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6"/>
  </p:notesMasterIdLst>
  <p:sldIdLst>
    <p:sldId id="258" r:id="rId5"/>
    <p:sldId id="261" r:id="rId7"/>
    <p:sldId id="293" r:id="rId8"/>
    <p:sldId id="377" r:id="rId9"/>
    <p:sldId id="376"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1" r:id="rId23"/>
    <p:sldId id="392" r:id="rId24"/>
    <p:sldId id="393" r:id="rId25"/>
    <p:sldId id="394" r:id="rId26"/>
    <p:sldId id="395" r:id="rId27"/>
    <p:sldId id="396" r:id="rId28"/>
    <p:sldId id="397" r:id="rId29"/>
    <p:sldId id="398" r:id="rId30"/>
    <p:sldId id="399" r:id="rId31"/>
    <p:sldId id="400" r:id="rId32"/>
    <p:sldId id="401" r:id="rId33"/>
    <p:sldId id="402" r:id="rId34"/>
    <p:sldId id="403" r:id="rId35"/>
    <p:sldId id="404" r:id="rId36"/>
    <p:sldId id="405" r:id="rId37"/>
    <p:sldId id="406" r:id="rId38"/>
    <p:sldId id="409" r:id="rId39"/>
    <p:sldId id="410" r:id="rId40"/>
    <p:sldId id="411" r:id="rId41"/>
    <p:sldId id="412" r:id="rId42"/>
    <p:sldId id="413" r:id="rId43"/>
    <p:sldId id="414" r:id="rId44"/>
    <p:sldId id="415" r:id="rId45"/>
    <p:sldId id="416" r:id="rId46"/>
    <p:sldId id="417" r:id="rId47"/>
    <p:sldId id="407" r:id="rId48"/>
    <p:sldId id="408" r:id="rId49"/>
    <p:sldId id="444" r:id="rId50"/>
    <p:sldId id="421" r:id="rId51"/>
    <p:sldId id="422" r:id="rId52"/>
    <p:sldId id="423" r:id="rId53"/>
    <p:sldId id="424" r:id="rId54"/>
    <p:sldId id="425" r:id="rId55"/>
    <p:sldId id="426" r:id="rId56"/>
    <p:sldId id="427" r:id="rId57"/>
    <p:sldId id="428" r:id="rId58"/>
    <p:sldId id="429" r:id="rId59"/>
    <p:sldId id="430" r:id="rId60"/>
    <p:sldId id="431" r:id="rId61"/>
    <p:sldId id="432" r:id="rId62"/>
    <p:sldId id="433" r:id="rId63"/>
    <p:sldId id="434" r:id="rId64"/>
    <p:sldId id="435" r:id="rId65"/>
    <p:sldId id="436" r:id="rId66"/>
    <p:sldId id="437" r:id="rId67"/>
    <p:sldId id="438" r:id="rId68"/>
    <p:sldId id="439" r:id="rId69"/>
    <p:sldId id="440" r:id="rId70"/>
    <p:sldId id="441" r:id="rId71"/>
    <p:sldId id="442" r:id="rId72"/>
    <p:sldId id="443" r:id="rId73"/>
    <p:sldId id="469" r:id="rId74"/>
    <p:sldId id="470" r:id="rId75"/>
    <p:sldId id="471" r:id="rId76"/>
    <p:sldId id="472" r:id="rId77"/>
    <p:sldId id="473" r:id="rId78"/>
    <p:sldId id="474" r:id="rId79"/>
    <p:sldId id="475" r:id="rId80"/>
    <p:sldId id="476" r:id="rId81"/>
    <p:sldId id="477" r:id="rId82"/>
    <p:sldId id="478" r:id="rId83"/>
    <p:sldId id="479" r:id="rId84"/>
    <p:sldId id="480" r:id="rId85"/>
    <p:sldId id="481" r:id="rId86"/>
    <p:sldId id="292" r:id="rId8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8" d="100"/>
          <a:sy n="98" d="100"/>
        </p:scale>
        <p:origin x="8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bleStyles" Target="tableStyles.xml"/><Relationship Id="rId9" Type="http://schemas.openxmlformats.org/officeDocument/2006/relationships/slide" Target="slides/slide4.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44.wmf"/><Relationship Id="rId4" Type="http://schemas.openxmlformats.org/officeDocument/2006/relationships/image" Target="../media/image49.wmf"/><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6.wmf"/><Relationship Id="rId7" Type="http://schemas.openxmlformats.org/officeDocument/2006/relationships/image" Target="../media/image44.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55.wmf"/><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61.wmf"/><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6.vml.rels><?xml version="1.0" encoding="UTF-8" standalone="yes"?>
<Relationships xmlns="http://schemas.openxmlformats.org/package/2006/relationships"><Relationship Id="rId6" Type="http://schemas.openxmlformats.org/officeDocument/2006/relationships/image" Target="../media/image20.wmf"/><Relationship Id="rId5" Type="http://schemas.openxmlformats.org/officeDocument/2006/relationships/image" Target="../media/image71.wmf"/><Relationship Id="rId4" Type="http://schemas.openxmlformats.org/officeDocument/2006/relationships/image" Target="../media/image70.wmf"/><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75.wmf"/><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68.wmf"/><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2.wmf"/><Relationship Id="rId1" Type="http://schemas.openxmlformats.org/officeDocument/2006/relationships/image" Target="../media/image81.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6.wmf"/><Relationship Id="rId1" Type="http://schemas.openxmlformats.org/officeDocument/2006/relationships/image" Target="../media/image85.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91.wmf"/><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24.vml.rels><?xml version="1.0" encoding="UTF-8" standalone="yes"?>
<Relationships xmlns="http://schemas.openxmlformats.org/package/2006/relationships"><Relationship Id="rId5" Type="http://schemas.openxmlformats.org/officeDocument/2006/relationships/image" Target="../media/image101.wmf"/><Relationship Id="rId4" Type="http://schemas.openxmlformats.org/officeDocument/2006/relationships/image" Target="../media/image100.wmf"/><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5.vml.rels><?xml version="1.0" encoding="UTF-8" standalone="yes"?>
<Relationships xmlns="http://schemas.openxmlformats.org/package/2006/relationships"><Relationship Id="rId7" Type="http://schemas.openxmlformats.org/officeDocument/2006/relationships/image" Target="../media/image108.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26.vml.rels><?xml version="1.0" encoding="UTF-8" standalone="yes"?>
<Relationships xmlns="http://schemas.openxmlformats.org/package/2006/relationships"><Relationship Id="rId7" Type="http://schemas.openxmlformats.org/officeDocument/2006/relationships/image" Target="../media/image114.wmf"/><Relationship Id="rId6" Type="http://schemas.openxmlformats.org/officeDocument/2006/relationships/image" Target="../media/image113.wmf"/><Relationship Id="rId5" Type="http://schemas.openxmlformats.org/officeDocument/2006/relationships/image" Target="../media/image106.wmf"/><Relationship Id="rId4" Type="http://schemas.openxmlformats.org/officeDocument/2006/relationships/image" Target="../media/image112.wmf"/><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29.vml.rels><?xml version="1.0" encoding="UTF-8" standalone="yes"?>
<Relationships xmlns="http://schemas.openxmlformats.org/package/2006/relationships"><Relationship Id="rId4" Type="http://schemas.openxmlformats.org/officeDocument/2006/relationships/image" Target="../media/image124.wmf"/><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23.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30.vml.rels><?xml version="1.0" encoding="UTF-8" standalone="yes"?>
<Relationships xmlns="http://schemas.openxmlformats.org/package/2006/relationships"><Relationship Id="rId7" Type="http://schemas.openxmlformats.org/officeDocument/2006/relationships/image" Target="../media/image129.wmf"/><Relationship Id="rId6" Type="http://schemas.openxmlformats.org/officeDocument/2006/relationships/image" Target="../media/image122.wmf"/><Relationship Id="rId5" Type="http://schemas.openxmlformats.org/officeDocument/2006/relationships/image" Target="../media/image123.wmf"/><Relationship Id="rId4" Type="http://schemas.openxmlformats.org/officeDocument/2006/relationships/image" Target="../media/image128.wmf"/><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37.wmf"/><Relationship Id="rId7" Type="http://schemas.openxmlformats.org/officeDocument/2006/relationships/image" Target="../media/image136.wmf"/><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32.vml.rels><?xml version="1.0" encoding="UTF-8" standalone="yes"?>
<Relationships xmlns="http://schemas.openxmlformats.org/package/2006/relationships"><Relationship Id="rId5" Type="http://schemas.openxmlformats.org/officeDocument/2006/relationships/image" Target="../media/image142.wmf"/><Relationship Id="rId4" Type="http://schemas.openxmlformats.org/officeDocument/2006/relationships/image" Target="../media/image141.wmf"/><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4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37.vml.rels><?xml version="1.0" encoding="UTF-8" standalone="yes"?>
<Relationships xmlns="http://schemas.openxmlformats.org/package/2006/relationships"><Relationship Id="rId4" Type="http://schemas.openxmlformats.org/officeDocument/2006/relationships/image" Target="../media/image156.wmf"/><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57.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5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61.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image" Target="../media/image163.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68.wmf"/><Relationship Id="rId1" Type="http://schemas.openxmlformats.org/officeDocument/2006/relationships/image" Target="../media/image167.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2.wmf"/></Relationships>
</file>

<file path=ppt/drawings/_rels/vmlDrawing44.vml.rels><?xml version="1.0" encoding="UTF-8" standalone="yes"?>
<Relationships xmlns="http://schemas.openxmlformats.org/package/2006/relationships"><Relationship Id="rId4" Type="http://schemas.openxmlformats.org/officeDocument/2006/relationships/image" Target="../media/image175.wmf"/><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78.wmf"/><Relationship Id="rId1" Type="http://schemas.openxmlformats.org/officeDocument/2006/relationships/image" Target="../media/image177.wmf"/></Relationships>
</file>

<file path=ppt/drawings/_rels/vmlDrawing46.vml.rels><?xml version="1.0" encoding="UTF-8" standalone="yes"?>
<Relationships xmlns="http://schemas.openxmlformats.org/package/2006/relationships"><Relationship Id="rId5" Type="http://schemas.openxmlformats.org/officeDocument/2006/relationships/image" Target="../media/image183.wmf"/><Relationship Id="rId4" Type="http://schemas.openxmlformats.org/officeDocument/2006/relationships/image" Target="../media/image182.wmf"/><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47.vml.rels><?xml version="1.0" encoding="UTF-8" standalone="yes"?>
<Relationships xmlns="http://schemas.openxmlformats.org/package/2006/relationships"><Relationship Id="rId4" Type="http://schemas.openxmlformats.org/officeDocument/2006/relationships/image" Target="../media/image188.wmf"/><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93.wmf"/><Relationship Id="rId1" Type="http://schemas.openxmlformats.org/officeDocument/2006/relationships/image" Target="../media/image19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7.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99.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210.wmf"/><Relationship Id="rId1" Type="http://schemas.openxmlformats.org/officeDocument/2006/relationships/image" Target="../media/image208.wmf"/></Relationships>
</file>

<file path=ppt/drawings/_rels/vmlDrawing54.vml.rels><?xml version="1.0" encoding="UTF-8" standalone="yes"?>
<Relationships xmlns="http://schemas.openxmlformats.org/package/2006/relationships"><Relationship Id="rId4" Type="http://schemas.openxmlformats.org/officeDocument/2006/relationships/image" Target="../media/image214.wmf"/><Relationship Id="rId3" Type="http://schemas.openxmlformats.org/officeDocument/2006/relationships/image" Target="../media/image213.wmf"/><Relationship Id="rId2" Type="http://schemas.openxmlformats.org/officeDocument/2006/relationships/image" Target="../media/image212.wmf"/><Relationship Id="rId1" Type="http://schemas.openxmlformats.org/officeDocument/2006/relationships/image" Target="../media/image211.wmf"/></Relationships>
</file>

<file path=ppt/drawings/_rels/vmlDrawing55.vml.rels><?xml version="1.0" encoding="UTF-8" standalone="yes"?>
<Relationships xmlns="http://schemas.openxmlformats.org/package/2006/relationships"><Relationship Id="rId4" Type="http://schemas.openxmlformats.org/officeDocument/2006/relationships/image" Target="../media/image219.wmf"/><Relationship Id="rId3" Type="http://schemas.openxmlformats.org/officeDocument/2006/relationships/image" Target="../media/image218.wmf"/><Relationship Id="rId2" Type="http://schemas.openxmlformats.org/officeDocument/2006/relationships/image" Target="../media/image216.wmf"/><Relationship Id="rId1" Type="http://schemas.openxmlformats.org/officeDocument/2006/relationships/image" Target="../media/image215.wmf"/></Relationships>
</file>

<file path=ppt/drawings/_rels/vmlDrawing56.vml.rels><?xml version="1.0" encoding="UTF-8" standalone="yes"?>
<Relationships xmlns="http://schemas.openxmlformats.org/package/2006/relationships"><Relationship Id="rId4" Type="http://schemas.openxmlformats.org/officeDocument/2006/relationships/image" Target="../media/image225.wmf"/><Relationship Id="rId3" Type="http://schemas.openxmlformats.org/officeDocument/2006/relationships/image" Target="../media/image224.wmf"/><Relationship Id="rId2" Type="http://schemas.openxmlformats.org/officeDocument/2006/relationships/image" Target="../media/image222.wmf"/><Relationship Id="rId1" Type="http://schemas.openxmlformats.org/officeDocument/2006/relationships/image" Target="../media/image221.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26.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228.wmf"/><Relationship Id="rId1" Type="http://schemas.openxmlformats.org/officeDocument/2006/relationships/image" Target="../media/image227.wmf"/></Relationships>
</file>

<file path=ppt/drawings/_rels/vmlDrawing59.vml.rels><?xml version="1.0" encoding="UTF-8" standalone="yes"?>
<Relationships xmlns="http://schemas.openxmlformats.org/package/2006/relationships"><Relationship Id="rId4" Type="http://schemas.openxmlformats.org/officeDocument/2006/relationships/image" Target="../media/image232.wmf"/><Relationship Id="rId3" Type="http://schemas.openxmlformats.org/officeDocument/2006/relationships/image" Target="../media/image231.wmf"/><Relationship Id="rId2" Type="http://schemas.openxmlformats.org/officeDocument/2006/relationships/image" Target="../media/image230.wmf"/><Relationship Id="rId1" Type="http://schemas.openxmlformats.org/officeDocument/2006/relationships/image" Target="../media/image229.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60.vml.rels><?xml version="1.0" encoding="UTF-8" standalone="yes"?>
<Relationships xmlns="http://schemas.openxmlformats.org/package/2006/relationships"><Relationship Id="rId4" Type="http://schemas.openxmlformats.org/officeDocument/2006/relationships/image" Target="../media/image237.wmf"/><Relationship Id="rId3" Type="http://schemas.openxmlformats.org/officeDocument/2006/relationships/image" Target="../media/image236.wmf"/><Relationship Id="rId2" Type="http://schemas.openxmlformats.org/officeDocument/2006/relationships/image" Target="../media/image235.wmf"/><Relationship Id="rId1" Type="http://schemas.openxmlformats.org/officeDocument/2006/relationships/image" Target="../media/image234.wmf"/></Relationships>
</file>

<file path=ppt/drawings/_rels/vmlDrawing61.vml.rels><?xml version="1.0" encoding="UTF-8" standalone="yes"?>
<Relationships xmlns="http://schemas.openxmlformats.org/package/2006/relationships"><Relationship Id="rId4" Type="http://schemas.openxmlformats.org/officeDocument/2006/relationships/image" Target="../media/image241.wmf"/><Relationship Id="rId3" Type="http://schemas.openxmlformats.org/officeDocument/2006/relationships/image" Target="../media/image240.wmf"/><Relationship Id="rId2" Type="http://schemas.openxmlformats.org/officeDocument/2006/relationships/image" Target="../media/image239.wmf"/><Relationship Id="rId1" Type="http://schemas.openxmlformats.org/officeDocument/2006/relationships/image" Target="../media/image238.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243.wmf"/><Relationship Id="rId1" Type="http://schemas.openxmlformats.org/officeDocument/2006/relationships/image" Target="../media/image242.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81BCD-0ED3-44FE-BF59-8508C3D68A4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D9CD5-741F-44BC-8B2E-849093CFE88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ChangeArrowheads="1" noTextEdit="1"/>
          </p:cNvSpPr>
          <p:nvPr>
            <p:ph type="sldImg" idx="4294967295"/>
          </p:nvPr>
        </p:nvSpPr>
        <p:spPr>
          <a:xfrm>
            <a:off x="1143000" y="685800"/>
            <a:ext cx="4572000" cy="3429000"/>
          </a:xfrm>
        </p:spPr>
      </p:sp>
      <p:sp>
        <p:nvSpPr>
          <p:cNvPr id="94211"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94212"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DD69D635-14C6-43CE-B420-59CDCE2159A3}"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楷体_GB2312" panose="02010609030101010101" pitchFamily="49" charset="-122"/>
                <a:cs typeface="+mn-cs"/>
              </a:rPr>
            </a:fld>
            <a:endPar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楷体_GB2312" panose="02010609030101010101" pitchFamily="49"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ChangeArrowheads="1" noTextEdit="1"/>
          </p:cNvSpPr>
          <p:nvPr>
            <p:ph type="sldImg" idx="4294967295"/>
          </p:nvPr>
        </p:nvSpPr>
        <p:spPr/>
      </p:sp>
      <p:sp>
        <p:nvSpPr>
          <p:cNvPr id="83971" name="备注占位符 2"/>
          <p:cNvSpPr>
            <a:spLocks noGrp="1" noChangeArrowheads="1"/>
          </p:cNvSpPr>
          <p:nvPr>
            <p:ph type="body" idx="4294967295"/>
          </p:nvPr>
        </p:nvSpPr>
        <p:spPr/>
        <p:txBody>
          <a:bodyPr/>
          <a:lstStyle/>
          <a:p>
            <a:endParaRPr lang="zh-CN" altLang="en-US" smtClean="0"/>
          </a:p>
        </p:txBody>
      </p:sp>
      <p:sp>
        <p:nvSpPr>
          <p:cNvPr id="8397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ea typeface="楷体_GB2312" panose="02010609030101010101" pitchFamily="49" charset="-122"/>
              </a:defRPr>
            </a:lvl1pPr>
            <a:lvl2pPr marL="742950" indent="-285750" eaLnBrk="0" hangingPunct="0">
              <a:defRPr sz="2800">
                <a:solidFill>
                  <a:schemeClr val="tx1"/>
                </a:solidFill>
                <a:latin typeface="Arial" panose="020B0604020202020204" pitchFamily="34" charset="0"/>
                <a:ea typeface="楷体_GB2312" panose="02010609030101010101" pitchFamily="49" charset="-122"/>
              </a:defRPr>
            </a:lvl2pPr>
            <a:lvl3pPr marL="1143000" indent="-228600" eaLnBrk="0" hangingPunct="0">
              <a:defRPr sz="2800">
                <a:solidFill>
                  <a:schemeClr val="tx1"/>
                </a:solidFill>
                <a:latin typeface="Arial" panose="020B0604020202020204" pitchFamily="34" charset="0"/>
                <a:ea typeface="楷体_GB2312" panose="02010609030101010101" pitchFamily="49" charset="-122"/>
              </a:defRPr>
            </a:lvl3pPr>
            <a:lvl4pPr marL="1600200" indent="-228600" eaLnBrk="0" hangingPunct="0">
              <a:defRPr sz="2800">
                <a:solidFill>
                  <a:schemeClr val="tx1"/>
                </a:solidFill>
                <a:latin typeface="Arial" panose="020B0604020202020204" pitchFamily="34" charset="0"/>
                <a:ea typeface="楷体_GB2312" panose="02010609030101010101" pitchFamily="49" charset="-122"/>
              </a:defRPr>
            </a:lvl4pPr>
            <a:lvl5pPr marL="2057400" indent="-228600" eaLnBrk="0" hangingPunct="0">
              <a:defRPr sz="2800">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楷体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23046D1E-3303-4D7B-90AC-24D665AC1F36}"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楷体_GB2312" panose="02010609030101010101" pitchFamily="49" charset="-122"/>
                <a:cs typeface="+mn-cs"/>
              </a:rPr>
            </a:fld>
            <a:endPar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楷体_GB2312" panose="02010609030101010101" pitchFamily="49"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8349683-F938-4CAF-96E1-31BEC0C7D10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幻灯片图像占位符 1"/>
          <p:cNvSpPr>
            <a:spLocks noGrp="1" noRot="1" noChangeAspect="1" noChangeArrowheads="1" noTextEdit="1"/>
          </p:cNvSpPr>
          <p:nvPr>
            <p:ph type="sldImg" idx="4294967295"/>
          </p:nvPr>
        </p:nvSpPr>
        <p:spPr/>
      </p:sp>
      <p:sp>
        <p:nvSpPr>
          <p:cNvPr id="41988"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
        <p:nvSpPr>
          <p:cNvPr id="41989"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164A7A-71B7-4F48-8D40-3B145381B17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rPr>
            </a:fld>
            <a:endPar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3.png"/><Relationship Id="rId2" Type="http://schemas.openxmlformats.org/officeDocument/2006/relationships/tags" Target="../tags/tag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609600" indent="0" algn="ctr">
              <a:buNone/>
              <a:defRPr/>
            </a:lvl2pPr>
            <a:lvl3pPr marL="1219200" indent="0" algn="ctr">
              <a:buNone/>
              <a:defRPr/>
            </a:lvl3pPr>
            <a:lvl4pPr marL="1828800" indent="0" algn="ctr">
              <a:buNone/>
              <a:defRPr/>
            </a:lvl4pPr>
            <a:lvl5pPr marL="2438400" indent="0" algn="ctr">
              <a:buNone/>
              <a:defRPr/>
            </a:lvl5pPr>
            <a:lvl6pPr marL="3048000" indent="0" algn="ctr">
              <a:buNone/>
              <a:defRPr/>
            </a:lvl6pPr>
            <a:lvl7pPr marL="3657600" indent="0" algn="ctr">
              <a:buNone/>
              <a:defRPr/>
            </a:lvl7pPr>
            <a:lvl8pPr marL="4267200" indent="0" algn="ctr">
              <a:buNone/>
              <a:defRPr/>
            </a:lvl8pPr>
            <a:lvl9pPr marL="48768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0828986-03AE-43FE-BE3D-B80EA4BF5A3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2EECB9B-2FF8-4B25-8A4D-4591216F851C}"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74B1C52-969C-4968-8513-4E851E25C6F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19BD4BB-18FF-4F84-ADE1-010982D792F9}"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7" y="366714"/>
            <a:ext cx="1971675" cy="58118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2" y="366714"/>
            <a:ext cx="5762625" cy="58118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8ACB3E5-F7D8-4D50-A9CA-5594C95172D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E43EDF5-31D7-49CA-B6BE-5052B53E3A9D}"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showMasterSp="0">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6714"/>
            <a:ext cx="7886700" cy="58118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0"/>
          </p:nvPr>
        </p:nvSpPr>
        <p:spPr/>
        <p:txBody>
          <a:bodyPr/>
          <a:lstStyle>
            <a:lvl1pPr>
              <a:defRPr/>
            </a:lvl1pPr>
          </a:lstStyle>
          <a:p>
            <a:pPr>
              <a:defRPr/>
            </a:pPr>
            <a:fld id="{D2E07CD0-1C16-4BAD-B20C-634029AF1808}"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C39C631A-4098-4CE5-9D02-A76CF3928D0D}"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cxnSp>
        <p:nvCxnSpPr>
          <p:cNvPr id="3" name="直接连接符 2"/>
          <p:cNvCxnSpPr/>
          <p:nvPr>
            <p:custDataLst>
              <p:tags r:id="rId2"/>
            </p:custDataLst>
          </p:nvPr>
        </p:nvCxnSpPr>
        <p:spPr>
          <a:xfrm>
            <a:off x="522288" y="3541184"/>
            <a:ext cx="383381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359649" y="3573454"/>
            <a:ext cx="4046834" cy="904975"/>
          </a:xfrm>
        </p:spPr>
        <p:txBody>
          <a:bodyPr anchor="t">
            <a:normAutofit/>
          </a:bodyPr>
          <a:lstStyle>
            <a:lvl1pPr algn="r">
              <a:defRPr sz="4400" b="1"/>
            </a:lvl1pPr>
          </a:lstStyle>
          <a:p>
            <a:r>
              <a:rPr lang="zh-CN" altLang="en-US" noProof="1" smtClean="0"/>
              <a:t>单击此处编辑母版标题样式</a:t>
            </a:r>
            <a:endParaRPr lang="zh-CN" altLang="en-US" noProof="1"/>
          </a:p>
        </p:txBody>
      </p:sp>
      <p:sp>
        <p:nvSpPr>
          <p:cNvPr id="4" name="日期占位符 3"/>
          <p:cNvSpPr>
            <a:spLocks noGrp="1"/>
          </p:cNvSpPr>
          <p:nvPr>
            <p:ph type="dt" sz="half" idx="10"/>
            <p:custDataLst>
              <p:tags r:id="rId3"/>
            </p:custDataLst>
          </p:nvPr>
        </p:nvSpPr>
        <p:spPr/>
        <p:txBody>
          <a:bodyPr/>
          <a:lstStyle>
            <a:lvl1pPr>
              <a:defRPr/>
            </a:lvl1pPr>
          </a:lstStyle>
          <a:p>
            <a:pPr>
              <a:defRPr/>
            </a:pPr>
            <a:fld id="{95CFF2EF-4911-44B1-A35F-07C31A3BFEBA}" type="datetimeFigureOut">
              <a:rPr lang="zh-CN" altLang="en-US"/>
            </a:fld>
            <a:endParaRPr lang="zh-CN" altLang="en-US"/>
          </a:p>
        </p:txBody>
      </p:sp>
      <p:sp>
        <p:nvSpPr>
          <p:cNvPr id="5" name="页脚占位符 4"/>
          <p:cNvSpPr>
            <a:spLocks noGrp="1"/>
          </p:cNvSpPr>
          <p:nvPr>
            <p:ph type="ftr" sz="quarter" idx="11"/>
            <p:custDataLst>
              <p:tags r:id="rId4"/>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5"/>
            </p:custDataLst>
          </p:nvPr>
        </p:nvSpPr>
        <p:spPr/>
        <p:txBody>
          <a:bodyPr/>
          <a:lstStyle>
            <a:lvl1pPr>
              <a:defRPr/>
            </a:lvl1pPr>
          </a:lstStyle>
          <a:p>
            <a:fld id="{483E2BFA-75AB-4701-A38B-5D87F5C0D7B0}"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4" name="圆角矩形 6"/>
          <p:cNvSpPr/>
          <p:nvPr userDrawn="1"/>
        </p:nvSpPr>
        <p:spPr>
          <a:xfrm>
            <a:off x="173039" y="160868"/>
            <a:ext cx="8804275" cy="6491817"/>
          </a:xfrm>
          <a:prstGeom prst="roundRect">
            <a:avLst>
              <a:gd name="adj" fmla="val 4213"/>
            </a:avLst>
          </a:prstGeom>
          <a:solidFill>
            <a:schemeClr val="bg1"/>
          </a:solidFill>
          <a:ln>
            <a:solidFill>
              <a:schemeClr val="accent1">
                <a:shade val="5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pic>
        <p:nvPicPr>
          <p:cNvPr id="5" name="图片 7" descr="图片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97788" y="4921251"/>
            <a:ext cx="1447800" cy="193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6" name="日期占位符 3"/>
          <p:cNvSpPr>
            <a:spLocks noGrp="1"/>
          </p:cNvSpPr>
          <p:nvPr>
            <p:ph type="dt" sz="half" idx="10"/>
          </p:nvPr>
        </p:nvSpPr>
        <p:spPr/>
        <p:txBody>
          <a:bodyPr/>
          <a:lstStyle>
            <a:lvl1pPr>
              <a:defRPr/>
            </a:lvl1pPr>
          </a:lstStyle>
          <a:p>
            <a:pPr>
              <a:defRPr/>
            </a:pPr>
            <a:fld id="{8A2B0DFB-2357-44B5-A1B6-277819685BB0}"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fld id="{B76D056C-2DC4-4E88-96A0-F35B2B26DE95}"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4" name="图片 6"/>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5205413" y="1"/>
            <a:ext cx="3935412" cy="5211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59649" y="4394977"/>
            <a:ext cx="4542162" cy="978849"/>
          </a:xfrm>
        </p:spPr>
        <p:txBody>
          <a:bodyPr anchor="b">
            <a:normAutofit/>
          </a:bodyPr>
          <a:lstStyle>
            <a:lvl1pPr algn="r">
              <a:defRPr sz="48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359649" y="2443269"/>
            <a:ext cx="4542162" cy="1865356"/>
          </a:xfrm>
        </p:spPr>
        <p:txBody>
          <a:bodyPr anchor="b"/>
          <a:lstStyle>
            <a:lvl1pPr marL="0" indent="0" algn="r">
              <a:buNone/>
              <a:defRPr sz="88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5" name="日期占位符 3"/>
          <p:cNvSpPr>
            <a:spLocks noGrp="1"/>
          </p:cNvSpPr>
          <p:nvPr>
            <p:ph type="dt" sz="half" idx="10"/>
            <p:custDataLst>
              <p:tags r:id="rId4"/>
            </p:custDataLst>
          </p:nvPr>
        </p:nvSpPr>
        <p:spPr/>
        <p:txBody>
          <a:bodyPr/>
          <a:lstStyle>
            <a:lvl1pPr>
              <a:defRPr/>
            </a:lvl1pPr>
          </a:lstStyle>
          <a:p>
            <a:pPr>
              <a:defRPr/>
            </a:pPr>
            <a:fld id="{4A08D9F2-7E29-492E-8DB6-DC623EAE8434}" type="datetimeFigureOut">
              <a:rPr lang="zh-CN" altLang="en-US"/>
            </a:fld>
            <a:endParaRPr lang="zh-CN" altLang="en-US"/>
          </a:p>
        </p:txBody>
      </p:sp>
      <p:sp>
        <p:nvSpPr>
          <p:cNvPr id="6"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6"/>
            </p:custDataLst>
          </p:nvPr>
        </p:nvSpPr>
        <p:spPr/>
        <p:txBody>
          <a:bodyPr/>
          <a:lstStyle>
            <a:lvl1pPr>
              <a:defRPr/>
            </a:lvl1pPr>
          </a:lstStyle>
          <a:p>
            <a:fld id="{7AB611D5-86A1-4A33-82E5-0AD716648197}"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851"/>
            <a:ext cx="3886200" cy="4351875"/>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851"/>
            <a:ext cx="3886200" cy="4351875"/>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custDataLst>
              <p:tags r:id="rId2"/>
            </p:custDataLst>
          </p:nvPr>
        </p:nvSpPr>
        <p:spPr/>
        <p:txBody>
          <a:bodyPr/>
          <a:lstStyle>
            <a:lvl1pPr>
              <a:defRPr/>
            </a:lvl1pPr>
          </a:lstStyle>
          <a:p>
            <a:pPr>
              <a:defRPr/>
            </a:pPr>
            <a:fld id="{7EF02ADA-DC08-436B-AC93-E6FB2B74829F}" type="datetimeFigureOut">
              <a:rPr lang="zh-CN" altLang="en-US"/>
            </a:fld>
            <a:endParaRPr lang="zh-CN" altLang="en-US"/>
          </a:p>
        </p:txBody>
      </p:sp>
      <p:sp>
        <p:nvSpPr>
          <p:cNvPr id="6"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4"/>
            </p:custDataLst>
          </p:nvPr>
        </p:nvSpPr>
        <p:spPr/>
        <p:txBody>
          <a:bodyPr/>
          <a:lstStyle>
            <a:lvl1pPr>
              <a:defRPr/>
            </a:lvl1pPr>
          </a:lstStyle>
          <a:p>
            <a:fld id="{A7700F4F-CC64-40C7-B618-A93E02279A32}"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3324"/>
            <a:ext cx="7886700" cy="1325727"/>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1" y="1681371"/>
            <a:ext cx="3868340" cy="8240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8235"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1" y="2505384"/>
            <a:ext cx="3868340" cy="3685043"/>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1" y="1681371"/>
            <a:ext cx="3887391" cy="8240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8235"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1" y="2505384"/>
            <a:ext cx="3887391" cy="3685043"/>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3"/>
          <p:cNvSpPr>
            <a:spLocks noGrp="1"/>
          </p:cNvSpPr>
          <p:nvPr>
            <p:ph type="dt" sz="half" idx="10"/>
            <p:custDataLst>
              <p:tags r:id="rId2"/>
            </p:custDataLst>
          </p:nvPr>
        </p:nvSpPr>
        <p:spPr/>
        <p:txBody>
          <a:bodyPr/>
          <a:lstStyle>
            <a:lvl1pPr>
              <a:defRPr/>
            </a:lvl1pPr>
          </a:lstStyle>
          <a:p>
            <a:pPr>
              <a:defRPr/>
            </a:pPr>
            <a:fld id="{27897FA8-6B68-432A-AABF-DD21F10BB495}" type="datetimeFigureOut">
              <a:rPr lang="zh-CN" altLang="en-US"/>
            </a:fld>
            <a:endParaRPr lang="zh-CN" altLang="en-US"/>
          </a:p>
        </p:txBody>
      </p:sp>
      <p:sp>
        <p:nvSpPr>
          <p:cNvPr id="8"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9" name="灯片编号占位符 5"/>
          <p:cNvSpPr>
            <a:spLocks noGrp="1"/>
          </p:cNvSpPr>
          <p:nvPr>
            <p:ph type="sldNum" sz="quarter" idx="12"/>
            <p:custDataLst>
              <p:tags r:id="rId4"/>
            </p:custDataLst>
          </p:nvPr>
        </p:nvSpPr>
        <p:spPr/>
        <p:txBody>
          <a:bodyPr/>
          <a:lstStyle>
            <a:lvl1pPr>
              <a:defRPr/>
            </a:lvl1pPr>
          </a:lstStyle>
          <a:p>
            <a:fld id="{1B74648F-BEC2-4452-BCC3-CF997A5A6511}"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custDataLst>
              <p:tags r:id="rId2"/>
            </p:custDataLst>
          </p:nvPr>
        </p:nvSpPr>
        <p:spPr/>
        <p:txBody>
          <a:bodyPr/>
          <a:lstStyle>
            <a:lvl1pPr>
              <a:defRPr/>
            </a:lvl1pPr>
          </a:lstStyle>
          <a:p>
            <a:pPr>
              <a:defRPr/>
            </a:pPr>
            <a:fld id="{F1A0E6CC-FF0A-469C-BD35-7B1782D4BBE5}" type="datetimeFigureOut">
              <a:rPr lang="zh-CN" altLang="en-US"/>
            </a:fld>
            <a:endParaRPr lang="zh-CN" altLang="en-US"/>
          </a:p>
        </p:txBody>
      </p:sp>
      <p:sp>
        <p:nvSpPr>
          <p:cNvPr id="4"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2"/>
            <p:custDataLst>
              <p:tags r:id="rId4"/>
            </p:custDataLst>
          </p:nvPr>
        </p:nvSpPr>
        <p:spPr/>
        <p:txBody>
          <a:bodyPr/>
          <a:lstStyle>
            <a:lvl1pPr>
              <a:defRPr/>
            </a:lvl1pPr>
          </a:lstStyle>
          <a:p>
            <a:fld id="{66C7A049-4A6E-45B1-AFBA-01CEB8AA7530}"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pPr>
              <a:defRPr/>
            </a:pPr>
            <a:fld id="{65DA69A2-0467-4F45-9BC0-EE29984A8728}" type="datetimeFigureOut">
              <a:rPr lang="zh-CN" altLang="en-US"/>
            </a:fld>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4" name="灯片编号占位符 5"/>
          <p:cNvSpPr>
            <a:spLocks noGrp="1"/>
          </p:cNvSpPr>
          <p:nvPr>
            <p:ph type="sldNum" sz="quarter" idx="12"/>
            <p:custDataLst>
              <p:tags r:id="rId4"/>
            </p:custDataLst>
          </p:nvPr>
        </p:nvSpPr>
        <p:spPr/>
        <p:txBody>
          <a:bodyPr/>
          <a:lstStyle>
            <a:lvl1pPr>
              <a:defRPr/>
            </a:lvl1pPr>
          </a:lstStyle>
          <a:p>
            <a:fld id="{A1761850-5892-4F91-BE8B-DCBBBDAE6349}"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93C5A1B-0B00-4764-AA28-3E8FAA976B6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523E56F-3FFC-4D2C-9100-1D511483440E}" type="slidenum">
              <a:rPr lang="zh-CN" altLang="en-US"/>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0" y="457256"/>
            <a:ext cx="3123900" cy="1600397"/>
          </a:xfrm>
        </p:spPr>
        <p:txBody>
          <a:bodyPr anchor="t">
            <a:normAutofit/>
          </a:bodyPr>
          <a:lstStyle>
            <a:lvl1pPr>
              <a:defRPr sz="3600"/>
            </a:lvl1pPr>
          </a:lstStyle>
          <a:p>
            <a:r>
              <a:rPr lang="zh-CN" altLang="en-US" noProof="1"/>
              <a:t>单击此处编辑母版标题样式</a:t>
            </a:r>
            <a:endParaRPr lang="zh-CN" altLang="en-US" noProof="1"/>
          </a:p>
        </p:txBody>
      </p:sp>
      <p:sp>
        <p:nvSpPr>
          <p:cNvPr id="3" name="图片占位符 2"/>
          <p:cNvSpPr>
            <a:spLocks noGrp="1" noChangeAspect="1"/>
          </p:cNvSpPr>
          <p:nvPr>
            <p:ph type="pic" idx="1"/>
          </p:nvPr>
        </p:nvSpPr>
        <p:spPr>
          <a:xfrm>
            <a:off x="3888000" y="457256"/>
            <a:ext cx="4627800" cy="5404267"/>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0" y="2057655"/>
            <a:ext cx="3123900" cy="3812059"/>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8235" indent="0">
              <a:buNone/>
              <a:defRPr sz="1000"/>
            </a:lvl9pPr>
          </a:lstStyle>
          <a:p>
            <a:pPr lvl="0"/>
            <a:r>
              <a:rPr lang="zh-CN" altLang="en-US" noProof="1"/>
              <a:t>单击此处编辑母版文本样式</a:t>
            </a:r>
            <a:endParaRPr lang="zh-CN" altLang="en-US" noProof="1"/>
          </a:p>
        </p:txBody>
      </p:sp>
      <p:sp>
        <p:nvSpPr>
          <p:cNvPr id="5" name="日期占位符 3"/>
          <p:cNvSpPr>
            <a:spLocks noGrp="1"/>
          </p:cNvSpPr>
          <p:nvPr>
            <p:ph type="dt" sz="half" idx="10"/>
            <p:custDataLst>
              <p:tags r:id="rId2"/>
            </p:custDataLst>
          </p:nvPr>
        </p:nvSpPr>
        <p:spPr/>
        <p:txBody>
          <a:bodyPr/>
          <a:lstStyle>
            <a:lvl1pPr>
              <a:defRPr/>
            </a:lvl1pPr>
          </a:lstStyle>
          <a:p>
            <a:pPr>
              <a:defRPr/>
            </a:pPr>
            <a:fld id="{A4066A96-FA12-4AA9-8ABA-527C778B47E4}" type="datetimeFigureOut">
              <a:rPr lang="zh-CN" altLang="en-US"/>
            </a:fld>
            <a:endParaRPr lang="zh-CN" altLang="en-US"/>
          </a:p>
        </p:txBody>
      </p:sp>
      <p:sp>
        <p:nvSpPr>
          <p:cNvPr id="6"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4"/>
            </p:custDataLst>
          </p:nvPr>
        </p:nvSpPr>
        <p:spPr/>
        <p:txBody>
          <a:bodyPr/>
          <a:lstStyle>
            <a:lvl1pPr>
              <a:defRPr/>
            </a:lvl1pPr>
          </a:lstStyle>
          <a:p>
            <a:fld id="{A3C5D8E4-359E-4418-BD3B-66CC23A7BE96}"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04262" y="365171"/>
            <a:ext cx="811089" cy="5812556"/>
          </a:xfrm>
        </p:spPr>
        <p:txBody>
          <a:bodyPr vert="eaVert">
            <a:normAutofit/>
          </a:bodyPr>
          <a:lstStyle>
            <a:lvl1pPr>
              <a:defRPr sz="36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71"/>
            <a:ext cx="6967602" cy="5812556"/>
          </a:xfrm>
        </p:spPr>
        <p:txBody>
          <a:bodyPr vert="eaVert"/>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custDataLst>
              <p:tags r:id="rId2"/>
            </p:custDataLst>
          </p:nvPr>
        </p:nvSpPr>
        <p:spPr/>
        <p:txBody>
          <a:bodyPr/>
          <a:lstStyle>
            <a:lvl1pPr>
              <a:defRPr/>
            </a:lvl1pPr>
          </a:lstStyle>
          <a:p>
            <a:pPr>
              <a:defRPr/>
            </a:pPr>
            <a:fld id="{A709A4F9-FA6B-4BE8-864E-F5562B0926A4}" type="datetimeFigureOut">
              <a:rPr lang="zh-CN" altLang="en-US"/>
            </a:fld>
            <a:endParaRPr lang="zh-CN" altLang="en-US"/>
          </a:p>
        </p:txBody>
      </p:sp>
      <p:sp>
        <p:nvSpPr>
          <p:cNvPr id="5"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4"/>
            </p:custDataLst>
          </p:nvPr>
        </p:nvSpPr>
        <p:spPr/>
        <p:txBody>
          <a:bodyPr/>
          <a:lstStyle>
            <a:lvl1pPr>
              <a:defRPr/>
            </a:lvl1pPr>
          </a:lstStyle>
          <a:p>
            <a:fld id="{7F3DC875-B885-4C66-B007-873F226000C1}"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612"/>
            <a:ext cx="7886700" cy="5559657"/>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custDataLst>
              <p:tags r:id="rId2"/>
            </p:custDataLst>
          </p:nvPr>
        </p:nvSpPr>
        <p:spPr/>
        <p:txBody>
          <a:bodyPr/>
          <a:lstStyle>
            <a:lvl1pPr>
              <a:defRPr/>
            </a:lvl1pPr>
          </a:lstStyle>
          <a:p>
            <a:pPr>
              <a:defRPr/>
            </a:pPr>
            <a:fld id="{CF34AF37-155E-41B9-8474-264DC7602927}" type="datetimeFigureOut">
              <a:rPr lang="zh-CN" altLang="en-US"/>
            </a:fld>
            <a:endParaRPr lang="zh-CN" altLang="en-US"/>
          </a:p>
        </p:txBody>
      </p:sp>
      <p:sp>
        <p:nvSpPr>
          <p:cNvPr id="4" name="页脚占位符 4"/>
          <p:cNvSpPr>
            <a:spLocks noGrp="1"/>
          </p:cNvSpPr>
          <p:nvPr>
            <p:ph type="ftr" sz="quarter" idx="15"/>
            <p:custDataLst>
              <p:tags r:id="rId3"/>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6"/>
            <p:custDataLst>
              <p:tags r:id="rId4"/>
            </p:custDataLst>
          </p:nvPr>
        </p:nvSpPr>
        <p:spPr/>
        <p:txBody>
          <a:bodyPr/>
          <a:lstStyle>
            <a:lvl1pPr>
              <a:defRPr/>
            </a:lvl1pPr>
          </a:lstStyle>
          <a:p>
            <a:fld id="{A70A9D9F-AE0B-431A-A53A-11B07A93E12A}" type="slidenum">
              <a:rPr lang="zh-CN" altLang="en-US"/>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2" name="标题 1"/>
          <p:cNvSpPr>
            <a:spLocks noGrp="1"/>
          </p:cNvSpPr>
          <p:nvPr>
            <p:ph type="title"/>
          </p:nvPr>
        </p:nvSpPr>
        <p:spPr>
          <a:xfrm>
            <a:off x="305645" y="3774477"/>
            <a:ext cx="4158347" cy="1311289"/>
          </a:xfrm>
        </p:spPr>
        <p:txBody>
          <a:bodyPr anchor="b">
            <a:normAutofit/>
          </a:bodyPr>
          <a:lstStyle>
            <a:lvl1pPr algn="r">
              <a:defRPr sz="6600" b="1"/>
            </a:lvl1pPr>
          </a:lstStyle>
          <a:p>
            <a:r>
              <a:rPr lang="zh-CN" altLang="en-US" noProof="1" smtClean="0"/>
              <a:t>单击此处编辑母版标题样式</a:t>
            </a:r>
            <a:endParaRPr lang="zh-CN" altLang="en-US" noProof="1"/>
          </a:p>
        </p:txBody>
      </p:sp>
      <p:sp>
        <p:nvSpPr>
          <p:cNvPr id="3" name="日期占位符 2"/>
          <p:cNvSpPr>
            <a:spLocks noGrp="1"/>
          </p:cNvSpPr>
          <p:nvPr>
            <p:ph type="dt" sz="half" idx="10"/>
            <p:custDataLst>
              <p:tags r:id="rId2"/>
            </p:custDataLst>
          </p:nvPr>
        </p:nvSpPr>
        <p:spPr/>
        <p:txBody>
          <a:bodyPr/>
          <a:lstStyle>
            <a:lvl1pPr>
              <a:defRPr/>
            </a:lvl1pPr>
          </a:lstStyle>
          <a:p>
            <a:pPr>
              <a:defRPr/>
            </a:pPr>
            <a:fld id="{5401E7A8-F511-4B0E-B8CF-F5B9326BC951}" type="datetimeFigureOut">
              <a:rPr lang="zh-CN" altLang="en-US"/>
            </a:fld>
            <a:endParaRPr lang="zh-CN" altLang="en-US"/>
          </a:p>
        </p:txBody>
      </p:sp>
      <p:sp>
        <p:nvSpPr>
          <p:cNvPr id="4" name="页脚占位符 3"/>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5" name="灯片编号占位符 4"/>
          <p:cNvSpPr>
            <a:spLocks noGrp="1"/>
          </p:cNvSpPr>
          <p:nvPr>
            <p:ph type="sldNum" sz="quarter" idx="12"/>
            <p:custDataLst>
              <p:tags r:id="rId4"/>
            </p:custDataLst>
          </p:nvPr>
        </p:nvSpPr>
        <p:spPr/>
        <p:txBody>
          <a:bodyPr/>
          <a:lstStyle>
            <a:lvl1pPr>
              <a:defRPr/>
            </a:lvl1pPr>
          </a:lstStyle>
          <a:p>
            <a:fld id="{AB28FB78-07A3-4E27-B6B8-F60A737F26FB}" type="slidenum">
              <a:rPr lang="zh-CN" altLang="en-US"/>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456300" y="1490400"/>
            <a:ext cx="82269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5335"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665"/>
            </a:lvl1pPr>
            <a:lvl2pPr marL="609600" indent="0">
              <a:buNone/>
              <a:defRPr sz="2400"/>
            </a:lvl2pPr>
            <a:lvl3pPr marL="1219200" indent="0">
              <a:buNone/>
              <a:defRPr sz="2135"/>
            </a:lvl3pPr>
            <a:lvl4pPr marL="1828800" indent="0">
              <a:buNone/>
              <a:defRPr sz="1865"/>
            </a:lvl4pPr>
            <a:lvl5pPr marL="2438400" indent="0">
              <a:buNone/>
              <a:defRPr sz="1865"/>
            </a:lvl5pPr>
            <a:lvl6pPr marL="3048000" indent="0">
              <a:buNone/>
              <a:defRPr sz="1865"/>
            </a:lvl6pPr>
            <a:lvl7pPr marL="3657600" indent="0">
              <a:buNone/>
              <a:defRPr sz="1865"/>
            </a:lvl7pPr>
            <a:lvl8pPr marL="4267200" indent="0">
              <a:buNone/>
              <a:defRPr sz="1865"/>
            </a:lvl8pPr>
            <a:lvl9pPr marL="4876800" indent="0">
              <a:buNone/>
              <a:defRPr sz="1865"/>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7B4A5E2B-1C56-4BFA-9417-7562AF60E3A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F7CBE74-B206-4341-8DEA-C08F96ACA1D8}" type="slidenum">
              <a:rPr lang="zh-CN" altLang="en-US"/>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showMasterSp="0"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456300" y="1555200"/>
            <a:ext cx="38448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3"/>
            </p:custDataLst>
          </p:nvPr>
        </p:nvSpPr>
        <p:spPr>
          <a:xfrm>
            <a:off x="4762800" y="1555200"/>
            <a:ext cx="39204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685800" y="914400"/>
            <a:ext cx="68769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456300" y="774000"/>
            <a:ext cx="82296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7214"/>
            <a:ext cx="3867150" cy="4351337"/>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7214"/>
            <a:ext cx="3867150" cy="4351337"/>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C2EF755A-AA46-4B69-B3B7-709E1598555B}"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BCC3E6F-16DD-4C0B-9C09-952935ACC297}"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7" y="2174875"/>
            <a:ext cx="4041775"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1C944383-EFB3-4EE0-B286-FC0DEB512D01}"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EFF47596-7C3B-40A9-95F1-D5C9859358EA}"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B8EA138-81CA-4D54-8532-3A21DFF32D95}"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89A73181-0334-499F-B388-34324D802A51}"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2201E37-5109-4F11-A0ED-A6E089F2C91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BD0788F0-8BB6-4DC6-8363-BCD4BF33AC6D}"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665"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B1D2556E-A557-4BC7-A982-5D7B8C0CCE6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7A3AE30-CEA5-42DE-8189-6BB0952E9A94}"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665"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E3A12372-31A4-423E-A4D4-F68371497FD6}"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90BAC2E-980E-4223-9C6C-2FC4D89C5934}"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3.xml"/><Relationship Id="rId16" Type="http://schemas.openxmlformats.org/officeDocument/2006/relationships/tags" Target="../tags/tag2.xml"/><Relationship Id="rId15" Type="http://schemas.openxmlformats.org/officeDocument/2006/relationships/image" Target="../media/image2.png"/><Relationship Id="rId14" Type="http://schemas.openxmlformats.org/officeDocument/2006/relationships/tags" Target="../tags/tag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9" Type="http://schemas.openxmlformats.org/officeDocument/2006/relationships/theme" Target="../theme/theme2.xml"/><Relationship Id="rId18" Type="http://schemas.openxmlformats.org/officeDocument/2006/relationships/tags" Target="../tags/tag41.xml"/><Relationship Id="rId17" Type="http://schemas.openxmlformats.org/officeDocument/2006/relationships/tags" Target="../tags/tag40.xml"/><Relationship Id="rId16" Type="http://schemas.openxmlformats.org/officeDocument/2006/relationships/tags" Target="../tags/tag39.xml"/><Relationship Id="rId15" Type="http://schemas.openxmlformats.org/officeDocument/2006/relationships/tags" Target="../tags/tag38.xml"/><Relationship Id="rId14" Type="http://schemas.openxmlformats.org/officeDocument/2006/relationships/tags" Target="../tags/tag37.xml"/><Relationship Id="rId13" Type="http://schemas.openxmlformats.org/officeDocument/2006/relationships/tags" Target="../tags/tag36.xml"/><Relationship Id="rId12" Type="http://schemas.openxmlformats.org/officeDocument/2006/relationships/image" Target="../media/image1.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9" Type="http://schemas.openxmlformats.org/officeDocument/2006/relationships/theme" Target="../theme/theme3.xml"/><Relationship Id="rId18" Type="http://schemas.openxmlformats.org/officeDocument/2006/relationships/tags" Target="../tags/tag103.xml"/><Relationship Id="rId17" Type="http://schemas.openxmlformats.org/officeDocument/2006/relationships/tags" Target="../tags/tag102.xml"/><Relationship Id="rId16" Type="http://schemas.openxmlformats.org/officeDocument/2006/relationships/tags" Target="../tags/tag101.xml"/><Relationship Id="rId15" Type="http://schemas.openxmlformats.org/officeDocument/2006/relationships/tags" Target="../tags/tag100.xml"/><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image" Target="../media/image1.jpe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noProof="1">
              <a:solidFill>
                <a:srgbClr val="FFFFFF"/>
              </a:solidFill>
            </a:endParaRPr>
          </a:p>
        </p:txBody>
      </p:sp>
      <p:sp>
        <p:nvSpPr>
          <p:cNvPr id="8" name="圆角矩形 6"/>
          <p:cNvSpPr/>
          <p:nvPr/>
        </p:nvSpPr>
        <p:spPr>
          <a:xfrm>
            <a:off x="173039" y="160868"/>
            <a:ext cx="8804275" cy="6491817"/>
          </a:xfrm>
          <a:prstGeom prst="roundRect">
            <a:avLst>
              <a:gd name="adj" fmla="val 4213"/>
            </a:avLst>
          </a:prstGeom>
          <a:solidFill>
            <a:schemeClr val="bg1"/>
          </a:solidFill>
          <a:ln>
            <a:solidFill>
              <a:schemeClr val="accent1">
                <a:shade val="5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noProof="1">
              <a:solidFill>
                <a:srgbClr val="FFFFFF"/>
              </a:solidFill>
            </a:endParaRPr>
          </a:p>
        </p:txBody>
      </p:sp>
      <p:pic>
        <p:nvPicPr>
          <p:cNvPr id="26628" name="图片 7" descr="图片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97788" y="4921251"/>
            <a:ext cx="1447800" cy="193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标题占位符 1"/>
          <p:cNvSpPr>
            <a:spLocks noGrp="1" noChangeArrowheads="1"/>
          </p:cNvSpPr>
          <p:nvPr>
            <p:ph type="title" idx="4294967295"/>
            <p:custDataLst>
              <p:tags r:id="rId16"/>
            </p:custDataLst>
          </p:nvPr>
        </p:nvSpPr>
        <p:spPr bwMode="auto">
          <a:xfrm>
            <a:off x="628650" y="366185"/>
            <a:ext cx="7886700" cy="1325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6630" name="文本占位符 2"/>
          <p:cNvSpPr>
            <a:spLocks noGrp="1" noChangeArrowheads="1"/>
          </p:cNvSpPr>
          <p:nvPr>
            <p:ph type="body" idx="9"/>
            <p:custDataLst>
              <p:tags r:id="rId17"/>
            </p:custDataLst>
          </p:nvPr>
        </p:nvSpPr>
        <p:spPr bwMode="auto">
          <a:xfrm>
            <a:off x="628650" y="1826684"/>
            <a:ext cx="7886700" cy="4351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smtClean="0"/>
          </a:p>
        </p:txBody>
      </p:sp>
      <p:sp>
        <p:nvSpPr>
          <p:cNvPr id="10" name="日期占位符 3"/>
          <p:cNvSpPr>
            <a:spLocks noGrp="1"/>
          </p:cNvSpPr>
          <p:nvPr>
            <p:ph type="dt" sz="half" idx="2"/>
          </p:nvPr>
        </p:nvSpPr>
        <p:spPr>
          <a:xfrm>
            <a:off x="628650" y="6356351"/>
            <a:ext cx="2057400" cy="366183"/>
          </a:xfrm>
          <a:prstGeom prst="rect">
            <a:avLst/>
          </a:prstGeom>
        </p:spPr>
        <p:txBody>
          <a:bodyPr vert="horz" lIns="91440" tIns="45720" rIns="91440" bIns="45720" rtlCol="0" anchor="ctr">
            <a:normAutofit/>
          </a:bodyPr>
          <a:lstStyle>
            <a:lvl1pPr>
              <a:lnSpc>
                <a:spcPct val="120000"/>
              </a:lnSpc>
              <a:defRPr sz="1200" noProof="1">
                <a:solidFill>
                  <a:srgbClr val="FFFFFF">
                    <a:lumMod val="50000"/>
                  </a:srgbClr>
                </a:solidFill>
                <a:latin typeface="Times New Roman" panose="02020603050405020304" pitchFamily="18" charset="0"/>
                <a:ea typeface="+mn-ea"/>
              </a:defRPr>
            </a:lvl1pPr>
          </a:lstStyle>
          <a:p>
            <a:pPr>
              <a:defRPr/>
            </a:pPr>
            <a:fld id="{6078919E-20A4-4C2F-8297-BA1F04544A04}" type="datetimeFigureOut">
              <a:rPr lang="zh-CN" altLang="en-US"/>
            </a:fld>
            <a:endParaRPr lang="zh-CN" altLang="en-US"/>
          </a:p>
        </p:txBody>
      </p:sp>
      <p:sp>
        <p:nvSpPr>
          <p:cNvPr id="11" name="页脚占位符 4"/>
          <p:cNvSpPr>
            <a:spLocks noGrp="1"/>
          </p:cNvSpPr>
          <p:nvPr>
            <p:ph type="ftr" sz="quarter" idx="3"/>
          </p:nvPr>
        </p:nvSpPr>
        <p:spPr>
          <a:xfrm>
            <a:off x="3028950" y="6356351"/>
            <a:ext cx="3086100" cy="366183"/>
          </a:xfrm>
          <a:prstGeom prst="rect">
            <a:avLst/>
          </a:prstGeom>
        </p:spPr>
        <p:txBody>
          <a:bodyPr vert="horz" lIns="91440" tIns="45720" rIns="91440" bIns="45720" rtlCol="0" anchor="ctr">
            <a:normAutofit/>
          </a:bodyPr>
          <a:lstStyle>
            <a:lvl1pPr algn="ctr">
              <a:lnSpc>
                <a:spcPct val="120000"/>
              </a:lnSpc>
              <a:defRPr sz="1200" noProof="1">
                <a:solidFill>
                  <a:srgbClr val="FFFFFF">
                    <a:lumMod val="50000"/>
                  </a:srgbClr>
                </a:solidFill>
                <a:latin typeface="Times New Roman" panose="02020603050405020304" pitchFamily="18" charset="0"/>
                <a:ea typeface="+mn-ea"/>
              </a:defRPr>
            </a:lvl1pPr>
          </a:lstStyle>
          <a:p>
            <a:pPr>
              <a:defRPr/>
            </a:pPr>
            <a:endParaRPr lang="zh-CN" altLang="en-US"/>
          </a:p>
        </p:txBody>
      </p:sp>
      <p:sp>
        <p:nvSpPr>
          <p:cNvPr id="12" name="灯片编号占位符 5"/>
          <p:cNvSpPr>
            <a:spLocks noGrp="1"/>
          </p:cNvSpPr>
          <p:nvPr>
            <p:ph type="sldNum" sz="quarter" idx="4"/>
          </p:nvPr>
        </p:nvSpPr>
        <p:spPr>
          <a:xfrm>
            <a:off x="6457950" y="6356351"/>
            <a:ext cx="2057400" cy="366183"/>
          </a:xfrm>
          <a:prstGeom prst="rect">
            <a:avLst/>
          </a:prstGeom>
        </p:spPr>
        <p:txBody>
          <a:bodyPr vert="horz" wrap="square" lIns="91440" tIns="45720" rIns="91440" bIns="45720" numCol="1" anchor="ctr" anchorCtr="0" compatLnSpc="1"/>
          <a:lstStyle>
            <a:lvl1pPr algn="r">
              <a:lnSpc>
                <a:spcPct val="120000"/>
              </a:lnSpc>
              <a:defRPr sz="1200">
                <a:solidFill>
                  <a:srgbClr val="7F7F7F"/>
                </a:solidFill>
                <a:ea typeface="楷体_GB2312" panose="02010609030101010101" pitchFamily="49" charset="-122"/>
              </a:defRPr>
            </a:lvl1pPr>
          </a:lstStyle>
          <a:p>
            <a:fld id="{A7164850-6765-4AF4-9CC0-94D2B59ABE2D}"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0" fontAlgn="base" hangingPunct="0">
        <a:lnSpc>
          <a:spcPct val="120000"/>
        </a:lnSpc>
        <a:spcBef>
          <a:spcPct val="0"/>
        </a:spcBef>
        <a:spcAft>
          <a:spcPct val="0"/>
        </a:spcAft>
        <a:defRPr sz="4400">
          <a:solidFill>
            <a:schemeClr val="tx1"/>
          </a:solidFill>
          <a:latin typeface="+mj-lt"/>
          <a:ea typeface="+mj-ea"/>
          <a:cs typeface="+mj-cs"/>
        </a:defRPr>
      </a:lvl1pPr>
      <a:lvl2pPr algn="l" defTabSz="914400" rtl="0" eaLnBrk="0" fontAlgn="base" hangingPunct="0">
        <a:lnSpc>
          <a:spcPct val="120000"/>
        </a:lnSpc>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defTabSz="914400" rtl="0" eaLnBrk="0" fontAlgn="base" hangingPunct="0">
        <a:lnSpc>
          <a:spcPct val="120000"/>
        </a:lnSpc>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defTabSz="914400" rtl="0" eaLnBrk="0" fontAlgn="base" hangingPunct="0">
        <a:lnSpc>
          <a:spcPct val="120000"/>
        </a:lnSpc>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defTabSz="914400" rtl="0" eaLnBrk="0" fontAlgn="base" hangingPunct="0">
        <a:lnSpc>
          <a:spcPct val="120000"/>
        </a:lnSpc>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609600" algn="l" defTabSz="914400" rtl="0" fontAlgn="base">
        <a:lnSpc>
          <a:spcPct val="120000"/>
        </a:lnSpc>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1219200" algn="l" defTabSz="914400" rtl="0" fontAlgn="base">
        <a:lnSpc>
          <a:spcPct val="120000"/>
        </a:lnSpc>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828800" algn="l" defTabSz="914400" rtl="0" fontAlgn="base">
        <a:lnSpc>
          <a:spcPct val="120000"/>
        </a:lnSpc>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2438400" algn="l" defTabSz="914400" rtl="0" fontAlgn="base">
        <a:lnSpc>
          <a:spcPct val="120000"/>
        </a:lnSpc>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228600" indent="-228600" algn="l" defTabSz="914400" rtl="0" eaLnBrk="0" fontAlgn="base" hangingPunct="0">
        <a:lnSpc>
          <a:spcPct val="120000"/>
        </a:lnSpc>
        <a:spcBef>
          <a:spcPts val="1000"/>
        </a:spcBef>
        <a:spcAft>
          <a:spcPct val="0"/>
        </a:spcAft>
        <a:buFont typeface="Arial" panose="020B0604020202020204" pitchFamily="34" charset="0"/>
        <a:buChar char="•"/>
        <a:defRPr sz="4265">
          <a:solidFill>
            <a:schemeClr val="bg1"/>
          </a:solidFill>
          <a:latin typeface="+mn-lt"/>
          <a:ea typeface="+mn-ea"/>
          <a:cs typeface="+mn-cs"/>
        </a:defRPr>
      </a:lvl1pPr>
      <a:lvl2pPr marL="685800" indent="-228600" algn="l" defTabSz="914400" rtl="0" eaLnBrk="0" fontAlgn="base" hangingPunct="0">
        <a:lnSpc>
          <a:spcPct val="120000"/>
        </a:lnSpc>
        <a:spcBef>
          <a:spcPts val="500"/>
        </a:spcBef>
        <a:spcAft>
          <a:spcPct val="0"/>
        </a:spcAft>
        <a:buFont typeface="Arial" panose="020B0604020202020204" pitchFamily="34" charset="0"/>
        <a:buChar char="•"/>
        <a:defRPr sz="2000">
          <a:solidFill>
            <a:schemeClr val="bg1"/>
          </a:solidFill>
          <a:latin typeface="+mn-lt"/>
          <a:ea typeface="+mn-ea"/>
        </a:defRPr>
      </a:lvl2pPr>
      <a:lvl3pPr marL="1143000" indent="-228600" algn="l" defTabSz="914400" rtl="0" eaLnBrk="0" fontAlgn="base" hangingPunct="0">
        <a:lnSpc>
          <a:spcPct val="120000"/>
        </a:lnSpc>
        <a:spcBef>
          <a:spcPts val="500"/>
        </a:spcBef>
        <a:spcAft>
          <a:spcPct val="0"/>
        </a:spcAft>
        <a:buFont typeface="Arial" panose="020B0604020202020204" pitchFamily="34" charset="0"/>
        <a:buChar char="•"/>
        <a:defRPr sz="1735">
          <a:solidFill>
            <a:schemeClr val="bg1"/>
          </a:solidFill>
          <a:latin typeface="+mn-lt"/>
          <a:ea typeface="+mn-ea"/>
        </a:defRPr>
      </a:lvl3pPr>
      <a:lvl4pPr marL="1600200" indent="-228600" algn="l" defTabSz="914400" rtl="0" eaLnBrk="0" fontAlgn="base" hangingPunct="0">
        <a:lnSpc>
          <a:spcPct val="120000"/>
        </a:lnSpc>
        <a:spcBef>
          <a:spcPts val="500"/>
        </a:spcBef>
        <a:spcAft>
          <a:spcPct val="0"/>
        </a:spcAft>
        <a:buFont typeface="Arial" panose="020B0604020202020204" pitchFamily="34" charset="0"/>
        <a:buChar char="•"/>
        <a:defRPr sz="1735">
          <a:solidFill>
            <a:schemeClr val="bg1"/>
          </a:solidFill>
          <a:latin typeface="+mn-lt"/>
          <a:ea typeface="+mn-ea"/>
        </a:defRPr>
      </a:lvl4pPr>
      <a:lvl5pPr marL="2057400" indent="-228600" algn="l" defTabSz="914400" rtl="0" eaLnBrk="0" fontAlgn="base" hangingPunct="0">
        <a:lnSpc>
          <a:spcPct val="120000"/>
        </a:lnSpc>
        <a:spcBef>
          <a:spcPts val="500"/>
        </a:spcBef>
        <a:spcAft>
          <a:spcPct val="0"/>
        </a:spcAft>
        <a:buFont typeface="Arial" panose="020B0604020202020204" pitchFamily="34" charset="0"/>
        <a:buChar char="•"/>
        <a:defRPr sz="1735">
          <a:solidFill>
            <a:schemeClr val="bg1"/>
          </a:solidFill>
          <a:latin typeface="+mn-lt"/>
          <a:ea typeface="+mn-ea"/>
        </a:defRPr>
      </a:lvl5pPr>
      <a:lvl6pPr marL="2667000" indent="-228600" algn="l" defTabSz="914400" rtl="0" fontAlgn="base">
        <a:lnSpc>
          <a:spcPct val="120000"/>
        </a:lnSpc>
        <a:spcBef>
          <a:spcPts val="500"/>
        </a:spcBef>
        <a:spcAft>
          <a:spcPct val="0"/>
        </a:spcAft>
        <a:buFont typeface="Arial" panose="020B0604020202020204" pitchFamily="34" charset="0"/>
        <a:buChar char="•"/>
        <a:defRPr sz="1735">
          <a:solidFill>
            <a:schemeClr val="bg1"/>
          </a:solidFill>
          <a:latin typeface="+mn-lt"/>
          <a:ea typeface="+mn-ea"/>
        </a:defRPr>
      </a:lvl6pPr>
      <a:lvl7pPr marL="3276600" indent="-228600" algn="l" defTabSz="914400" rtl="0" fontAlgn="base">
        <a:lnSpc>
          <a:spcPct val="120000"/>
        </a:lnSpc>
        <a:spcBef>
          <a:spcPts val="500"/>
        </a:spcBef>
        <a:spcAft>
          <a:spcPct val="0"/>
        </a:spcAft>
        <a:buFont typeface="Arial" panose="020B0604020202020204" pitchFamily="34" charset="0"/>
        <a:buChar char="•"/>
        <a:defRPr sz="1735">
          <a:solidFill>
            <a:schemeClr val="bg1"/>
          </a:solidFill>
          <a:latin typeface="+mn-lt"/>
          <a:ea typeface="+mn-ea"/>
        </a:defRPr>
      </a:lvl7pPr>
      <a:lvl8pPr marL="3886200" indent="-228600" algn="l" defTabSz="914400" rtl="0" fontAlgn="base">
        <a:lnSpc>
          <a:spcPct val="120000"/>
        </a:lnSpc>
        <a:spcBef>
          <a:spcPts val="500"/>
        </a:spcBef>
        <a:spcAft>
          <a:spcPct val="0"/>
        </a:spcAft>
        <a:buFont typeface="Arial" panose="020B0604020202020204" pitchFamily="34" charset="0"/>
        <a:buChar char="•"/>
        <a:defRPr sz="1735">
          <a:solidFill>
            <a:schemeClr val="bg1"/>
          </a:solidFill>
          <a:latin typeface="+mn-lt"/>
          <a:ea typeface="+mn-ea"/>
        </a:defRPr>
      </a:lvl8pPr>
      <a:lvl9pPr marL="4495800" indent="-228600" algn="l" defTabSz="914400" rtl="0" fontAlgn="base">
        <a:lnSpc>
          <a:spcPct val="120000"/>
        </a:lnSpc>
        <a:spcBef>
          <a:spcPts val="500"/>
        </a:spcBef>
        <a:spcAft>
          <a:spcPct val="0"/>
        </a:spcAft>
        <a:buFont typeface="Arial" panose="020B0604020202020204" pitchFamily="34" charset="0"/>
        <a:buChar char="•"/>
        <a:defRPr sz="1735">
          <a:solidFill>
            <a:schemeClr val="bg1"/>
          </a:solidFill>
          <a:latin typeface="+mn-lt"/>
          <a:ea typeface="+mn-ea"/>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33794" name="标题占位符 1"/>
          <p:cNvSpPr>
            <a:spLocks noGrp="1" noChangeArrowheads="1"/>
          </p:cNvSpPr>
          <p:nvPr>
            <p:ph type="title" idx="4294967295"/>
            <p:custDataLst>
              <p:tags r:id="rId13"/>
            </p:custDataLst>
          </p:nvPr>
        </p:nvSpPr>
        <p:spPr bwMode="auto">
          <a:xfrm>
            <a:off x="628650" y="366185"/>
            <a:ext cx="7886700" cy="1325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33795" name="文本占位符 2"/>
          <p:cNvSpPr>
            <a:spLocks noGrp="1"/>
          </p:cNvSpPr>
          <p:nvPr>
            <p:ph type="body" idx="1"/>
            <p:custDataLst>
              <p:tags r:id="rId14"/>
            </p:custDataLst>
          </p:nvPr>
        </p:nvSpPr>
        <p:spPr bwMode="auto">
          <a:xfrm>
            <a:off x="628650" y="1826684"/>
            <a:ext cx="7886700" cy="4351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smtClean="0"/>
          </a:p>
        </p:txBody>
      </p:sp>
      <p:sp>
        <p:nvSpPr>
          <p:cNvPr id="4" name="日期占位符 3"/>
          <p:cNvSpPr>
            <a:spLocks noGrp="1"/>
          </p:cNvSpPr>
          <p:nvPr>
            <p:ph type="dt" sz="half" idx="2"/>
            <p:custDataLst>
              <p:tags r:id="rId15"/>
            </p:custDataLst>
          </p:nvPr>
        </p:nvSpPr>
        <p:spPr>
          <a:xfrm>
            <a:off x="628650" y="6356351"/>
            <a:ext cx="2057400" cy="366183"/>
          </a:xfrm>
          <a:prstGeom prst="rect">
            <a:avLst/>
          </a:prstGeom>
        </p:spPr>
        <p:txBody>
          <a:bodyPr vert="horz" lIns="91440" tIns="45720" rIns="91440" bIns="45720" rtlCol="0" anchor="ctr">
            <a:normAutofit/>
          </a:bodyPr>
          <a:lstStyle>
            <a:lvl1pPr algn="l">
              <a:lnSpc>
                <a:spcPct val="120000"/>
              </a:lnSpc>
              <a:defRPr sz="1200" noProof="1">
                <a:solidFill>
                  <a:schemeClr val="bg1">
                    <a:lumMod val="50000"/>
                  </a:schemeClr>
                </a:solidFill>
                <a:latin typeface="Arial" panose="020B0604020202020204" pitchFamily="34" charset="0"/>
              </a:defRPr>
            </a:lvl1pPr>
          </a:lstStyle>
          <a:p>
            <a:pPr>
              <a:defRPr/>
            </a:pPr>
            <a:fld id="{305A812A-9446-4FAB-BB27-F7F6DF5A935A}" type="datetimeFigureOut">
              <a:rPr lang="zh-CN" altLang="en-US"/>
            </a:fld>
            <a:endParaRPr lang="zh-CN" altLang="en-US"/>
          </a:p>
        </p:txBody>
      </p:sp>
      <p:sp>
        <p:nvSpPr>
          <p:cNvPr id="5" name="页脚占位符 4"/>
          <p:cNvSpPr>
            <a:spLocks noGrp="1"/>
          </p:cNvSpPr>
          <p:nvPr>
            <p:ph type="ftr" sz="quarter" idx="3"/>
            <p:custDataLst>
              <p:tags r:id="rId16"/>
            </p:custDataLst>
          </p:nvPr>
        </p:nvSpPr>
        <p:spPr>
          <a:xfrm>
            <a:off x="3028950" y="6356351"/>
            <a:ext cx="3086100" cy="366183"/>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4"/>
            <p:custDataLst>
              <p:tags r:id="rId17"/>
            </p:custDataLst>
          </p:nvPr>
        </p:nvSpPr>
        <p:spPr>
          <a:xfrm>
            <a:off x="6457950" y="6356351"/>
            <a:ext cx="2057400" cy="366183"/>
          </a:xfrm>
          <a:prstGeom prst="rect">
            <a:avLst/>
          </a:prstGeom>
        </p:spPr>
        <p:txBody>
          <a:bodyPr vert="horz" wrap="square" lIns="91440" tIns="45720" rIns="91440" bIns="45720" numCol="1" anchor="ctr" anchorCtr="0" compatLnSpc="1">
            <a:normAutofit/>
          </a:bodyPr>
          <a:lstStyle>
            <a:lvl1pPr algn="r">
              <a:lnSpc>
                <a:spcPct val="120000"/>
              </a:lnSpc>
              <a:defRPr sz="1200">
                <a:solidFill>
                  <a:srgbClr val="7F7F7F"/>
                </a:solidFill>
              </a:defRPr>
            </a:lvl1pPr>
          </a:lstStyle>
          <a:p>
            <a:fld id="{203A01DD-F171-4347-B6CF-54A00FFADC9F}" type="slidenum">
              <a:rPr lang="zh-CN" altLang="en-US"/>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noProof="1"/>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0" fontAlgn="base" hangingPunct="0">
        <a:lnSpc>
          <a:spcPct val="120000"/>
        </a:lnSpc>
        <a:spcBef>
          <a:spcPct val="0"/>
        </a:spcBef>
        <a:spcAft>
          <a:spcPct val="0"/>
        </a:spcAft>
        <a:defRPr sz="4400" kern="1200">
          <a:solidFill>
            <a:schemeClr val="tx1"/>
          </a:solidFill>
          <a:latin typeface="+mj-lt"/>
          <a:ea typeface="+mj-ea"/>
          <a:cs typeface="+mj-cs"/>
        </a:defRPr>
      </a:lvl1pPr>
      <a:lvl2pPr algn="l" defTabSz="914400" rtl="0" eaLnBrk="0" fontAlgn="base" hangingPunct="0">
        <a:lnSpc>
          <a:spcPct val="120000"/>
        </a:lnSpc>
        <a:spcBef>
          <a:spcPct val="0"/>
        </a:spcBef>
        <a:spcAft>
          <a:spcPct val="0"/>
        </a:spcAft>
        <a:defRPr sz="4400">
          <a:solidFill>
            <a:schemeClr val="tx1"/>
          </a:solidFill>
          <a:latin typeface="Arial" panose="020B0604020202020204" pitchFamily="34" charset="0"/>
          <a:ea typeface="黑体" panose="02010600030101010101" pitchFamily="49" charset="-122"/>
        </a:defRPr>
      </a:lvl2pPr>
      <a:lvl3pPr algn="l" defTabSz="914400" rtl="0" eaLnBrk="0" fontAlgn="base" hangingPunct="0">
        <a:lnSpc>
          <a:spcPct val="120000"/>
        </a:lnSpc>
        <a:spcBef>
          <a:spcPct val="0"/>
        </a:spcBef>
        <a:spcAft>
          <a:spcPct val="0"/>
        </a:spcAft>
        <a:defRPr sz="4400">
          <a:solidFill>
            <a:schemeClr val="tx1"/>
          </a:solidFill>
          <a:latin typeface="Arial" panose="020B0604020202020204" pitchFamily="34" charset="0"/>
          <a:ea typeface="黑体" panose="02010600030101010101" pitchFamily="49" charset="-122"/>
        </a:defRPr>
      </a:lvl3pPr>
      <a:lvl4pPr algn="l" defTabSz="914400" rtl="0" eaLnBrk="0" fontAlgn="base" hangingPunct="0">
        <a:lnSpc>
          <a:spcPct val="120000"/>
        </a:lnSpc>
        <a:spcBef>
          <a:spcPct val="0"/>
        </a:spcBef>
        <a:spcAft>
          <a:spcPct val="0"/>
        </a:spcAft>
        <a:defRPr sz="4400">
          <a:solidFill>
            <a:schemeClr val="tx1"/>
          </a:solidFill>
          <a:latin typeface="Arial" panose="020B0604020202020204" pitchFamily="34" charset="0"/>
          <a:ea typeface="黑体" panose="02010600030101010101" pitchFamily="49" charset="-122"/>
        </a:defRPr>
      </a:lvl4pPr>
      <a:lvl5pPr algn="l" defTabSz="914400" rtl="0" eaLnBrk="0" fontAlgn="base" hangingPunct="0">
        <a:lnSpc>
          <a:spcPct val="120000"/>
        </a:lnSpc>
        <a:spcBef>
          <a:spcPct val="0"/>
        </a:spcBef>
        <a:spcAft>
          <a:spcPct val="0"/>
        </a:spcAft>
        <a:defRPr sz="4400">
          <a:solidFill>
            <a:schemeClr val="tx1"/>
          </a:solidFill>
          <a:latin typeface="Arial" panose="020B0604020202020204" pitchFamily="34" charset="0"/>
          <a:ea typeface="黑体" panose="02010600030101010101" pitchFamily="49" charset="-122"/>
        </a:defRPr>
      </a:lvl5pPr>
      <a:lvl6pPr marL="609600" algn="l" defTabSz="914400" rtl="0" fontAlgn="base">
        <a:lnSpc>
          <a:spcPct val="120000"/>
        </a:lnSpc>
        <a:spcBef>
          <a:spcPct val="0"/>
        </a:spcBef>
        <a:spcAft>
          <a:spcPct val="0"/>
        </a:spcAft>
        <a:defRPr sz="4400">
          <a:solidFill>
            <a:schemeClr val="tx1"/>
          </a:solidFill>
          <a:latin typeface="Arial" panose="020B0604020202020204" pitchFamily="34" charset="0"/>
          <a:ea typeface="黑体" panose="02010600030101010101" pitchFamily="49" charset="-122"/>
        </a:defRPr>
      </a:lvl6pPr>
      <a:lvl7pPr marL="1219200" algn="l" defTabSz="914400" rtl="0" fontAlgn="base">
        <a:lnSpc>
          <a:spcPct val="120000"/>
        </a:lnSpc>
        <a:spcBef>
          <a:spcPct val="0"/>
        </a:spcBef>
        <a:spcAft>
          <a:spcPct val="0"/>
        </a:spcAft>
        <a:defRPr sz="4400">
          <a:solidFill>
            <a:schemeClr val="tx1"/>
          </a:solidFill>
          <a:latin typeface="Arial" panose="020B0604020202020204" pitchFamily="34" charset="0"/>
          <a:ea typeface="黑体" panose="02010600030101010101" pitchFamily="49" charset="-122"/>
        </a:defRPr>
      </a:lvl7pPr>
      <a:lvl8pPr marL="1828800" algn="l" defTabSz="914400" rtl="0" fontAlgn="base">
        <a:lnSpc>
          <a:spcPct val="120000"/>
        </a:lnSpc>
        <a:spcBef>
          <a:spcPct val="0"/>
        </a:spcBef>
        <a:spcAft>
          <a:spcPct val="0"/>
        </a:spcAft>
        <a:defRPr sz="4400">
          <a:solidFill>
            <a:schemeClr val="tx1"/>
          </a:solidFill>
          <a:latin typeface="Arial" panose="020B0604020202020204" pitchFamily="34" charset="0"/>
          <a:ea typeface="黑体" panose="02010600030101010101" pitchFamily="49" charset="-122"/>
        </a:defRPr>
      </a:lvl8pPr>
      <a:lvl9pPr marL="2438400" algn="l" defTabSz="914400" rtl="0" fontAlgn="base">
        <a:lnSpc>
          <a:spcPct val="120000"/>
        </a:lnSpc>
        <a:spcBef>
          <a:spcPct val="0"/>
        </a:spcBef>
        <a:spcAft>
          <a:spcPct val="0"/>
        </a:spcAft>
        <a:defRPr sz="4400">
          <a:solidFill>
            <a:schemeClr val="tx1"/>
          </a:solidFill>
          <a:latin typeface="Arial" panose="020B0604020202020204" pitchFamily="34" charset="0"/>
          <a:ea typeface="黑体" panose="02010600030101010101" pitchFamily="49" charset="-122"/>
        </a:defRPr>
      </a:lvl9pPr>
    </p:titleStyle>
    <p:bodyStyle>
      <a:lvl1pPr marL="228600" indent="-228600" algn="l" defTabSz="914400" rtl="0" eaLnBrk="0" fontAlgn="base" hangingPunct="0">
        <a:lnSpc>
          <a:spcPct val="120000"/>
        </a:lnSpc>
        <a:spcBef>
          <a:spcPts val="1000"/>
        </a:spcBef>
        <a:spcAft>
          <a:spcPct val="0"/>
        </a:spcAft>
        <a:buFont typeface="Arial" panose="020B0604020202020204" pitchFamily="34" charset="0"/>
        <a:buChar char="•"/>
        <a:defRPr sz="4265" kern="1200">
          <a:solidFill>
            <a:schemeClr val="bg1"/>
          </a:solidFill>
          <a:latin typeface="+mn-lt"/>
          <a:ea typeface="+mn-ea"/>
          <a:cs typeface="+mn-cs"/>
        </a:defRPr>
      </a:lvl1pPr>
      <a:lvl2pPr marL="685800" indent="-228600" algn="l" defTabSz="914400" rtl="0" eaLnBrk="0" fontAlgn="base" hangingPunct="0">
        <a:lnSpc>
          <a:spcPct val="12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0" fontAlgn="base" hangingPunct="0">
        <a:lnSpc>
          <a:spcPct val="120000"/>
        </a:lnSpc>
        <a:spcBef>
          <a:spcPts val="500"/>
        </a:spcBef>
        <a:spcAft>
          <a:spcPct val="0"/>
        </a:spcAft>
        <a:buFont typeface="Arial" panose="020B0604020202020204" pitchFamily="34" charset="0"/>
        <a:buChar char="•"/>
        <a:defRPr sz="1735" kern="1200">
          <a:solidFill>
            <a:schemeClr val="bg1"/>
          </a:solidFill>
          <a:latin typeface="+mn-lt"/>
          <a:ea typeface="+mn-ea"/>
          <a:cs typeface="+mn-cs"/>
        </a:defRPr>
      </a:lvl3pPr>
      <a:lvl4pPr marL="1600200" indent="-228600" algn="l" defTabSz="914400" rtl="0" eaLnBrk="0" fontAlgn="base" hangingPunct="0">
        <a:lnSpc>
          <a:spcPct val="120000"/>
        </a:lnSpc>
        <a:spcBef>
          <a:spcPts val="500"/>
        </a:spcBef>
        <a:spcAft>
          <a:spcPct val="0"/>
        </a:spcAft>
        <a:buFont typeface="Arial" panose="020B0604020202020204" pitchFamily="34" charset="0"/>
        <a:buChar char="•"/>
        <a:defRPr sz="1735" kern="1200">
          <a:solidFill>
            <a:schemeClr val="bg1"/>
          </a:solidFill>
          <a:latin typeface="+mn-lt"/>
          <a:ea typeface="+mn-ea"/>
          <a:cs typeface="+mn-cs"/>
        </a:defRPr>
      </a:lvl4pPr>
      <a:lvl5pPr marL="2057400" indent="-228600" algn="l" defTabSz="914400" rtl="0" eaLnBrk="0" fontAlgn="base" hangingPunct="0">
        <a:lnSpc>
          <a:spcPct val="120000"/>
        </a:lnSpc>
        <a:spcBef>
          <a:spcPts val="500"/>
        </a:spcBef>
        <a:spcAft>
          <a:spcPct val="0"/>
        </a:spcAft>
        <a:buFont typeface="Arial" panose="020B0604020202020204" pitchFamily="34" charset="0"/>
        <a:buChar char="•"/>
        <a:defRPr sz="1735"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456300" y="608400"/>
            <a:ext cx="82269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456300" y="1515600"/>
            <a:ext cx="82269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459000" y="6314400"/>
            <a:ext cx="2025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3087000" y="6314400"/>
            <a:ext cx="297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658200" y="6314400"/>
            <a:ext cx="2025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30.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13.bin"/><Relationship Id="rId7" Type="http://schemas.openxmlformats.org/officeDocument/2006/relationships/image" Target="../media/image19.wmf"/><Relationship Id="rId6" Type="http://schemas.openxmlformats.org/officeDocument/2006/relationships/oleObject" Target="../embeddings/oleObject12.bin"/><Relationship Id="rId5" Type="http://schemas.openxmlformats.org/officeDocument/2006/relationships/image" Target="../media/image18.wmf"/><Relationship Id="rId4" Type="http://schemas.openxmlformats.org/officeDocument/2006/relationships/oleObject" Target="../embeddings/oleObject11.bin"/><Relationship Id="rId3" Type="http://schemas.openxmlformats.org/officeDocument/2006/relationships/image" Target="../media/image17.wmf"/><Relationship Id="rId2" Type="http://schemas.openxmlformats.org/officeDocument/2006/relationships/oleObject" Target="../embeddings/oleObject10.bin"/><Relationship Id="rId19" Type="http://schemas.openxmlformats.org/officeDocument/2006/relationships/notesSlide" Target="../notesSlides/notesSlide10.xml"/><Relationship Id="rId18" Type="http://schemas.openxmlformats.org/officeDocument/2006/relationships/vmlDrawing" Target="../drawings/vmlDrawing3.vml"/><Relationship Id="rId17" Type="http://schemas.openxmlformats.org/officeDocument/2006/relationships/slideLayout" Target="../slideLayouts/slideLayout7.xml"/><Relationship Id="rId16" Type="http://schemas.openxmlformats.org/officeDocument/2006/relationships/tags" Target="../tags/tag115.xml"/><Relationship Id="rId15" Type="http://schemas.openxmlformats.org/officeDocument/2006/relationships/image" Target="../media/image23.wmf"/><Relationship Id="rId14" Type="http://schemas.openxmlformats.org/officeDocument/2006/relationships/oleObject" Target="../embeddings/oleObject16.bin"/><Relationship Id="rId13" Type="http://schemas.openxmlformats.org/officeDocument/2006/relationships/image" Target="../media/image22.wmf"/><Relationship Id="rId12" Type="http://schemas.openxmlformats.org/officeDocument/2006/relationships/oleObject" Target="../embeddings/oleObject15.bin"/><Relationship Id="rId11" Type="http://schemas.openxmlformats.org/officeDocument/2006/relationships/image" Target="../media/image21.wmf"/><Relationship Id="rId10" Type="http://schemas.openxmlformats.org/officeDocument/2006/relationships/oleObject" Target="../embeddings/oleObject14.bin"/><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vmlDrawing" Target="../drawings/vmlDrawing4.vml"/><Relationship Id="rId7" Type="http://schemas.openxmlformats.org/officeDocument/2006/relationships/slideLayout" Target="../slideLayouts/slideLayout7.xml"/><Relationship Id="rId6" Type="http://schemas.openxmlformats.org/officeDocument/2006/relationships/tags" Target="../tags/tag116.xml"/><Relationship Id="rId5" Type="http://schemas.openxmlformats.org/officeDocument/2006/relationships/image" Target="../media/image26.wmf"/><Relationship Id="rId4" Type="http://schemas.openxmlformats.org/officeDocument/2006/relationships/oleObject" Target="../embeddings/oleObject17.bin"/><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7.xml"/><Relationship Id="rId7" Type="http://schemas.openxmlformats.org/officeDocument/2006/relationships/tags" Target="../tags/tag117.xml"/><Relationship Id="rId6" Type="http://schemas.openxmlformats.org/officeDocument/2006/relationships/image" Target="../media/image29.wmf"/><Relationship Id="rId5" Type="http://schemas.openxmlformats.org/officeDocument/2006/relationships/oleObject" Target="../embeddings/oleObject19.bin"/><Relationship Id="rId4" Type="http://schemas.openxmlformats.org/officeDocument/2006/relationships/image" Target="../media/image28.jpeg"/><Relationship Id="rId3" Type="http://schemas.openxmlformats.org/officeDocument/2006/relationships/image" Target="../media/image27.wmf"/><Relationship Id="rId2" Type="http://schemas.openxmlformats.org/officeDocument/2006/relationships/oleObject" Target="../embeddings/oleObject18.bin"/><Relationship Id="rId10" Type="http://schemas.openxmlformats.org/officeDocument/2006/relationships/notesSlide" Target="../notesSlides/notesSlide12.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9" Type="http://schemas.openxmlformats.org/officeDocument/2006/relationships/image" Target="../media/image33.wmf"/><Relationship Id="rId8" Type="http://schemas.openxmlformats.org/officeDocument/2006/relationships/oleObject" Target="../embeddings/oleObject23.bin"/><Relationship Id="rId7" Type="http://schemas.openxmlformats.org/officeDocument/2006/relationships/image" Target="../media/image32.wmf"/><Relationship Id="rId6" Type="http://schemas.openxmlformats.org/officeDocument/2006/relationships/oleObject" Target="../embeddings/oleObject22.bin"/><Relationship Id="rId5" Type="http://schemas.openxmlformats.org/officeDocument/2006/relationships/image" Target="../media/image31.wmf"/><Relationship Id="rId4" Type="http://schemas.openxmlformats.org/officeDocument/2006/relationships/oleObject" Target="../embeddings/oleObject21.bin"/><Relationship Id="rId3" Type="http://schemas.openxmlformats.org/officeDocument/2006/relationships/image" Target="../media/image30.wmf"/><Relationship Id="rId2" Type="http://schemas.openxmlformats.org/officeDocument/2006/relationships/oleObject" Target="../embeddings/oleObject20.bin"/><Relationship Id="rId13" Type="http://schemas.openxmlformats.org/officeDocument/2006/relationships/notesSlide" Target="../notesSlides/notesSlide13.xml"/><Relationship Id="rId12" Type="http://schemas.openxmlformats.org/officeDocument/2006/relationships/vmlDrawing" Target="../drawings/vmlDrawing6.vml"/><Relationship Id="rId11" Type="http://schemas.openxmlformats.org/officeDocument/2006/relationships/slideLayout" Target="../slideLayouts/slideLayout7.xml"/><Relationship Id="rId10" Type="http://schemas.openxmlformats.org/officeDocument/2006/relationships/tags" Target="../tags/tag118.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9" Type="http://schemas.openxmlformats.org/officeDocument/2006/relationships/image" Target="../media/image37.wmf"/><Relationship Id="rId8" Type="http://schemas.openxmlformats.org/officeDocument/2006/relationships/oleObject" Target="../embeddings/oleObject27.bin"/><Relationship Id="rId7" Type="http://schemas.openxmlformats.org/officeDocument/2006/relationships/image" Target="../media/image36.wmf"/><Relationship Id="rId6" Type="http://schemas.openxmlformats.org/officeDocument/2006/relationships/oleObject" Target="../embeddings/oleObject26.bin"/><Relationship Id="rId5" Type="http://schemas.openxmlformats.org/officeDocument/2006/relationships/image" Target="../media/image35.wmf"/><Relationship Id="rId4" Type="http://schemas.openxmlformats.org/officeDocument/2006/relationships/oleObject" Target="../embeddings/oleObject25.bin"/><Relationship Id="rId3" Type="http://schemas.openxmlformats.org/officeDocument/2006/relationships/image" Target="../media/image34.wmf"/><Relationship Id="rId2" Type="http://schemas.openxmlformats.org/officeDocument/2006/relationships/oleObject" Target="../embeddings/oleObject24.bin"/><Relationship Id="rId15" Type="http://schemas.openxmlformats.org/officeDocument/2006/relationships/notesSlide" Target="../notesSlides/notesSlide14.xml"/><Relationship Id="rId14" Type="http://schemas.openxmlformats.org/officeDocument/2006/relationships/vmlDrawing" Target="../drawings/vmlDrawing7.vml"/><Relationship Id="rId13" Type="http://schemas.openxmlformats.org/officeDocument/2006/relationships/slideLayout" Target="../slideLayouts/slideLayout7.xml"/><Relationship Id="rId12" Type="http://schemas.openxmlformats.org/officeDocument/2006/relationships/tags" Target="../tags/tag119.xml"/><Relationship Id="rId11" Type="http://schemas.openxmlformats.org/officeDocument/2006/relationships/image" Target="../media/image38.wmf"/><Relationship Id="rId10" Type="http://schemas.openxmlformats.org/officeDocument/2006/relationships/oleObject" Target="../embeddings/oleObject28.bin"/><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9" Type="http://schemas.openxmlformats.org/officeDocument/2006/relationships/image" Target="../media/image42.wmf"/><Relationship Id="rId8" Type="http://schemas.openxmlformats.org/officeDocument/2006/relationships/oleObject" Target="../embeddings/oleObject32.bin"/><Relationship Id="rId7" Type="http://schemas.openxmlformats.org/officeDocument/2006/relationships/image" Target="../media/image41.wmf"/><Relationship Id="rId6" Type="http://schemas.openxmlformats.org/officeDocument/2006/relationships/oleObject" Target="../embeddings/oleObject31.bin"/><Relationship Id="rId5" Type="http://schemas.openxmlformats.org/officeDocument/2006/relationships/image" Target="../media/image40.wmf"/><Relationship Id="rId4" Type="http://schemas.openxmlformats.org/officeDocument/2006/relationships/oleObject" Target="../embeddings/oleObject30.bin"/><Relationship Id="rId3" Type="http://schemas.openxmlformats.org/officeDocument/2006/relationships/image" Target="../media/image39.wmf"/><Relationship Id="rId2" Type="http://schemas.openxmlformats.org/officeDocument/2006/relationships/oleObject" Target="../embeddings/oleObject29.bin"/><Relationship Id="rId13" Type="http://schemas.openxmlformats.org/officeDocument/2006/relationships/notesSlide" Target="../notesSlides/notesSlide15.xml"/><Relationship Id="rId12" Type="http://schemas.openxmlformats.org/officeDocument/2006/relationships/vmlDrawing" Target="../drawings/vmlDrawing8.vml"/><Relationship Id="rId11" Type="http://schemas.openxmlformats.org/officeDocument/2006/relationships/slideLayout" Target="../slideLayouts/slideLayout7.xml"/><Relationship Id="rId10" Type="http://schemas.openxmlformats.org/officeDocument/2006/relationships/tags" Target="../tags/tag120.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21.xml"/><Relationship Id="rId7" Type="http://schemas.openxmlformats.org/officeDocument/2006/relationships/image" Target="../media/image45.wmf"/><Relationship Id="rId6" Type="http://schemas.openxmlformats.org/officeDocument/2006/relationships/oleObject" Target="../embeddings/oleObject35.bin"/><Relationship Id="rId5" Type="http://schemas.openxmlformats.org/officeDocument/2006/relationships/image" Target="../media/image44.wmf"/><Relationship Id="rId4" Type="http://schemas.openxmlformats.org/officeDocument/2006/relationships/oleObject" Target="../embeddings/oleObject34.bin"/><Relationship Id="rId3" Type="http://schemas.openxmlformats.org/officeDocument/2006/relationships/image" Target="../media/image43.wmf"/><Relationship Id="rId2" Type="http://schemas.openxmlformats.org/officeDocument/2006/relationships/oleObject" Target="../embeddings/oleObject33.bin"/><Relationship Id="rId11" Type="http://schemas.openxmlformats.org/officeDocument/2006/relationships/notesSlide" Target="../notesSlides/notesSlide16.xml"/><Relationship Id="rId10" Type="http://schemas.openxmlformats.org/officeDocument/2006/relationships/vmlDrawing" Target="../drawings/vmlDrawing9.v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9" Type="http://schemas.openxmlformats.org/officeDocument/2006/relationships/image" Target="../media/image49.wmf"/><Relationship Id="rId8" Type="http://schemas.openxmlformats.org/officeDocument/2006/relationships/oleObject" Target="../embeddings/oleObject39.bin"/><Relationship Id="rId7" Type="http://schemas.openxmlformats.org/officeDocument/2006/relationships/image" Target="../media/image48.wmf"/><Relationship Id="rId6" Type="http://schemas.openxmlformats.org/officeDocument/2006/relationships/oleObject" Target="../embeddings/oleObject38.bin"/><Relationship Id="rId5" Type="http://schemas.openxmlformats.org/officeDocument/2006/relationships/image" Target="../media/image47.wmf"/><Relationship Id="rId4" Type="http://schemas.openxmlformats.org/officeDocument/2006/relationships/oleObject" Target="../embeddings/oleObject37.bin"/><Relationship Id="rId3" Type="http://schemas.openxmlformats.org/officeDocument/2006/relationships/image" Target="../media/image46.wmf"/><Relationship Id="rId2" Type="http://schemas.openxmlformats.org/officeDocument/2006/relationships/oleObject" Target="../embeddings/oleObject36.bin"/><Relationship Id="rId15" Type="http://schemas.openxmlformats.org/officeDocument/2006/relationships/notesSlide" Target="../notesSlides/notesSlide17.xml"/><Relationship Id="rId14" Type="http://schemas.openxmlformats.org/officeDocument/2006/relationships/vmlDrawing" Target="../drawings/vmlDrawing10.vml"/><Relationship Id="rId13" Type="http://schemas.openxmlformats.org/officeDocument/2006/relationships/slideLayout" Target="../slideLayouts/slideLayout7.xml"/><Relationship Id="rId12" Type="http://schemas.openxmlformats.org/officeDocument/2006/relationships/tags" Target="../tags/tag122.xml"/><Relationship Id="rId11" Type="http://schemas.openxmlformats.org/officeDocument/2006/relationships/image" Target="../media/image44.wmf"/><Relationship Id="rId10" Type="http://schemas.openxmlformats.org/officeDocument/2006/relationships/oleObject" Target="../embeddings/oleObject40.bin"/><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oleObject" Target="../embeddings/oleObject44.bin"/><Relationship Id="rId7" Type="http://schemas.openxmlformats.org/officeDocument/2006/relationships/image" Target="../media/image52.wmf"/><Relationship Id="rId6" Type="http://schemas.openxmlformats.org/officeDocument/2006/relationships/oleObject" Target="../embeddings/oleObject43.bin"/><Relationship Id="rId5" Type="http://schemas.openxmlformats.org/officeDocument/2006/relationships/image" Target="../media/image51.wmf"/><Relationship Id="rId4" Type="http://schemas.openxmlformats.org/officeDocument/2006/relationships/oleObject" Target="../embeddings/oleObject42.bin"/><Relationship Id="rId3" Type="http://schemas.openxmlformats.org/officeDocument/2006/relationships/image" Target="../media/image50.wmf"/><Relationship Id="rId21" Type="http://schemas.openxmlformats.org/officeDocument/2006/relationships/notesSlide" Target="../notesSlides/notesSlide18.xml"/><Relationship Id="rId20" Type="http://schemas.openxmlformats.org/officeDocument/2006/relationships/vmlDrawing" Target="../drawings/vmlDrawing11.vml"/><Relationship Id="rId2" Type="http://schemas.openxmlformats.org/officeDocument/2006/relationships/oleObject" Target="../embeddings/oleObject41.bin"/><Relationship Id="rId19" Type="http://schemas.openxmlformats.org/officeDocument/2006/relationships/slideLayout" Target="../slideLayouts/slideLayout7.xml"/><Relationship Id="rId18" Type="http://schemas.openxmlformats.org/officeDocument/2006/relationships/tags" Target="../tags/tag123.xml"/><Relationship Id="rId17" Type="http://schemas.openxmlformats.org/officeDocument/2006/relationships/image" Target="../media/image56.wmf"/><Relationship Id="rId16" Type="http://schemas.openxmlformats.org/officeDocument/2006/relationships/oleObject" Target="../embeddings/oleObject48.bin"/><Relationship Id="rId15" Type="http://schemas.openxmlformats.org/officeDocument/2006/relationships/image" Target="../media/image44.wmf"/><Relationship Id="rId14" Type="http://schemas.openxmlformats.org/officeDocument/2006/relationships/oleObject" Target="../embeddings/oleObject47.bin"/><Relationship Id="rId13" Type="http://schemas.openxmlformats.org/officeDocument/2006/relationships/image" Target="../media/image55.wmf"/><Relationship Id="rId12" Type="http://schemas.openxmlformats.org/officeDocument/2006/relationships/oleObject" Target="../embeddings/oleObject46.bin"/><Relationship Id="rId11" Type="http://schemas.openxmlformats.org/officeDocument/2006/relationships/image" Target="../media/image54.wmf"/><Relationship Id="rId10" Type="http://schemas.openxmlformats.org/officeDocument/2006/relationships/oleObject" Target="../embeddings/oleObject45.bin"/><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9" Type="http://schemas.openxmlformats.org/officeDocument/2006/relationships/image" Target="../media/image55.wmf"/><Relationship Id="rId8" Type="http://schemas.openxmlformats.org/officeDocument/2006/relationships/oleObject" Target="../embeddings/oleObject52.bin"/><Relationship Id="rId7" Type="http://schemas.openxmlformats.org/officeDocument/2006/relationships/image" Target="../media/image59.wmf"/><Relationship Id="rId6" Type="http://schemas.openxmlformats.org/officeDocument/2006/relationships/oleObject" Target="../embeddings/oleObject51.bin"/><Relationship Id="rId5" Type="http://schemas.openxmlformats.org/officeDocument/2006/relationships/image" Target="../media/image58.wmf"/><Relationship Id="rId4" Type="http://schemas.openxmlformats.org/officeDocument/2006/relationships/oleObject" Target="../embeddings/oleObject50.bin"/><Relationship Id="rId3" Type="http://schemas.openxmlformats.org/officeDocument/2006/relationships/image" Target="../media/image57.wmf"/><Relationship Id="rId2" Type="http://schemas.openxmlformats.org/officeDocument/2006/relationships/oleObject" Target="../embeddings/oleObject49.bin"/><Relationship Id="rId13" Type="http://schemas.openxmlformats.org/officeDocument/2006/relationships/notesSlide" Target="../notesSlides/notesSlide19.xml"/><Relationship Id="rId12" Type="http://schemas.openxmlformats.org/officeDocument/2006/relationships/vmlDrawing" Target="../drawings/vmlDrawing12.vml"/><Relationship Id="rId11" Type="http://schemas.openxmlformats.org/officeDocument/2006/relationships/slideLayout" Target="../slideLayouts/slideLayout7.xml"/><Relationship Id="rId10" Type="http://schemas.openxmlformats.org/officeDocument/2006/relationships/tags" Target="../tags/tag124.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25.xml"/><Relationship Id="rId7" Type="http://schemas.openxmlformats.org/officeDocument/2006/relationships/image" Target="../media/image56.wmf"/><Relationship Id="rId6" Type="http://schemas.openxmlformats.org/officeDocument/2006/relationships/oleObject" Target="../embeddings/oleObject55.bin"/><Relationship Id="rId5" Type="http://schemas.openxmlformats.org/officeDocument/2006/relationships/image" Target="../media/image61.wmf"/><Relationship Id="rId4" Type="http://schemas.openxmlformats.org/officeDocument/2006/relationships/oleObject" Target="../embeddings/oleObject54.bin"/><Relationship Id="rId3" Type="http://schemas.openxmlformats.org/officeDocument/2006/relationships/image" Target="../media/image60.wmf"/><Relationship Id="rId2" Type="http://schemas.openxmlformats.org/officeDocument/2006/relationships/oleObject" Target="../embeddings/oleObject53.bin"/><Relationship Id="rId11" Type="http://schemas.openxmlformats.org/officeDocument/2006/relationships/notesSlide" Target="../notesSlides/notesSlide20.xml"/><Relationship Id="rId10" Type="http://schemas.openxmlformats.org/officeDocument/2006/relationships/vmlDrawing" Target="../drawings/vmlDrawing13.v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vmlDrawing" Target="../drawings/vmlDrawing14.vml"/><Relationship Id="rId6" Type="http://schemas.openxmlformats.org/officeDocument/2006/relationships/slideLayout" Target="../slideLayouts/slideLayout7.xml"/><Relationship Id="rId5" Type="http://schemas.openxmlformats.org/officeDocument/2006/relationships/tags" Target="../tags/tag126.xml"/><Relationship Id="rId4" Type="http://schemas.openxmlformats.org/officeDocument/2006/relationships/image" Target="../media/image63.wmf"/><Relationship Id="rId3" Type="http://schemas.openxmlformats.org/officeDocument/2006/relationships/oleObject" Target="../embeddings/oleObject56.bin"/><Relationship Id="rId2" Type="http://schemas.openxmlformats.org/officeDocument/2006/relationships/image" Target="../media/image62.jpeg"/><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27.xml"/><Relationship Id="rId7" Type="http://schemas.openxmlformats.org/officeDocument/2006/relationships/image" Target="../media/image66.wmf"/><Relationship Id="rId6" Type="http://schemas.openxmlformats.org/officeDocument/2006/relationships/oleObject" Target="../embeddings/oleObject59.bin"/><Relationship Id="rId5" Type="http://schemas.openxmlformats.org/officeDocument/2006/relationships/image" Target="../media/image65.wmf"/><Relationship Id="rId4" Type="http://schemas.openxmlformats.org/officeDocument/2006/relationships/oleObject" Target="../embeddings/oleObject58.bin"/><Relationship Id="rId3" Type="http://schemas.openxmlformats.org/officeDocument/2006/relationships/image" Target="../media/image64.wmf"/><Relationship Id="rId2" Type="http://schemas.openxmlformats.org/officeDocument/2006/relationships/oleObject" Target="../embeddings/oleObject57.bin"/><Relationship Id="rId11" Type="http://schemas.openxmlformats.org/officeDocument/2006/relationships/notesSlide" Target="../notesSlides/notesSlide22.xml"/><Relationship Id="rId10" Type="http://schemas.openxmlformats.org/officeDocument/2006/relationships/vmlDrawing" Target="../drawings/vmlDrawing15.vml"/><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9" Type="http://schemas.openxmlformats.org/officeDocument/2006/relationships/image" Target="../media/image70.wmf"/><Relationship Id="rId8" Type="http://schemas.openxmlformats.org/officeDocument/2006/relationships/oleObject" Target="../embeddings/oleObject63.bin"/><Relationship Id="rId7" Type="http://schemas.openxmlformats.org/officeDocument/2006/relationships/image" Target="../media/image69.wmf"/><Relationship Id="rId6" Type="http://schemas.openxmlformats.org/officeDocument/2006/relationships/oleObject" Target="../embeddings/oleObject62.bin"/><Relationship Id="rId5" Type="http://schemas.openxmlformats.org/officeDocument/2006/relationships/image" Target="../media/image68.wmf"/><Relationship Id="rId4" Type="http://schemas.openxmlformats.org/officeDocument/2006/relationships/oleObject" Target="../embeddings/oleObject61.bin"/><Relationship Id="rId3" Type="http://schemas.openxmlformats.org/officeDocument/2006/relationships/image" Target="../media/image67.wmf"/><Relationship Id="rId2" Type="http://schemas.openxmlformats.org/officeDocument/2006/relationships/oleObject" Target="../embeddings/oleObject60.bin"/><Relationship Id="rId17" Type="http://schemas.openxmlformats.org/officeDocument/2006/relationships/notesSlide" Target="../notesSlides/notesSlide23.xml"/><Relationship Id="rId16" Type="http://schemas.openxmlformats.org/officeDocument/2006/relationships/vmlDrawing" Target="../drawings/vmlDrawing16.vml"/><Relationship Id="rId15" Type="http://schemas.openxmlformats.org/officeDocument/2006/relationships/slideLayout" Target="../slideLayouts/slideLayout7.xml"/><Relationship Id="rId14" Type="http://schemas.openxmlformats.org/officeDocument/2006/relationships/tags" Target="../tags/tag128.xml"/><Relationship Id="rId13" Type="http://schemas.openxmlformats.org/officeDocument/2006/relationships/image" Target="../media/image20.wmf"/><Relationship Id="rId12" Type="http://schemas.openxmlformats.org/officeDocument/2006/relationships/oleObject" Target="../embeddings/oleObject65.bin"/><Relationship Id="rId11" Type="http://schemas.openxmlformats.org/officeDocument/2006/relationships/image" Target="../media/image71.wmf"/><Relationship Id="rId10" Type="http://schemas.openxmlformats.org/officeDocument/2006/relationships/oleObject" Target="../embeddings/oleObject64.bin"/><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9" Type="http://schemas.openxmlformats.org/officeDocument/2006/relationships/image" Target="../media/image75.wmf"/><Relationship Id="rId8" Type="http://schemas.openxmlformats.org/officeDocument/2006/relationships/oleObject" Target="../embeddings/oleObject69.bin"/><Relationship Id="rId7" Type="http://schemas.openxmlformats.org/officeDocument/2006/relationships/image" Target="../media/image74.wmf"/><Relationship Id="rId6" Type="http://schemas.openxmlformats.org/officeDocument/2006/relationships/oleObject" Target="../embeddings/oleObject68.bin"/><Relationship Id="rId5" Type="http://schemas.openxmlformats.org/officeDocument/2006/relationships/image" Target="../media/image73.wmf"/><Relationship Id="rId4" Type="http://schemas.openxmlformats.org/officeDocument/2006/relationships/oleObject" Target="../embeddings/oleObject67.bin"/><Relationship Id="rId3" Type="http://schemas.openxmlformats.org/officeDocument/2006/relationships/image" Target="../media/image72.wmf"/><Relationship Id="rId2" Type="http://schemas.openxmlformats.org/officeDocument/2006/relationships/oleObject" Target="../embeddings/oleObject66.bin"/><Relationship Id="rId13" Type="http://schemas.openxmlformats.org/officeDocument/2006/relationships/notesSlide" Target="../notesSlides/notesSlide24.xml"/><Relationship Id="rId12" Type="http://schemas.openxmlformats.org/officeDocument/2006/relationships/vmlDrawing" Target="../drawings/vmlDrawing17.vml"/><Relationship Id="rId11" Type="http://schemas.openxmlformats.org/officeDocument/2006/relationships/slideLayout" Target="../slideLayouts/slideLayout7.xml"/><Relationship Id="rId10" Type="http://schemas.openxmlformats.org/officeDocument/2006/relationships/tags" Target="../tags/tag129.xml"/><Relationship Id="rId1" Type="http://schemas.openxmlformats.org/officeDocument/2006/relationships/image" Target="../media/image5.jpeg"/></Relationships>
</file>

<file path=ppt/slides/_rels/slide25.xml.rels><?xml version="1.0" encoding="UTF-8" standalone="yes"?>
<Relationships xmlns="http://schemas.openxmlformats.org/package/2006/relationships"><Relationship Id="rId9" Type="http://schemas.openxmlformats.org/officeDocument/2006/relationships/image" Target="../media/image68.wmf"/><Relationship Id="rId8" Type="http://schemas.openxmlformats.org/officeDocument/2006/relationships/oleObject" Target="../embeddings/oleObject73.bin"/><Relationship Id="rId7" Type="http://schemas.openxmlformats.org/officeDocument/2006/relationships/image" Target="../media/image78.wmf"/><Relationship Id="rId6" Type="http://schemas.openxmlformats.org/officeDocument/2006/relationships/oleObject" Target="../embeddings/oleObject72.bin"/><Relationship Id="rId5" Type="http://schemas.openxmlformats.org/officeDocument/2006/relationships/image" Target="../media/image77.wmf"/><Relationship Id="rId4" Type="http://schemas.openxmlformats.org/officeDocument/2006/relationships/oleObject" Target="../embeddings/oleObject71.bin"/><Relationship Id="rId3" Type="http://schemas.openxmlformats.org/officeDocument/2006/relationships/image" Target="../media/image76.wmf"/><Relationship Id="rId2" Type="http://schemas.openxmlformats.org/officeDocument/2006/relationships/oleObject" Target="../embeddings/oleObject70.bin"/><Relationship Id="rId17" Type="http://schemas.openxmlformats.org/officeDocument/2006/relationships/notesSlide" Target="../notesSlides/notesSlide25.xml"/><Relationship Id="rId16" Type="http://schemas.openxmlformats.org/officeDocument/2006/relationships/vmlDrawing" Target="../drawings/vmlDrawing18.vml"/><Relationship Id="rId15" Type="http://schemas.openxmlformats.org/officeDocument/2006/relationships/slideLayout" Target="../slideLayouts/slideLayout7.xml"/><Relationship Id="rId14" Type="http://schemas.openxmlformats.org/officeDocument/2006/relationships/tags" Target="../tags/tag130.xml"/><Relationship Id="rId13" Type="http://schemas.openxmlformats.org/officeDocument/2006/relationships/image" Target="../media/image80.wmf"/><Relationship Id="rId12" Type="http://schemas.openxmlformats.org/officeDocument/2006/relationships/oleObject" Target="../embeddings/oleObject75.bin"/><Relationship Id="rId11" Type="http://schemas.openxmlformats.org/officeDocument/2006/relationships/image" Target="../media/image79.wmf"/><Relationship Id="rId10" Type="http://schemas.openxmlformats.org/officeDocument/2006/relationships/oleObject" Target="../embeddings/oleObject74.bin"/><Relationship Id="rId1" Type="http://schemas.openxmlformats.org/officeDocument/2006/relationships/image" Target="../media/image5.jpeg"/></Relationships>
</file>

<file path=ppt/slides/_rels/slide26.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image" Target="../media/image84.wmf"/><Relationship Id="rId7" Type="http://schemas.openxmlformats.org/officeDocument/2006/relationships/oleObject" Target="../embeddings/oleObject78.bin"/><Relationship Id="rId6" Type="http://schemas.openxmlformats.org/officeDocument/2006/relationships/image" Target="../media/image83.jpeg"/><Relationship Id="rId5" Type="http://schemas.openxmlformats.org/officeDocument/2006/relationships/image" Target="../media/image82.wmf"/><Relationship Id="rId4" Type="http://schemas.openxmlformats.org/officeDocument/2006/relationships/oleObject" Target="../embeddings/oleObject77.bin"/><Relationship Id="rId3" Type="http://schemas.openxmlformats.org/officeDocument/2006/relationships/image" Target="../media/image81.wmf"/><Relationship Id="rId2" Type="http://schemas.openxmlformats.org/officeDocument/2006/relationships/oleObject" Target="../embeddings/oleObject76.bin"/><Relationship Id="rId12" Type="http://schemas.openxmlformats.org/officeDocument/2006/relationships/notesSlide" Target="../notesSlides/notesSlide26.xml"/><Relationship Id="rId11" Type="http://schemas.openxmlformats.org/officeDocument/2006/relationships/vmlDrawing" Target="../drawings/vmlDrawing19.vml"/><Relationship Id="rId10" Type="http://schemas.openxmlformats.org/officeDocument/2006/relationships/slideLayout" Target="../slideLayouts/slideLayout7.xml"/><Relationship Id="rId1" Type="http://schemas.openxmlformats.org/officeDocument/2006/relationships/image" Target="../media/image5.jpeg"/></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32.xml"/><Relationship Id="rId7" Type="http://schemas.openxmlformats.org/officeDocument/2006/relationships/image" Target="../media/image84.wmf"/><Relationship Id="rId6" Type="http://schemas.openxmlformats.org/officeDocument/2006/relationships/oleObject" Target="../embeddings/oleObject81.bin"/><Relationship Id="rId5" Type="http://schemas.openxmlformats.org/officeDocument/2006/relationships/image" Target="../media/image86.wmf"/><Relationship Id="rId4" Type="http://schemas.openxmlformats.org/officeDocument/2006/relationships/oleObject" Target="../embeddings/oleObject80.bin"/><Relationship Id="rId3" Type="http://schemas.openxmlformats.org/officeDocument/2006/relationships/image" Target="../media/image85.wmf"/><Relationship Id="rId2" Type="http://schemas.openxmlformats.org/officeDocument/2006/relationships/oleObject" Target="../embeddings/oleObject79.bin"/><Relationship Id="rId11" Type="http://schemas.openxmlformats.org/officeDocument/2006/relationships/notesSlide" Target="../notesSlides/notesSlide27.xml"/><Relationship Id="rId10" Type="http://schemas.openxmlformats.org/officeDocument/2006/relationships/vmlDrawing" Target="../drawings/vmlDrawing20.vml"/><Relationship Id="rId1" Type="http://schemas.openxmlformats.org/officeDocument/2006/relationships/image" Target="../media/image5.jpeg"/></Relationships>
</file>

<file path=ppt/slides/_rels/slide28.xml.rels><?xml version="1.0" encoding="UTF-8" standalone="yes"?>
<Relationships xmlns="http://schemas.openxmlformats.org/package/2006/relationships"><Relationship Id="rId9" Type="http://schemas.openxmlformats.org/officeDocument/2006/relationships/image" Target="../media/image90.wmf"/><Relationship Id="rId8" Type="http://schemas.openxmlformats.org/officeDocument/2006/relationships/oleObject" Target="../embeddings/oleObject85.bin"/><Relationship Id="rId7" Type="http://schemas.openxmlformats.org/officeDocument/2006/relationships/image" Target="../media/image89.wmf"/><Relationship Id="rId6" Type="http://schemas.openxmlformats.org/officeDocument/2006/relationships/oleObject" Target="../embeddings/oleObject84.bin"/><Relationship Id="rId5" Type="http://schemas.openxmlformats.org/officeDocument/2006/relationships/image" Target="../media/image88.wmf"/><Relationship Id="rId4" Type="http://schemas.openxmlformats.org/officeDocument/2006/relationships/oleObject" Target="../embeddings/oleObject83.bin"/><Relationship Id="rId3" Type="http://schemas.openxmlformats.org/officeDocument/2006/relationships/image" Target="../media/image87.wmf"/><Relationship Id="rId2" Type="http://schemas.openxmlformats.org/officeDocument/2006/relationships/oleObject" Target="../embeddings/oleObject82.bin"/><Relationship Id="rId15" Type="http://schemas.openxmlformats.org/officeDocument/2006/relationships/notesSlide" Target="../notesSlides/notesSlide28.xml"/><Relationship Id="rId14" Type="http://schemas.openxmlformats.org/officeDocument/2006/relationships/vmlDrawing" Target="../drawings/vmlDrawing21.vml"/><Relationship Id="rId13" Type="http://schemas.openxmlformats.org/officeDocument/2006/relationships/slideLayout" Target="../slideLayouts/slideLayout7.xml"/><Relationship Id="rId12" Type="http://schemas.openxmlformats.org/officeDocument/2006/relationships/tags" Target="../tags/tag133.xml"/><Relationship Id="rId11" Type="http://schemas.openxmlformats.org/officeDocument/2006/relationships/image" Target="../media/image91.wmf"/><Relationship Id="rId10" Type="http://schemas.openxmlformats.org/officeDocument/2006/relationships/oleObject" Target="../embeddings/oleObject86.bin"/><Relationship Id="rId1" Type="http://schemas.openxmlformats.org/officeDocument/2006/relationships/image" Target="../media/image5.jpeg"/></Relationships>
</file>

<file path=ppt/slides/_rels/slide29.xml.rels><?xml version="1.0" encoding="UTF-8" standalone="yes"?>
<Relationships xmlns="http://schemas.openxmlformats.org/package/2006/relationships"><Relationship Id="rId9" Type="http://schemas.openxmlformats.org/officeDocument/2006/relationships/vmlDrawing" Target="../drawings/vmlDrawing22.vml"/><Relationship Id="rId8" Type="http://schemas.openxmlformats.org/officeDocument/2006/relationships/slideLayout" Target="../slideLayouts/slideLayout7.xml"/><Relationship Id="rId7" Type="http://schemas.openxmlformats.org/officeDocument/2006/relationships/tags" Target="../tags/tag134.xml"/><Relationship Id="rId6" Type="http://schemas.openxmlformats.org/officeDocument/2006/relationships/image" Target="../media/image94.jpeg"/><Relationship Id="rId5" Type="http://schemas.openxmlformats.org/officeDocument/2006/relationships/image" Target="../media/image93.wmf"/><Relationship Id="rId4" Type="http://schemas.openxmlformats.org/officeDocument/2006/relationships/oleObject" Target="../embeddings/oleObject88.bin"/><Relationship Id="rId3" Type="http://schemas.openxmlformats.org/officeDocument/2006/relationships/image" Target="../media/image92.wmf"/><Relationship Id="rId2" Type="http://schemas.openxmlformats.org/officeDocument/2006/relationships/oleObject" Target="../embeddings/oleObject87.bin"/><Relationship Id="rId10" Type="http://schemas.openxmlformats.org/officeDocument/2006/relationships/notesSlide" Target="../notesSlides/notesSlide29.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108.xml"/><Relationship Id="rId2" Type="http://schemas.openxmlformats.org/officeDocument/2006/relationships/image" Target="../media/image6.png"/><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35.xml"/><Relationship Id="rId7" Type="http://schemas.openxmlformats.org/officeDocument/2006/relationships/image" Target="../media/image97.wmf"/><Relationship Id="rId6" Type="http://schemas.openxmlformats.org/officeDocument/2006/relationships/oleObject" Target="../embeddings/oleObject91.bin"/><Relationship Id="rId5" Type="http://schemas.openxmlformats.org/officeDocument/2006/relationships/image" Target="../media/image96.wmf"/><Relationship Id="rId4" Type="http://schemas.openxmlformats.org/officeDocument/2006/relationships/oleObject" Target="../embeddings/oleObject90.bin"/><Relationship Id="rId3" Type="http://schemas.openxmlformats.org/officeDocument/2006/relationships/image" Target="../media/image95.wmf"/><Relationship Id="rId2" Type="http://schemas.openxmlformats.org/officeDocument/2006/relationships/oleObject" Target="../embeddings/oleObject89.bin"/><Relationship Id="rId11" Type="http://schemas.openxmlformats.org/officeDocument/2006/relationships/notesSlide" Target="../notesSlides/notesSlide30.xml"/><Relationship Id="rId10" Type="http://schemas.openxmlformats.org/officeDocument/2006/relationships/vmlDrawing" Target="../drawings/vmlDrawing23.vml"/><Relationship Id="rId1" Type="http://schemas.openxmlformats.org/officeDocument/2006/relationships/image" Target="../media/image5.jpeg"/></Relationships>
</file>

<file path=ppt/slides/_rels/slide31.xml.rels><?xml version="1.0" encoding="UTF-8" standalone="yes"?>
<Relationships xmlns="http://schemas.openxmlformats.org/package/2006/relationships"><Relationship Id="rId9" Type="http://schemas.openxmlformats.org/officeDocument/2006/relationships/image" Target="../media/image100.wmf"/><Relationship Id="rId8" Type="http://schemas.openxmlformats.org/officeDocument/2006/relationships/oleObject" Target="../embeddings/oleObject95.bin"/><Relationship Id="rId7" Type="http://schemas.openxmlformats.org/officeDocument/2006/relationships/image" Target="../media/image99.wmf"/><Relationship Id="rId6" Type="http://schemas.openxmlformats.org/officeDocument/2006/relationships/oleObject" Target="../embeddings/oleObject94.bin"/><Relationship Id="rId5" Type="http://schemas.openxmlformats.org/officeDocument/2006/relationships/image" Target="../media/image98.wmf"/><Relationship Id="rId4" Type="http://schemas.openxmlformats.org/officeDocument/2006/relationships/oleObject" Target="../embeddings/oleObject93.bin"/><Relationship Id="rId3" Type="http://schemas.openxmlformats.org/officeDocument/2006/relationships/image" Target="../media/image97.wmf"/><Relationship Id="rId2" Type="http://schemas.openxmlformats.org/officeDocument/2006/relationships/oleObject" Target="../embeddings/oleObject92.bin"/><Relationship Id="rId15" Type="http://schemas.openxmlformats.org/officeDocument/2006/relationships/notesSlide" Target="../notesSlides/notesSlide31.xml"/><Relationship Id="rId14" Type="http://schemas.openxmlformats.org/officeDocument/2006/relationships/vmlDrawing" Target="../drawings/vmlDrawing24.vml"/><Relationship Id="rId13" Type="http://schemas.openxmlformats.org/officeDocument/2006/relationships/slideLayout" Target="../slideLayouts/slideLayout7.xml"/><Relationship Id="rId12" Type="http://schemas.openxmlformats.org/officeDocument/2006/relationships/tags" Target="../tags/tag136.xml"/><Relationship Id="rId11" Type="http://schemas.openxmlformats.org/officeDocument/2006/relationships/image" Target="../media/image101.wmf"/><Relationship Id="rId10" Type="http://schemas.openxmlformats.org/officeDocument/2006/relationships/oleObject" Target="../embeddings/oleObject96.bin"/><Relationship Id="rId1" Type="http://schemas.openxmlformats.org/officeDocument/2006/relationships/image" Target="../media/image5.jpeg"/></Relationships>
</file>

<file path=ppt/slides/_rels/slide32.xml.rels><?xml version="1.0" encoding="UTF-8" standalone="yes"?>
<Relationships xmlns="http://schemas.openxmlformats.org/package/2006/relationships"><Relationship Id="rId9" Type="http://schemas.openxmlformats.org/officeDocument/2006/relationships/image" Target="../media/image105.wmf"/><Relationship Id="rId8" Type="http://schemas.openxmlformats.org/officeDocument/2006/relationships/oleObject" Target="../embeddings/oleObject100.bin"/><Relationship Id="rId7" Type="http://schemas.openxmlformats.org/officeDocument/2006/relationships/image" Target="../media/image104.wmf"/><Relationship Id="rId6" Type="http://schemas.openxmlformats.org/officeDocument/2006/relationships/oleObject" Target="../embeddings/oleObject99.bin"/><Relationship Id="rId5" Type="http://schemas.openxmlformats.org/officeDocument/2006/relationships/image" Target="../media/image103.wmf"/><Relationship Id="rId4" Type="http://schemas.openxmlformats.org/officeDocument/2006/relationships/oleObject" Target="../embeddings/oleObject98.bin"/><Relationship Id="rId3" Type="http://schemas.openxmlformats.org/officeDocument/2006/relationships/image" Target="../media/image102.wmf"/><Relationship Id="rId2" Type="http://schemas.openxmlformats.org/officeDocument/2006/relationships/oleObject" Target="../embeddings/oleObject97.bin"/><Relationship Id="rId19" Type="http://schemas.openxmlformats.org/officeDocument/2006/relationships/notesSlide" Target="../notesSlides/notesSlide32.xml"/><Relationship Id="rId18" Type="http://schemas.openxmlformats.org/officeDocument/2006/relationships/vmlDrawing" Target="../drawings/vmlDrawing25.vml"/><Relationship Id="rId17" Type="http://schemas.openxmlformats.org/officeDocument/2006/relationships/slideLayout" Target="../slideLayouts/slideLayout7.xml"/><Relationship Id="rId16" Type="http://schemas.openxmlformats.org/officeDocument/2006/relationships/tags" Target="../tags/tag137.xml"/><Relationship Id="rId15" Type="http://schemas.openxmlformats.org/officeDocument/2006/relationships/image" Target="../media/image108.wmf"/><Relationship Id="rId14" Type="http://schemas.openxmlformats.org/officeDocument/2006/relationships/oleObject" Target="../embeddings/oleObject103.bin"/><Relationship Id="rId13" Type="http://schemas.openxmlformats.org/officeDocument/2006/relationships/image" Target="../media/image107.wmf"/><Relationship Id="rId12" Type="http://schemas.openxmlformats.org/officeDocument/2006/relationships/oleObject" Target="../embeddings/oleObject102.bin"/><Relationship Id="rId11" Type="http://schemas.openxmlformats.org/officeDocument/2006/relationships/image" Target="../media/image106.wmf"/><Relationship Id="rId10" Type="http://schemas.openxmlformats.org/officeDocument/2006/relationships/oleObject" Target="../embeddings/oleObject101.bin"/><Relationship Id="rId1" Type="http://schemas.openxmlformats.org/officeDocument/2006/relationships/image" Target="../media/image5.jpeg"/></Relationships>
</file>

<file path=ppt/slides/_rels/slide33.xml.rels><?xml version="1.0" encoding="UTF-8" standalone="yes"?>
<Relationships xmlns="http://schemas.openxmlformats.org/package/2006/relationships"><Relationship Id="rId9" Type="http://schemas.openxmlformats.org/officeDocument/2006/relationships/image" Target="../media/image112.wmf"/><Relationship Id="rId8" Type="http://schemas.openxmlformats.org/officeDocument/2006/relationships/oleObject" Target="../embeddings/oleObject107.bin"/><Relationship Id="rId7" Type="http://schemas.openxmlformats.org/officeDocument/2006/relationships/image" Target="../media/image111.wmf"/><Relationship Id="rId6" Type="http://schemas.openxmlformats.org/officeDocument/2006/relationships/oleObject" Target="../embeddings/oleObject106.bin"/><Relationship Id="rId5" Type="http://schemas.openxmlformats.org/officeDocument/2006/relationships/image" Target="../media/image110.wmf"/><Relationship Id="rId4" Type="http://schemas.openxmlformats.org/officeDocument/2006/relationships/oleObject" Target="../embeddings/oleObject105.bin"/><Relationship Id="rId3" Type="http://schemas.openxmlformats.org/officeDocument/2006/relationships/image" Target="../media/image109.wmf"/><Relationship Id="rId2" Type="http://schemas.openxmlformats.org/officeDocument/2006/relationships/oleObject" Target="../embeddings/oleObject104.bin"/><Relationship Id="rId19" Type="http://schemas.openxmlformats.org/officeDocument/2006/relationships/notesSlide" Target="../notesSlides/notesSlide33.xml"/><Relationship Id="rId18" Type="http://schemas.openxmlformats.org/officeDocument/2006/relationships/vmlDrawing" Target="../drawings/vmlDrawing26.vml"/><Relationship Id="rId17" Type="http://schemas.openxmlformats.org/officeDocument/2006/relationships/slideLayout" Target="../slideLayouts/slideLayout7.xml"/><Relationship Id="rId16" Type="http://schemas.openxmlformats.org/officeDocument/2006/relationships/tags" Target="../tags/tag138.xml"/><Relationship Id="rId15" Type="http://schemas.openxmlformats.org/officeDocument/2006/relationships/image" Target="../media/image114.wmf"/><Relationship Id="rId14" Type="http://schemas.openxmlformats.org/officeDocument/2006/relationships/oleObject" Target="../embeddings/oleObject110.bin"/><Relationship Id="rId13" Type="http://schemas.openxmlformats.org/officeDocument/2006/relationships/image" Target="../media/image113.wmf"/><Relationship Id="rId12" Type="http://schemas.openxmlformats.org/officeDocument/2006/relationships/oleObject" Target="../embeddings/oleObject109.bin"/><Relationship Id="rId11" Type="http://schemas.openxmlformats.org/officeDocument/2006/relationships/image" Target="../media/image106.wmf"/><Relationship Id="rId10" Type="http://schemas.openxmlformats.org/officeDocument/2006/relationships/oleObject" Target="../embeddings/oleObject108.bin"/><Relationship Id="rId1" Type="http://schemas.openxmlformats.org/officeDocument/2006/relationships/image" Target="../media/image5.jpeg"/></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39.xml"/><Relationship Id="rId7" Type="http://schemas.openxmlformats.org/officeDocument/2006/relationships/image" Target="../media/image117.wmf"/><Relationship Id="rId6" Type="http://schemas.openxmlformats.org/officeDocument/2006/relationships/oleObject" Target="../embeddings/oleObject113.bin"/><Relationship Id="rId5" Type="http://schemas.openxmlformats.org/officeDocument/2006/relationships/image" Target="../media/image116.wmf"/><Relationship Id="rId4" Type="http://schemas.openxmlformats.org/officeDocument/2006/relationships/oleObject" Target="../embeddings/oleObject112.bin"/><Relationship Id="rId3" Type="http://schemas.openxmlformats.org/officeDocument/2006/relationships/image" Target="../media/image115.wmf"/><Relationship Id="rId2" Type="http://schemas.openxmlformats.org/officeDocument/2006/relationships/oleObject" Target="../embeddings/oleObject111.bin"/><Relationship Id="rId11" Type="http://schemas.openxmlformats.org/officeDocument/2006/relationships/notesSlide" Target="../notesSlides/notesSlide34.xml"/><Relationship Id="rId10" Type="http://schemas.openxmlformats.org/officeDocument/2006/relationships/vmlDrawing" Target="../drawings/vmlDrawing27.vml"/><Relationship Id="rId1" Type="http://schemas.openxmlformats.org/officeDocument/2006/relationships/image" Target="../media/image5.jpeg"/></Relationships>
</file>

<file path=ppt/slides/_rels/slide35.xml.rels><?xml version="1.0" encoding="UTF-8" standalone="yes"?>
<Relationships xmlns="http://schemas.openxmlformats.org/package/2006/relationships"><Relationship Id="rId9" Type="http://schemas.openxmlformats.org/officeDocument/2006/relationships/notesSlide" Target="../notesSlides/notesSlide35.xml"/><Relationship Id="rId8" Type="http://schemas.openxmlformats.org/officeDocument/2006/relationships/vmlDrawing" Target="../drawings/vmlDrawing28.vml"/><Relationship Id="rId7" Type="http://schemas.openxmlformats.org/officeDocument/2006/relationships/slideLayout" Target="../slideLayouts/slideLayout7.xml"/><Relationship Id="rId6" Type="http://schemas.openxmlformats.org/officeDocument/2006/relationships/tags" Target="../tags/tag141.xml"/><Relationship Id="rId5" Type="http://schemas.openxmlformats.org/officeDocument/2006/relationships/image" Target="../media/image119.jpeg"/><Relationship Id="rId4" Type="http://schemas.openxmlformats.org/officeDocument/2006/relationships/tags" Target="../tags/tag140.xml"/><Relationship Id="rId3" Type="http://schemas.openxmlformats.org/officeDocument/2006/relationships/image" Target="../media/image118.wmf"/><Relationship Id="rId2" Type="http://schemas.openxmlformats.org/officeDocument/2006/relationships/oleObject" Target="../embeddings/oleObject114.bin"/><Relationship Id="rId1" Type="http://schemas.openxmlformats.org/officeDocument/2006/relationships/image" Target="../media/image5.jpe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tags" Target="../tags/tag142.xml"/><Relationship Id="rId2" Type="http://schemas.openxmlformats.org/officeDocument/2006/relationships/image" Target="../media/image120.jpeg"/><Relationship Id="rId1" Type="http://schemas.openxmlformats.org/officeDocument/2006/relationships/image" Target="../media/image5.jpeg"/></Relationships>
</file>

<file path=ppt/slides/_rels/slide37.xml.rels><?xml version="1.0" encoding="UTF-8" standalone="yes"?>
<Relationships xmlns="http://schemas.openxmlformats.org/package/2006/relationships"><Relationship Id="rId9" Type="http://schemas.openxmlformats.org/officeDocument/2006/relationships/image" Target="../media/image124.wmf"/><Relationship Id="rId8" Type="http://schemas.openxmlformats.org/officeDocument/2006/relationships/oleObject" Target="../embeddings/oleObject118.bin"/><Relationship Id="rId7" Type="http://schemas.openxmlformats.org/officeDocument/2006/relationships/image" Target="../media/image123.wmf"/><Relationship Id="rId6" Type="http://schemas.openxmlformats.org/officeDocument/2006/relationships/oleObject" Target="../embeddings/oleObject117.bin"/><Relationship Id="rId5" Type="http://schemas.openxmlformats.org/officeDocument/2006/relationships/image" Target="../media/image122.wmf"/><Relationship Id="rId4" Type="http://schemas.openxmlformats.org/officeDocument/2006/relationships/oleObject" Target="../embeddings/oleObject116.bin"/><Relationship Id="rId3" Type="http://schemas.openxmlformats.org/officeDocument/2006/relationships/image" Target="../media/image121.wmf"/><Relationship Id="rId2" Type="http://schemas.openxmlformats.org/officeDocument/2006/relationships/oleObject" Target="../embeddings/oleObject115.bin"/><Relationship Id="rId13" Type="http://schemas.openxmlformats.org/officeDocument/2006/relationships/notesSlide" Target="../notesSlides/notesSlide37.xml"/><Relationship Id="rId12" Type="http://schemas.openxmlformats.org/officeDocument/2006/relationships/vmlDrawing" Target="../drawings/vmlDrawing29.vml"/><Relationship Id="rId11" Type="http://schemas.openxmlformats.org/officeDocument/2006/relationships/slideLayout" Target="../slideLayouts/slideLayout7.xml"/><Relationship Id="rId10" Type="http://schemas.openxmlformats.org/officeDocument/2006/relationships/tags" Target="../tags/tag143.xml"/><Relationship Id="rId1" Type="http://schemas.openxmlformats.org/officeDocument/2006/relationships/image" Target="../media/image5.jpeg"/></Relationships>
</file>

<file path=ppt/slides/_rels/slide38.xml.rels><?xml version="1.0" encoding="UTF-8" standalone="yes"?>
<Relationships xmlns="http://schemas.openxmlformats.org/package/2006/relationships"><Relationship Id="rId9" Type="http://schemas.openxmlformats.org/officeDocument/2006/relationships/image" Target="../media/image128.wmf"/><Relationship Id="rId8" Type="http://schemas.openxmlformats.org/officeDocument/2006/relationships/oleObject" Target="../embeddings/oleObject122.bin"/><Relationship Id="rId7" Type="http://schemas.openxmlformats.org/officeDocument/2006/relationships/image" Target="../media/image127.wmf"/><Relationship Id="rId6" Type="http://schemas.openxmlformats.org/officeDocument/2006/relationships/oleObject" Target="../embeddings/oleObject121.bin"/><Relationship Id="rId5" Type="http://schemas.openxmlformats.org/officeDocument/2006/relationships/image" Target="../media/image126.wmf"/><Relationship Id="rId4" Type="http://schemas.openxmlformats.org/officeDocument/2006/relationships/oleObject" Target="../embeddings/oleObject120.bin"/><Relationship Id="rId3" Type="http://schemas.openxmlformats.org/officeDocument/2006/relationships/image" Target="../media/image125.wmf"/><Relationship Id="rId2" Type="http://schemas.openxmlformats.org/officeDocument/2006/relationships/oleObject" Target="../embeddings/oleObject119.bin"/><Relationship Id="rId19" Type="http://schemas.openxmlformats.org/officeDocument/2006/relationships/notesSlide" Target="../notesSlides/notesSlide38.xml"/><Relationship Id="rId18" Type="http://schemas.openxmlformats.org/officeDocument/2006/relationships/vmlDrawing" Target="../drawings/vmlDrawing30.vml"/><Relationship Id="rId17" Type="http://schemas.openxmlformats.org/officeDocument/2006/relationships/slideLayout" Target="../slideLayouts/slideLayout7.xml"/><Relationship Id="rId16" Type="http://schemas.openxmlformats.org/officeDocument/2006/relationships/tags" Target="../tags/tag144.xml"/><Relationship Id="rId15" Type="http://schemas.openxmlformats.org/officeDocument/2006/relationships/image" Target="../media/image129.wmf"/><Relationship Id="rId14" Type="http://schemas.openxmlformats.org/officeDocument/2006/relationships/oleObject" Target="../embeddings/oleObject125.bin"/><Relationship Id="rId13" Type="http://schemas.openxmlformats.org/officeDocument/2006/relationships/image" Target="../media/image122.wmf"/><Relationship Id="rId12" Type="http://schemas.openxmlformats.org/officeDocument/2006/relationships/oleObject" Target="../embeddings/oleObject124.bin"/><Relationship Id="rId11" Type="http://schemas.openxmlformats.org/officeDocument/2006/relationships/image" Target="../media/image123.wmf"/><Relationship Id="rId10" Type="http://schemas.openxmlformats.org/officeDocument/2006/relationships/oleObject" Target="../embeddings/oleObject123.bin"/><Relationship Id="rId1" Type="http://schemas.openxmlformats.org/officeDocument/2006/relationships/image" Target="../media/image5.jpeg"/></Relationships>
</file>

<file path=ppt/slides/_rels/slide39.xml.rels><?xml version="1.0" encoding="UTF-8" standalone="yes"?>
<Relationships xmlns="http://schemas.openxmlformats.org/package/2006/relationships"><Relationship Id="rId9" Type="http://schemas.openxmlformats.org/officeDocument/2006/relationships/image" Target="../media/image133.wmf"/><Relationship Id="rId8" Type="http://schemas.openxmlformats.org/officeDocument/2006/relationships/oleObject" Target="../embeddings/oleObject129.bin"/><Relationship Id="rId7" Type="http://schemas.openxmlformats.org/officeDocument/2006/relationships/image" Target="../media/image132.wmf"/><Relationship Id="rId6" Type="http://schemas.openxmlformats.org/officeDocument/2006/relationships/oleObject" Target="../embeddings/oleObject128.bin"/><Relationship Id="rId5" Type="http://schemas.openxmlformats.org/officeDocument/2006/relationships/image" Target="../media/image131.wmf"/><Relationship Id="rId4" Type="http://schemas.openxmlformats.org/officeDocument/2006/relationships/oleObject" Target="../embeddings/oleObject127.bin"/><Relationship Id="rId3" Type="http://schemas.openxmlformats.org/officeDocument/2006/relationships/image" Target="../media/image130.wmf"/><Relationship Id="rId21" Type="http://schemas.openxmlformats.org/officeDocument/2006/relationships/notesSlide" Target="../notesSlides/notesSlide39.xml"/><Relationship Id="rId20" Type="http://schemas.openxmlformats.org/officeDocument/2006/relationships/vmlDrawing" Target="../drawings/vmlDrawing31.vml"/><Relationship Id="rId2" Type="http://schemas.openxmlformats.org/officeDocument/2006/relationships/oleObject" Target="../embeddings/oleObject126.bin"/><Relationship Id="rId19" Type="http://schemas.openxmlformats.org/officeDocument/2006/relationships/slideLayout" Target="../slideLayouts/slideLayout7.xml"/><Relationship Id="rId18" Type="http://schemas.openxmlformats.org/officeDocument/2006/relationships/tags" Target="../tags/tag145.xml"/><Relationship Id="rId17" Type="http://schemas.openxmlformats.org/officeDocument/2006/relationships/image" Target="../media/image137.wmf"/><Relationship Id="rId16" Type="http://schemas.openxmlformats.org/officeDocument/2006/relationships/oleObject" Target="../embeddings/oleObject133.bin"/><Relationship Id="rId15" Type="http://schemas.openxmlformats.org/officeDocument/2006/relationships/image" Target="../media/image136.wmf"/><Relationship Id="rId14" Type="http://schemas.openxmlformats.org/officeDocument/2006/relationships/oleObject" Target="../embeddings/oleObject132.bin"/><Relationship Id="rId13" Type="http://schemas.openxmlformats.org/officeDocument/2006/relationships/image" Target="../media/image135.wmf"/><Relationship Id="rId12" Type="http://schemas.openxmlformats.org/officeDocument/2006/relationships/oleObject" Target="../embeddings/oleObject131.bin"/><Relationship Id="rId11" Type="http://schemas.openxmlformats.org/officeDocument/2006/relationships/image" Target="../media/image134.wmf"/><Relationship Id="rId10" Type="http://schemas.openxmlformats.org/officeDocument/2006/relationships/oleObject" Target="../embeddings/oleObject130.bin"/><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109.xml"/><Relationship Id="rId2" Type="http://schemas.openxmlformats.org/officeDocument/2006/relationships/image" Target="../media/image7.png"/><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9" Type="http://schemas.openxmlformats.org/officeDocument/2006/relationships/image" Target="../media/image141.wmf"/><Relationship Id="rId8" Type="http://schemas.openxmlformats.org/officeDocument/2006/relationships/oleObject" Target="../embeddings/oleObject137.bin"/><Relationship Id="rId7" Type="http://schemas.openxmlformats.org/officeDocument/2006/relationships/image" Target="../media/image140.wmf"/><Relationship Id="rId6" Type="http://schemas.openxmlformats.org/officeDocument/2006/relationships/oleObject" Target="../embeddings/oleObject136.bin"/><Relationship Id="rId5" Type="http://schemas.openxmlformats.org/officeDocument/2006/relationships/image" Target="../media/image139.wmf"/><Relationship Id="rId4" Type="http://schemas.openxmlformats.org/officeDocument/2006/relationships/oleObject" Target="../embeddings/oleObject135.bin"/><Relationship Id="rId3" Type="http://schemas.openxmlformats.org/officeDocument/2006/relationships/image" Target="../media/image138.wmf"/><Relationship Id="rId2" Type="http://schemas.openxmlformats.org/officeDocument/2006/relationships/oleObject" Target="../embeddings/oleObject134.bin"/><Relationship Id="rId15" Type="http://schemas.openxmlformats.org/officeDocument/2006/relationships/notesSlide" Target="../notesSlides/notesSlide40.xml"/><Relationship Id="rId14" Type="http://schemas.openxmlformats.org/officeDocument/2006/relationships/vmlDrawing" Target="../drawings/vmlDrawing32.vml"/><Relationship Id="rId13" Type="http://schemas.openxmlformats.org/officeDocument/2006/relationships/slideLayout" Target="../slideLayouts/slideLayout7.xml"/><Relationship Id="rId12" Type="http://schemas.openxmlformats.org/officeDocument/2006/relationships/tags" Target="../tags/tag146.xml"/><Relationship Id="rId11" Type="http://schemas.openxmlformats.org/officeDocument/2006/relationships/image" Target="../media/image142.wmf"/><Relationship Id="rId10" Type="http://schemas.openxmlformats.org/officeDocument/2006/relationships/oleObject" Target="../embeddings/oleObject138.bin"/><Relationship Id="rId1" Type="http://schemas.openxmlformats.org/officeDocument/2006/relationships/image" Target="../media/image5.jpeg"/></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47.xml"/><Relationship Id="rId7" Type="http://schemas.openxmlformats.org/officeDocument/2006/relationships/image" Target="../media/image145.wmf"/><Relationship Id="rId6" Type="http://schemas.openxmlformats.org/officeDocument/2006/relationships/oleObject" Target="../embeddings/oleObject141.bin"/><Relationship Id="rId5" Type="http://schemas.openxmlformats.org/officeDocument/2006/relationships/image" Target="../media/image144.wmf"/><Relationship Id="rId4" Type="http://schemas.openxmlformats.org/officeDocument/2006/relationships/oleObject" Target="../embeddings/oleObject140.bin"/><Relationship Id="rId3" Type="http://schemas.openxmlformats.org/officeDocument/2006/relationships/image" Target="../media/image143.wmf"/><Relationship Id="rId2" Type="http://schemas.openxmlformats.org/officeDocument/2006/relationships/oleObject" Target="../embeddings/oleObject139.bin"/><Relationship Id="rId11" Type="http://schemas.openxmlformats.org/officeDocument/2006/relationships/notesSlide" Target="../notesSlides/notesSlide41.xml"/><Relationship Id="rId10" Type="http://schemas.openxmlformats.org/officeDocument/2006/relationships/vmlDrawing" Target="../drawings/vmlDrawing33.vml"/><Relationship Id="rId1" Type="http://schemas.openxmlformats.org/officeDocument/2006/relationships/image" Target="../media/image5.jpeg"/></Relationships>
</file>

<file path=ppt/slides/_rels/slide42.xml.rels><?xml version="1.0" encoding="UTF-8" standalone="yes"?>
<Relationships xmlns="http://schemas.openxmlformats.org/package/2006/relationships"><Relationship Id="rId9" Type="http://schemas.openxmlformats.org/officeDocument/2006/relationships/notesSlide" Target="../notesSlides/notesSlide42.xml"/><Relationship Id="rId8" Type="http://schemas.openxmlformats.org/officeDocument/2006/relationships/vmlDrawing" Target="../drawings/vmlDrawing34.vml"/><Relationship Id="rId7" Type="http://schemas.openxmlformats.org/officeDocument/2006/relationships/slideLayout" Target="../slideLayouts/slideLayout7.xml"/><Relationship Id="rId6" Type="http://schemas.openxmlformats.org/officeDocument/2006/relationships/tags" Target="../tags/tag148.xml"/><Relationship Id="rId5" Type="http://schemas.openxmlformats.org/officeDocument/2006/relationships/image" Target="../media/image147.wmf"/><Relationship Id="rId4" Type="http://schemas.openxmlformats.org/officeDocument/2006/relationships/oleObject" Target="../embeddings/oleObject143.bin"/><Relationship Id="rId3" Type="http://schemas.openxmlformats.org/officeDocument/2006/relationships/image" Target="../media/image146.wmf"/><Relationship Id="rId2" Type="http://schemas.openxmlformats.org/officeDocument/2006/relationships/oleObject" Target="../embeddings/oleObject142.bin"/><Relationship Id="rId1" Type="http://schemas.openxmlformats.org/officeDocument/2006/relationships/image" Target="../media/image5.jpe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7.xml"/><Relationship Id="rId3" Type="http://schemas.openxmlformats.org/officeDocument/2006/relationships/tags" Target="../tags/tag149.xml"/><Relationship Id="rId2" Type="http://schemas.openxmlformats.org/officeDocument/2006/relationships/image" Target="../media/image148.jpeg"/><Relationship Id="rId1" Type="http://schemas.openxmlformats.org/officeDocument/2006/relationships/image" Target="../media/image5.jpeg"/></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44.xml"/><Relationship Id="rId7" Type="http://schemas.openxmlformats.org/officeDocument/2006/relationships/vmlDrawing" Target="../drawings/vmlDrawing35.vml"/><Relationship Id="rId6" Type="http://schemas.openxmlformats.org/officeDocument/2006/relationships/slideLayout" Target="../slideLayouts/slideLayout7.xml"/><Relationship Id="rId5" Type="http://schemas.openxmlformats.org/officeDocument/2006/relationships/tags" Target="../tags/tag150.xml"/><Relationship Id="rId4" Type="http://schemas.openxmlformats.org/officeDocument/2006/relationships/image" Target="../media/image148.jpeg"/><Relationship Id="rId3" Type="http://schemas.openxmlformats.org/officeDocument/2006/relationships/image" Target="../media/image149.wmf"/><Relationship Id="rId2" Type="http://schemas.openxmlformats.org/officeDocument/2006/relationships/oleObject" Target="../embeddings/oleObject144.bin"/><Relationship Id="rId1" Type="http://schemas.openxmlformats.org/officeDocument/2006/relationships/image" Target="../media/image5.jpe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7.xml"/><Relationship Id="rId3" Type="http://schemas.openxmlformats.org/officeDocument/2006/relationships/tags" Target="../tags/tag151.xml"/><Relationship Id="rId2" Type="http://schemas.openxmlformats.org/officeDocument/2006/relationships/image" Target="../media/image150.jpeg"/><Relationship Id="rId1" Type="http://schemas.openxmlformats.org/officeDocument/2006/relationships/image" Target="../media/image5.jpeg"/></Relationships>
</file>

<file path=ppt/slides/_rels/slide46.xml.rels><?xml version="1.0" encoding="UTF-8" standalone="yes"?>
<Relationships xmlns="http://schemas.openxmlformats.org/package/2006/relationships"><Relationship Id="rId8" Type="http://schemas.openxmlformats.org/officeDocument/2006/relationships/notesSlide" Target="../notesSlides/notesSlide46.xml"/><Relationship Id="rId7" Type="http://schemas.openxmlformats.org/officeDocument/2006/relationships/vmlDrawing" Target="../drawings/vmlDrawing36.vml"/><Relationship Id="rId6" Type="http://schemas.openxmlformats.org/officeDocument/2006/relationships/slideLayout" Target="../slideLayouts/slideLayout7.xml"/><Relationship Id="rId5" Type="http://schemas.openxmlformats.org/officeDocument/2006/relationships/tags" Target="../tags/tag152.xml"/><Relationship Id="rId4" Type="http://schemas.openxmlformats.org/officeDocument/2006/relationships/image" Target="../media/image152.jpeg"/><Relationship Id="rId3" Type="http://schemas.openxmlformats.org/officeDocument/2006/relationships/image" Target="../media/image151.wmf"/><Relationship Id="rId2" Type="http://schemas.openxmlformats.org/officeDocument/2006/relationships/oleObject" Target="../embeddings/oleObject145.bin"/><Relationship Id="rId1" Type="http://schemas.openxmlformats.org/officeDocument/2006/relationships/image" Target="../media/image5.jpeg"/></Relationships>
</file>

<file path=ppt/slides/_rels/slide47.xml.rels><?xml version="1.0" encoding="UTF-8" standalone="yes"?>
<Relationships xmlns="http://schemas.openxmlformats.org/package/2006/relationships"><Relationship Id="rId9" Type="http://schemas.openxmlformats.org/officeDocument/2006/relationships/image" Target="../media/image156.wmf"/><Relationship Id="rId8" Type="http://schemas.openxmlformats.org/officeDocument/2006/relationships/oleObject" Target="../embeddings/oleObject149.bin"/><Relationship Id="rId7" Type="http://schemas.openxmlformats.org/officeDocument/2006/relationships/image" Target="../media/image155.wmf"/><Relationship Id="rId6" Type="http://schemas.openxmlformats.org/officeDocument/2006/relationships/oleObject" Target="../embeddings/oleObject148.bin"/><Relationship Id="rId5" Type="http://schemas.openxmlformats.org/officeDocument/2006/relationships/image" Target="../media/image154.wmf"/><Relationship Id="rId4" Type="http://schemas.openxmlformats.org/officeDocument/2006/relationships/oleObject" Target="../embeddings/oleObject147.bin"/><Relationship Id="rId3" Type="http://schemas.openxmlformats.org/officeDocument/2006/relationships/image" Target="../media/image153.wmf"/><Relationship Id="rId2" Type="http://schemas.openxmlformats.org/officeDocument/2006/relationships/oleObject" Target="../embeddings/oleObject146.bin"/><Relationship Id="rId13" Type="http://schemas.openxmlformats.org/officeDocument/2006/relationships/notesSlide" Target="../notesSlides/notesSlide47.xml"/><Relationship Id="rId12" Type="http://schemas.openxmlformats.org/officeDocument/2006/relationships/vmlDrawing" Target="../drawings/vmlDrawing37.vml"/><Relationship Id="rId11" Type="http://schemas.openxmlformats.org/officeDocument/2006/relationships/slideLayout" Target="../slideLayouts/slideLayout7.xml"/><Relationship Id="rId10" Type="http://schemas.openxmlformats.org/officeDocument/2006/relationships/tags" Target="../tags/tag153.xml"/><Relationship Id="rId1" Type="http://schemas.openxmlformats.org/officeDocument/2006/relationships/image" Target="../media/image5.jpeg"/></Relationships>
</file>

<file path=ppt/slides/_rels/slide48.xml.rels><?xml version="1.0" encoding="UTF-8" standalone="yes"?>
<Relationships xmlns="http://schemas.openxmlformats.org/package/2006/relationships"><Relationship Id="rId8" Type="http://schemas.openxmlformats.org/officeDocument/2006/relationships/notesSlide" Target="../notesSlides/notesSlide48.xml"/><Relationship Id="rId7" Type="http://schemas.openxmlformats.org/officeDocument/2006/relationships/vmlDrawing" Target="../drawings/vmlDrawing38.vml"/><Relationship Id="rId6" Type="http://schemas.openxmlformats.org/officeDocument/2006/relationships/slideLayout" Target="../slideLayouts/slideLayout7.xml"/><Relationship Id="rId5" Type="http://schemas.openxmlformats.org/officeDocument/2006/relationships/tags" Target="../tags/tag154.xml"/><Relationship Id="rId4" Type="http://schemas.openxmlformats.org/officeDocument/2006/relationships/image" Target="../media/image152.jpeg"/><Relationship Id="rId3" Type="http://schemas.openxmlformats.org/officeDocument/2006/relationships/image" Target="../media/image157.wmf"/><Relationship Id="rId2" Type="http://schemas.openxmlformats.org/officeDocument/2006/relationships/oleObject" Target="../embeddings/oleObject150.bin"/><Relationship Id="rId1" Type="http://schemas.openxmlformats.org/officeDocument/2006/relationships/image" Target="../media/image5.jpe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7.xml"/><Relationship Id="rId3" Type="http://schemas.openxmlformats.org/officeDocument/2006/relationships/tags" Target="../tags/tag155.xml"/><Relationship Id="rId2" Type="http://schemas.openxmlformats.org/officeDocument/2006/relationships/image" Target="../media/image158.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5.jpeg"/></Relationships>
</file>

<file path=ppt/slides/_rels/slide50.xml.rels><?xml version="1.0" encoding="UTF-8" standalone="yes"?>
<Relationships xmlns="http://schemas.openxmlformats.org/package/2006/relationships"><Relationship Id="rId8" Type="http://schemas.openxmlformats.org/officeDocument/2006/relationships/notesSlide" Target="../notesSlides/notesSlide50.xml"/><Relationship Id="rId7" Type="http://schemas.openxmlformats.org/officeDocument/2006/relationships/vmlDrawing" Target="../drawings/vmlDrawing39.vml"/><Relationship Id="rId6" Type="http://schemas.openxmlformats.org/officeDocument/2006/relationships/slideLayout" Target="../slideLayouts/slideLayout7.xml"/><Relationship Id="rId5" Type="http://schemas.openxmlformats.org/officeDocument/2006/relationships/tags" Target="../tags/tag156.xml"/><Relationship Id="rId4" Type="http://schemas.openxmlformats.org/officeDocument/2006/relationships/image" Target="../media/image158.jpeg"/><Relationship Id="rId3" Type="http://schemas.openxmlformats.org/officeDocument/2006/relationships/image" Target="../media/image159.wmf"/><Relationship Id="rId2" Type="http://schemas.openxmlformats.org/officeDocument/2006/relationships/oleObject" Target="../embeddings/oleObject151.bin"/><Relationship Id="rId1" Type="http://schemas.openxmlformats.org/officeDocument/2006/relationships/image" Target="../media/image5.jpeg"/></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7.xml"/><Relationship Id="rId3" Type="http://schemas.openxmlformats.org/officeDocument/2006/relationships/tags" Target="../tags/tag157.xml"/><Relationship Id="rId2" Type="http://schemas.openxmlformats.org/officeDocument/2006/relationships/image" Target="../media/image160.jpeg"/><Relationship Id="rId1" Type="http://schemas.openxmlformats.org/officeDocument/2006/relationships/image" Target="../media/image5.jpeg"/></Relationships>
</file>

<file path=ppt/slides/_rels/slide52.xml.rels><?xml version="1.0" encoding="UTF-8" standalone="yes"?>
<Relationships xmlns="http://schemas.openxmlformats.org/package/2006/relationships"><Relationship Id="rId9" Type="http://schemas.openxmlformats.org/officeDocument/2006/relationships/vmlDrawing" Target="../drawings/vmlDrawing40.vml"/><Relationship Id="rId8" Type="http://schemas.openxmlformats.org/officeDocument/2006/relationships/slideLayout" Target="../slideLayouts/slideLayout7.xml"/><Relationship Id="rId7" Type="http://schemas.openxmlformats.org/officeDocument/2006/relationships/tags" Target="../tags/tag158.xml"/><Relationship Id="rId6" Type="http://schemas.openxmlformats.org/officeDocument/2006/relationships/image" Target="../media/image160.jpeg"/><Relationship Id="rId5" Type="http://schemas.openxmlformats.org/officeDocument/2006/relationships/image" Target="../media/image162.wmf"/><Relationship Id="rId4" Type="http://schemas.openxmlformats.org/officeDocument/2006/relationships/oleObject" Target="../embeddings/oleObject153.bin"/><Relationship Id="rId3" Type="http://schemas.openxmlformats.org/officeDocument/2006/relationships/image" Target="../media/image161.wmf"/><Relationship Id="rId2" Type="http://schemas.openxmlformats.org/officeDocument/2006/relationships/oleObject" Target="../embeddings/oleObject152.bin"/><Relationship Id="rId10" Type="http://schemas.openxmlformats.org/officeDocument/2006/relationships/notesSlide" Target="../notesSlides/notesSlide52.xml"/><Relationship Id="rId1" Type="http://schemas.openxmlformats.org/officeDocument/2006/relationships/image" Target="../media/image5.jpeg"/></Relationships>
</file>

<file path=ppt/slides/_rels/slide53.xml.rels><?xml version="1.0" encoding="UTF-8" standalone="yes"?>
<Relationships xmlns="http://schemas.openxmlformats.org/package/2006/relationships"><Relationship Id="rId9" Type="http://schemas.openxmlformats.org/officeDocument/2006/relationships/vmlDrawing" Target="../drawings/vmlDrawing41.vml"/><Relationship Id="rId8" Type="http://schemas.openxmlformats.org/officeDocument/2006/relationships/slideLayout" Target="../slideLayouts/slideLayout7.xml"/><Relationship Id="rId7" Type="http://schemas.openxmlformats.org/officeDocument/2006/relationships/tags" Target="../tags/tag159.xml"/><Relationship Id="rId6" Type="http://schemas.openxmlformats.org/officeDocument/2006/relationships/image" Target="../media/image165.jpeg"/><Relationship Id="rId5" Type="http://schemas.openxmlformats.org/officeDocument/2006/relationships/image" Target="../media/image164.wmf"/><Relationship Id="rId4" Type="http://schemas.openxmlformats.org/officeDocument/2006/relationships/oleObject" Target="../embeddings/oleObject155.bin"/><Relationship Id="rId3" Type="http://schemas.openxmlformats.org/officeDocument/2006/relationships/image" Target="../media/image163.wmf"/><Relationship Id="rId2" Type="http://schemas.openxmlformats.org/officeDocument/2006/relationships/oleObject" Target="../embeddings/oleObject154.bin"/><Relationship Id="rId10" Type="http://schemas.openxmlformats.org/officeDocument/2006/relationships/notesSlide" Target="../notesSlides/notesSlide53.xml"/><Relationship Id="rId1" Type="http://schemas.openxmlformats.org/officeDocument/2006/relationships/image" Target="../media/image5.jpeg"/></Relationships>
</file>

<file path=ppt/slides/_rels/slide54.xml.rels><?xml version="1.0" encoding="UTF-8" standalone="yes"?>
<Relationships xmlns="http://schemas.openxmlformats.org/package/2006/relationships"><Relationship Id="rId9" Type="http://schemas.openxmlformats.org/officeDocument/2006/relationships/vmlDrawing" Target="../drawings/vmlDrawing42.vml"/><Relationship Id="rId8" Type="http://schemas.openxmlformats.org/officeDocument/2006/relationships/slideLayout" Target="../slideLayouts/slideLayout7.xml"/><Relationship Id="rId7" Type="http://schemas.openxmlformats.org/officeDocument/2006/relationships/tags" Target="../tags/tag160.xml"/><Relationship Id="rId6" Type="http://schemas.openxmlformats.org/officeDocument/2006/relationships/image" Target="../media/image168.wmf"/><Relationship Id="rId5" Type="http://schemas.openxmlformats.org/officeDocument/2006/relationships/oleObject" Target="../embeddings/oleObject157.bin"/><Relationship Id="rId4" Type="http://schemas.openxmlformats.org/officeDocument/2006/relationships/image" Target="../media/image167.wmf"/><Relationship Id="rId3" Type="http://schemas.openxmlformats.org/officeDocument/2006/relationships/oleObject" Target="../embeddings/oleObject156.bin"/><Relationship Id="rId2" Type="http://schemas.openxmlformats.org/officeDocument/2006/relationships/image" Target="../media/image166.jpeg"/><Relationship Id="rId10" Type="http://schemas.openxmlformats.org/officeDocument/2006/relationships/notesSlide" Target="../notesSlides/notesSlide54.xml"/><Relationship Id="rId1" Type="http://schemas.openxmlformats.org/officeDocument/2006/relationships/image" Target="../media/image5.jpeg"/></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61.xml"/><Relationship Id="rId7" Type="http://schemas.openxmlformats.org/officeDocument/2006/relationships/image" Target="../media/image170.wmf"/><Relationship Id="rId6" Type="http://schemas.openxmlformats.org/officeDocument/2006/relationships/oleObject" Target="../embeddings/oleObject160.bin"/><Relationship Id="rId5" Type="http://schemas.openxmlformats.org/officeDocument/2006/relationships/image" Target="../media/image169.wmf"/><Relationship Id="rId4" Type="http://schemas.openxmlformats.org/officeDocument/2006/relationships/oleObject" Target="../embeddings/oleObject159.bin"/><Relationship Id="rId3" Type="http://schemas.openxmlformats.org/officeDocument/2006/relationships/image" Target="../media/image162.wmf"/><Relationship Id="rId2" Type="http://schemas.openxmlformats.org/officeDocument/2006/relationships/oleObject" Target="../embeddings/oleObject158.bin"/><Relationship Id="rId11" Type="http://schemas.openxmlformats.org/officeDocument/2006/relationships/notesSlide" Target="../notesSlides/notesSlide55.xml"/><Relationship Id="rId10" Type="http://schemas.openxmlformats.org/officeDocument/2006/relationships/vmlDrawing" Target="../drawings/vmlDrawing43.vml"/><Relationship Id="rId1" Type="http://schemas.openxmlformats.org/officeDocument/2006/relationships/image" Target="../media/image5.jpe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7.xml"/><Relationship Id="rId3" Type="http://schemas.openxmlformats.org/officeDocument/2006/relationships/tags" Target="../tags/tag162.xml"/><Relationship Id="rId2" Type="http://schemas.openxmlformats.org/officeDocument/2006/relationships/image" Target="../media/image171.jpeg"/><Relationship Id="rId1" Type="http://schemas.openxmlformats.org/officeDocument/2006/relationships/image" Target="../media/image5.jpeg"/></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slideLayout" Target="../slideLayouts/slideLayout7.xml"/><Relationship Id="rId3" Type="http://schemas.openxmlformats.org/officeDocument/2006/relationships/tags" Target="../tags/tag163.xml"/><Relationship Id="rId2" Type="http://schemas.openxmlformats.org/officeDocument/2006/relationships/image" Target="../media/image171.jpeg"/><Relationship Id="rId1" Type="http://schemas.openxmlformats.org/officeDocument/2006/relationships/image" Target="../media/image5.jpeg"/></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164.bin"/><Relationship Id="rId8" Type="http://schemas.openxmlformats.org/officeDocument/2006/relationships/image" Target="../media/image174.wmf"/><Relationship Id="rId7" Type="http://schemas.openxmlformats.org/officeDocument/2006/relationships/oleObject" Target="../embeddings/oleObject163.bin"/><Relationship Id="rId6" Type="http://schemas.openxmlformats.org/officeDocument/2006/relationships/image" Target="../media/image171.jpeg"/><Relationship Id="rId5" Type="http://schemas.openxmlformats.org/officeDocument/2006/relationships/image" Target="../media/image173.wmf"/><Relationship Id="rId4" Type="http://schemas.openxmlformats.org/officeDocument/2006/relationships/oleObject" Target="../embeddings/oleObject162.bin"/><Relationship Id="rId3" Type="http://schemas.openxmlformats.org/officeDocument/2006/relationships/image" Target="../media/image172.wmf"/><Relationship Id="rId2" Type="http://schemas.openxmlformats.org/officeDocument/2006/relationships/oleObject" Target="../embeddings/oleObject161.bin"/><Relationship Id="rId14" Type="http://schemas.openxmlformats.org/officeDocument/2006/relationships/notesSlide" Target="../notesSlides/notesSlide58.xml"/><Relationship Id="rId13" Type="http://schemas.openxmlformats.org/officeDocument/2006/relationships/vmlDrawing" Target="../drawings/vmlDrawing44.vml"/><Relationship Id="rId12" Type="http://schemas.openxmlformats.org/officeDocument/2006/relationships/slideLayout" Target="../slideLayouts/slideLayout7.xml"/><Relationship Id="rId11" Type="http://schemas.openxmlformats.org/officeDocument/2006/relationships/tags" Target="../tags/tag164.xml"/><Relationship Id="rId10" Type="http://schemas.openxmlformats.org/officeDocument/2006/relationships/image" Target="../media/image175.wmf"/><Relationship Id="rId1" Type="http://schemas.openxmlformats.org/officeDocument/2006/relationships/image" Target="../media/image5.jpeg"/></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7.xml"/><Relationship Id="rId3" Type="http://schemas.openxmlformats.org/officeDocument/2006/relationships/tags" Target="../tags/tag165.xml"/><Relationship Id="rId2" Type="http://schemas.openxmlformats.org/officeDocument/2006/relationships/image" Target="../media/image176.jpe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5.jpeg"/></Relationships>
</file>

<file path=ppt/slides/_rels/slide60.xml.rels><?xml version="1.0" encoding="UTF-8" standalone="yes"?>
<Relationships xmlns="http://schemas.openxmlformats.org/package/2006/relationships"><Relationship Id="rId9" Type="http://schemas.openxmlformats.org/officeDocument/2006/relationships/vmlDrawing" Target="../drawings/vmlDrawing45.vml"/><Relationship Id="rId8" Type="http://schemas.openxmlformats.org/officeDocument/2006/relationships/slideLayout" Target="../slideLayouts/slideLayout7.xml"/><Relationship Id="rId7" Type="http://schemas.openxmlformats.org/officeDocument/2006/relationships/tags" Target="../tags/tag166.xml"/><Relationship Id="rId6" Type="http://schemas.openxmlformats.org/officeDocument/2006/relationships/image" Target="../media/image176.jpeg"/><Relationship Id="rId5" Type="http://schemas.openxmlformats.org/officeDocument/2006/relationships/image" Target="../media/image178.wmf"/><Relationship Id="rId4" Type="http://schemas.openxmlformats.org/officeDocument/2006/relationships/oleObject" Target="../embeddings/oleObject166.bin"/><Relationship Id="rId3" Type="http://schemas.openxmlformats.org/officeDocument/2006/relationships/image" Target="../media/image177.wmf"/><Relationship Id="rId2" Type="http://schemas.openxmlformats.org/officeDocument/2006/relationships/oleObject" Target="../embeddings/oleObject165.bin"/><Relationship Id="rId10" Type="http://schemas.openxmlformats.org/officeDocument/2006/relationships/notesSlide" Target="../notesSlides/notesSlide60.xml"/><Relationship Id="rId1" Type="http://schemas.openxmlformats.org/officeDocument/2006/relationships/image" Target="../media/image5.jpeg"/></Relationships>
</file>

<file path=ppt/slides/_rels/slide61.xml.rels><?xml version="1.0" encoding="UTF-8" standalone="yes"?>
<Relationships xmlns="http://schemas.openxmlformats.org/package/2006/relationships"><Relationship Id="rId9" Type="http://schemas.openxmlformats.org/officeDocument/2006/relationships/image" Target="../media/image182.wmf"/><Relationship Id="rId8" Type="http://schemas.openxmlformats.org/officeDocument/2006/relationships/oleObject" Target="../embeddings/oleObject170.bin"/><Relationship Id="rId7" Type="http://schemas.openxmlformats.org/officeDocument/2006/relationships/image" Target="../media/image181.wmf"/><Relationship Id="rId6" Type="http://schemas.openxmlformats.org/officeDocument/2006/relationships/oleObject" Target="../embeddings/oleObject169.bin"/><Relationship Id="rId5" Type="http://schemas.openxmlformats.org/officeDocument/2006/relationships/image" Target="../media/image180.wmf"/><Relationship Id="rId4" Type="http://schemas.openxmlformats.org/officeDocument/2006/relationships/oleObject" Target="../embeddings/oleObject168.bin"/><Relationship Id="rId3" Type="http://schemas.openxmlformats.org/officeDocument/2006/relationships/image" Target="../media/image179.wmf"/><Relationship Id="rId2" Type="http://schemas.openxmlformats.org/officeDocument/2006/relationships/oleObject" Target="../embeddings/oleObject167.bin"/><Relationship Id="rId16" Type="http://schemas.openxmlformats.org/officeDocument/2006/relationships/notesSlide" Target="../notesSlides/notesSlide61.xml"/><Relationship Id="rId15" Type="http://schemas.openxmlformats.org/officeDocument/2006/relationships/vmlDrawing" Target="../drawings/vmlDrawing46.vml"/><Relationship Id="rId14" Type="http://schemas.openxmlformats.org/officeDocument/2006/relationships/slideLayout" Target="../slideLayouts/slideLayout7.xml"/><Relationship Id="rId13" Type="http://schemas.openxmlformats.org/officeDocument/2006/relationships/tags" Target="../tags/tag167.xml"/><Relationship Id="rId12" Type="http://schemas.openxmlformats.org/officeDocument/2006/relationships/image" Target="../media/image184.jpeg"/><Relationship Id="rId11" Type="http://schemas.openxmlformats.org/officeDocument/2006/relationships/image" Target="../media/image183.wmf"/><Relationship Id="rId10" Type="http://schemas.openxmlformats.org/officeDocument/2006/relationships/oleObject" Target="../embeddings/oleObject171.bin"/><Relationship Id="rId1" Type="http://schemas.openxmlformats.org/officeDocument/2006/relationships/image" Target="../media/image5.jpeg"/></Relationships>
</file>

<file path=ppt/slides/_rels/slide62.xml.rels><?xml version="1.0" encoding="UTF-8" standalone="yes"?>
<Relationships xmlns="http://schemas.openxmlformats.org/package/2006/relationships"><Relationship Id="rId9" Type="http://schemas.openxmlformats.org/officeDocument/2006/relationships/image" Target="../media/image188.wmf"/><Relationship Id="rId8" Type="http://schemas.openxmlformats.org/officeDocument/2006/relationships/oleObject" Target="../embeddings/oleObject175.bin"/><Relationship Id="rId7" Type="http://schemas.openxmlformats.org/officeDocument/2006/relationships/image" Target="../media/image187.wmf"/><Relationship Id="rId6" Type="http://schemas.openxmlformats.org/officeDocument/2006/relationships/oleObject" Target="../embeddings/oleObject174.bin"/><Relationship Id="rId5" Type="http://schemas.openxmlformats.org/officeDocument/2006/relationships/image" Target="../media/image186.wmf"/><Relationship Id="rId4" Type="http://schemas.openxmlformats.org/officeDocument/2006/relationships/oleObject" Target="../embeddings/oleObject173.bin"/><Relationship Id="rId3" Type="http://schemas.openxmlformats.org/officeDocument/2006/relationships/image" Target="../media/image185.wmf"/><Relationship Id="rId2" Type="http://schemas.openxmlformats.org/officeDocument/2006/relationships/oleObject" Target="../embeddings/oleObject172.bin"/><Relationship Id="rId13" Type="http://schemas.openxmlformats.org/officeDocument/2006/relationships/notesSlide" Target="../notesSlides/notesSlide62.xml"/><Relationship Id="rId12" Type="http://schemas.openxmlformats.org/officeDocument/2006/relationships/vmlDrawing" Target="../drawings/vmlDrawing47.vml"/><Relationship Id="rId11" Type="http://schemas.openxmlformats.org/officeDocument/2006/relationships/slideLayout" Target="../slideLayouts/slideLayout7.xml"/><Relationship Id="rId10" Type="http://schemas.openxmlformats.org/officeDocument/2006/relationships/tags" Target="../tags/tag168.xml"/><Relationship Id="rId1" Type="http://schemas.openxmlformats.org/officeDocument/2006/relationships/image" Target="../media/image5.jpeg"/></Relationships>
</file>

<file path=ppt/slides/_rels/slide6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69.xml"/><Relationship Id="rId7" Type="http://schemas.openxmlformats.org/officeDocument/2006/relationships/image" Target="../media/image191.wmf"/><Relationship Id="rId6" Type="http://schemas.openxmlformats.org/officeDocument/2006/relationships/oleObject" Target="../embeddings/oleObject178.bin"/><Relationship Id="rId5" Type="http://schemas.openxmlformats.org/officeDocument/2006/relationships/image" Target="../media/image190.wmf"/><Relationship Id="rId4" Type="http://schemas.openxmlformats.org/officeDocument/2006/relationships/oleObject" Target="../embeddings/oleObject177.bin"/><Relationship Id="rId3" Type="http://schemas.openxmlformats.org/officeDocument/2006/relationships/image" Target="../media/image189.wmf"/><Relationship Id="rId2" Type="http://schemas.openxmlformats.org/officeDocument/2006/relationships/oleObject" Target="../embeddings/oleObject176.bin"/><Relationship Id="rId11" Type="http://schemas.openxmlformats.org/officeDocument/2006/relationships/notesSlide" Target="../notesSlides/notesSlide63.xml"/><Relationship Id="rId10" Type="http://schemas.openxmlformats.org/officeDocument/2006/relationships/vmlDrawing" Target="../drawings/vmlDrawing48.vml"/><Relationship Id="rId1" Type="http://schemas.openxmlformats.org/officeDocument/2006/relationships/image" Target="../media/image5.jpeg"/></Relationships>
</file>

<file path=ppt/slides/_rels/slide64.xml.rels><?xml version="1.0" encoding="UTF-8" standalone="yes"?>
<Relationships xmlns="http://schemas.openxmlformats.org/package/2006/relationships"><Relationship Id="rId9" Type="http://schemas.openxmlformats.org/officeDocument/2006/relationships/vmlDrawing" Target="../drawings/vmlDrawing49.vml"/><Relationship Id="rId8" Type="http://schemas.openxmlformats.org/officeDocument/2006/relationships/slideLayout" Target="../slideLayouts/slideLayout7.xml"/><Relationship Id="rId7" Type="http://schemas.openxmlformats.org/officeDocument/2006/relationships/tags" Target="../tags/tag170.xml"/><Relationship Id="rId6" Type="http://schemas.openxmlformats.org/officeDocument/2006/relationships/image" Target="../media/image194.jpeg"/><Relationship Id="rId5" Type="http://schemas.openxmlformats.org/officeDocument/2006/relationships/image" Target="../media/image193.wmf"/><Relationship Id="rId4" Type="http://schemas.openxmlformats.org/officeDocument/2006/relationships/oleObject" Target="../embeddings/oleObject180.bin"/><Relationship Id="rId3" Type="http://schemas.openxmlformats.org/officeDocument/2006/relationships/image" Target="../media/image192.wmf"/><Relationship Id="rId2" Type="http://schemas.openxmlformats.org/officeDocument/2006/relationships/oleObject" Target="../embeddings/oleObject179.bin"/><Relationship Id="rId10" Type="http://schemas.openxmlformats.org/officeDocument/2006/relationships/notesSlide" Target="../notesSlides/notesSlide64.xml"/><Relationship Id="rId1" Type="http://schemas.openxmlformats.org/officeDocument/2006/relationships/image" Target="../media/image5.jpeg"/></Relationships>
</file>

<file path=ppt/slides/_rels/slide65.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image" Target="../media/image198.wmf"/><Relationship Id="rId7" Type="http://schemas.openxmlformats.org/officeDocument/2006/relationships/oleObject" Target="../embeddings/oleObject183.bin"/><Relationship Id="rId6" Type="http://schemas.openxmlformats.org/officeDocument/2006/relationships/image" Target="../media/image197.wmf"/><Relationship Id="rId5" Type="http://schemas.openxmlformats.org/officeDocument/2006/relationships/oleObject" Target="../embeddings/oleObject182.bin"/><Relationship Id="rId4" Type="http://schemas.openxmlformats.org/officeDocument/2006/relationships/image" Target="../media/image196.wmf"/><Relationship Id="rId3" Type="http://schemas.openxmlformats.org/officeDocument/2006/relationships/oleObject" Target="../embeddings/oleObject181.bin"/><Relationship Id="rId2" Type="http://schemas.openxmlformats.org/officeDocument/2006/relationships/image" Target="../media/image195.jpeg"/><Relationship Id="rId12" Type="http://schemas.openxmlformats.org/officeDocument/2006/relationships/notesSlide" Target="../notesSlides/notesSlide65.xml"/><Relationship Id="rId11" Type="http://schemas.openxmlformats.org/officeDocument/2006/relationships/vmlDrawing" Target="../drawings/vmlDrawing50.vml"/><Relationship Id="rId10" Type="http://schemas.openxmlformats.org/officeDocument/2006/relationships/slideLayout" Target="../slideLayouts/slideLayout7.xml"/><Relationship Id="rId1" Type="http://schemas.openxmlformats.org/officeDocument/2006/relationships/image" Target="../media/image5.jpeg"/></Relationships>
</file>

<file path=ppt/slides/_rels/slide66.xml.rels><?xml version="1.0" encoding="UTF-8" standalone="yes"?>
<Relationships xmlns="http://schemas.openxmlformats.org/package/2006/relationships"><Relationship Id="rId8" Type="http://schemas.openxmlformats.org/officeDocument/2006/relationships/notesSlide" Target="../notesSlides/notesSlide66.xml"/><Relationship Id="rId7" Type="http://schemas.openxmlformats.org/officeDocument/2006/relationships/vmlDrawing" Target="../drawings/vmlDrawing51.vml"/><Relationship Id="rId6" Type="http://schemas.openxmlformats.org/officeDocument/2006/relationships/slideLayout" Target="../slideLayouts/slideLayout7.xml"/><Relationship Id="rId5" Type="http://schemas.openxmlformats.org/officeDocument/2006/relationships/tags" Target="../tags/tag172.xml"/><Relationship Id="rId4" Type="http://schemas.openxmlformats.org/officeDocument/2006/relationships/image" Target="../media/image195.jpeg"/><Relationship Id="rId3" Type="http://schemas.openxmlformats.org/officeDocument/2006/relationships/image" Target="../media/image199.wmf"/><Relationship Id="rId2" Type="http://schemas.openxmlformats.org/officeDocument/2006/relationships/oleObject" Target="../embeddings/oleObject184.bin"/><Relationship Id="rId1" Type="http://schemas.openxmlformats.org/officeDocument/2006/relationships/image" Target="../media/image5.jpeg"/></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67.xml"/><Relationship Id="rId4" Type="http://schemas.openxmlformats.org/officeDocument/2006/relationships/slideLayout" Target="../slideLayouts/slideLayout7.xml"/><Relationship Id="rId3" Type="http://schemas.openxmlformats.org/officeDocument/2006/relationships/tags" Target="../tags/tag173.xml"/><Relationship Id="rId2" Type="http://schemas.openxmlformats.org/officeDocument/2006/relationships/image" Target="../media/image200.jpeg"/><Relationship Id="rId1" Type="http://schemas.openxmlformats.org/officeDocument/2006/relationships/image" Target="../media/image5.jpeg"/></Relationships>
</file>

<file path=ppt/slides/_rels/slide68.xml.rels><?xml version="1.0" encoding="UTF-8" standalone="yes"?>
<Relationships xmlns="http://schemas.openxmlformats.org/package/2006/relationships"><Relationship Id="rId6" Type="http://schemas.openxmlformats.org/officeDocument/2006/relationships/notesSlide" Target="../notesSlides/notesSlide68.xml"/><Relationship Id="rId5" Type="http://schemas.openxmlformats.org/officeDocument/2006/relationships/slideLayout" Target="../slideLayouts/slideLayout7.xml"/><Relationship Id="rId4" Type="http://schemas.openxmlformats.org/officeDocument/2006/relationships/tags" Target="../tags/tag174.xml"/><Relationship Id="rId3" Type="http://schemas.openxmlformats.org/officeDocument/2006/relationships/image" Target="../media/image202.jpeg"/><Relationship Id="rId2" Type="http://schemas.openxmlformats.org/officeDocument/2006/relationships/image" Target="../media/image201.png"/><Relationship Id="rId1" Type="http://schemas.openxmlformats.org/officeDocument/2006/relationships/image" Target="../media/image5.jpeg"/></Relationships>
</file>

<file path=ppt/slides/_rels/slide69.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image" Target="../media/image206.jpeg"/><Relationship Id="rId7" Type="http://schemas.openxmlformats.org/officeDocument/2006/relationships/image" Target="../media/image205.wmf"/><Relationship Id="rId6" Type="http://schemas.openxmlformats.org/officeDocument/2006/relationships/oleObject" Target="../embeddings/oleObject187.bin"/><Relationship Id="rId5" Type="http://schemas.openxmlformats.org/officeDocument/2006/relationships/image" Target="../media/image204.wmf"/><Relationship Id="rId4" Type="http://schemas.openxmlformats.org/officeDocument/2006/relationships/oleObject" Target="../embeddings/oleObject186.bin"/><Relationship Id="rId3" Type="http://schemas.openxmlformats.org/officeDocument/2006/relationships/image" Target="../media/image203.wmf"/><Relationship Id="rId2" Type="http://schemas.openxmlformats.org/officeDocument/2006/relationships/oleObject" Target="../embeddings/oleObject185.bin"/><Relationship Id="rId12" Type="http://schemas.openxmlformats.org/officeDocument/2006/relationships/notesSlide" Target="../notesSlides/notesSlide69.xml"/><Relationship Id="rId11" Type="http://schemas.openxmlformats.org/officeDocument/2006/relationships/vmlDrawing" Target="../drawings/vmlDrawing52.vml"/><Relationship Id="rId10" Type="http://schemas.openxmlformats.org/officeDocument/2006/relationships/slideLayout" Target="../slideLayouts/slideLayout7.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image" Target="../media/image5.jpeg"/></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70.xml"/><Relationship Id="rId4" Type="http://schemas.openxmlformats.org/officeDocument/2006/relationships/slideLayout" Target="../slideLayouts/slideLayout7.xml"/><Relationship Id="rId3" Type="http://schemas.openxmlformats.org/officeDocument/2006/relationships/tags" Target="../tags/tag176.xml"/><Relationship Id="rId2" Type="http://schemas.openxmlformats.org/officeDocument/2006/relationships/image" Target="../media/image207.jpeg"/><Relationship Id="rId1" Type="http://schemas.openxmlformats.org/officeDocument/2006/relationships/image" Target="../media/image5.jpeg"/></Relationships>
</file>

<file path=ppt/slides/_rels/slide71.xml.rels><?xml version="1.0" encoding="UTF-8" standalone="yes"?>
<Relationships xmlns="http://schemas.openxmlformats.org/package/2006/relationships"><Relationship Id="rId9" Type="http://schemas.openxmlformats.org/officeDocument/2006/relationships/vmlDrawing" Target="../drawings/vmlDrawing53.vml"/><Relationship Id="rId8" Type="http://schemas.openxmlformats.org/officeDocument/2006/relationships/slideLayout" Target="../slideLayouts/slideLayout7.xml"/><Relationship Id="rId7" Type="http://schemas.openxmlformats.org/officeDocument/2006/relationships/tags" Target="../tags/tag177.xml"/><Relationship Id="rId6" Type="http://schemas.openxmlformats.org/officeDocument/2006/relationships/image" Target="../media/image210.wmf"/><Relationship Id="rId5" Type="http://schemas.openxmlformats.org/officeDocument/2006/relationships/oleObject" Target="../embeddings/oleObject189.bin"/><Relationship Id="rId4" Type="http://schemas.openxmlformats.org/officeDocument/2006/relationships/image" Target="../media/image209.jpeg"/><Relationship Id="rId3" Type="http://schemas.openxmlformats.org/officeDocument/2006/relationships/image" Target="../media/image208.wmf"/><Relationship Id="rId2" Type="http://schemas.openxmlformats.org/officeDocument/2006/relationships/oleObject" Target="../embeddings/oleObject188.bin"/><Relationship Id="rId10" Type="http://schemas.openxmlformats.org/officeDocument/2006/relationships/notesSlide" Target="../notesSlides/notesSlide71.xml"/><Relationship Id="rId1" Type="http://schemas.openxmlformats.org/officeDocument/2006/relationships/image" Target="../media/image5.jpeg"/></Relationships>
</file>

<file path=ppt/slides/_rels/slide72.xml.rels><?xml version="1.0" encoding="UTF-8" standalone="yes"?>
<Relationships xmlns="http://schemas.openxmlformats.org/package/2006/relationships"><Relationship Id="rId9" Type="http://schemas.openxmlformats.org/officeDocument/2006/relationships/image" Target="../media/image214.wmf"/><Relationship Id="rId8" Type="http://schemas.openxmlformats.org/officeDocument/2006/relationships/oleObject" Target="../embeddings/oleObject193.bin"/><Relationship Id="rId7" Type="http://schemas.openxmlformats.org/officeDocument/2006/relationships/image" Target="../media/image213.wmf"/><Relationship Id="rId6" Type="http://schemas.openxmlformats.org/officeDocument/2006/relationships/oleObject" Target="../embeddings/oleObject192.bin"/><Relationship Id="rId5" Type="http://schemas.openxmlformats.org/officeDocument/2006/relationships/image" Target="../media/image212.wmf"/><Relationship Id="rId4" Type="http://schemas.openxmlformats.org/officeDocument/2006/relationships/oleObject" Target="../embeddings/oleObject191.bin"/><Relationship Id="rId3" Type="http://schemas.openxmlformats.org/officeDocument/2006/relationships/image" Target="../media/image211.wmf"/><Relationship Id="rId2" Type="http://schemas.openxmlformats.org/officeDocument/2006/relationships/oleObject" Target="../embeddings/oleObject190.bin"/><Relationship Id="rId14" Type="http://schemas.openxmlformats.org/officeDocument/2006/relationships/notesSlide" Target="../notesSlides/notesSlide72.xml"/><Relationship Id="rId13" Type="http://schemas.openxmlformats.org/officeDocument/2006/relationships/vmlDrawing" Target="../drawings/vmlDrawing54.vml"/><Relationship Id="rId12" Type="http://schemas.openxmlformats.org/officeDocument/2006/relationships/slideLayout" Target="../slideLayouts/slideLayout7.xml"/><Relationship Id="rId11" Type="http://schemas.openxmlformats.org/officeDocument/2006/relationships/tags" Target="../tags/tag178.xml"/><Relationship Id="rId10" Type="http://schemas.openxmlformats.org/officeDocument/2006/relationships/image" Target="../media/image209.jpeg"/><Relationship Id="rId1" Type="http://schemas.openxmlformats.org/officeDocument/2006/relationships/image" Target="../media/image5.jpeg"/></Relationships>
</file>

<file path=ppt/slides/_rels/slide73.xml.rels><?xml version="1.0" encoding="UTF-8" standalone="yes"?>
<Relationships xmlns="http://schemas.openxmlformats.org/package/2006/relationships"><Relationship Id="rId9" Type="http://schemas.openxmlformats.org/officeDocument/2006/relationships/oleObject" Target="../embeddings/oleObject197.bin"/><Relationship Id="rId8" Type="http://schemas.openxmlformats.org/officeDocument/2006/relationships/image" Target="../media/image218.wmf"/><Relationship Id="rId7" Type="http://schemas.openxmlformats.org/officeDocument/2006/relationships/oleObject" Target="../embeddings/oleObject196.bin"/><Relationship Id="rId6" Type="http://schemas.openxmlformats.org/officeDocument/2006/relationships/image" Target="../media/image217.jpeg"/><Relationship Id="rId5" Type="http://schemas.openxmlformats.org/officeDocument/2006/relationships/image" Target="../media/image216.wmf"/><Relationship Id="rId4" Type="http://schemas.openxmlformats.org/officeDocument/2006/relationships/oleObject" Target="../embeddings/oleObject195.bin"/><Relationship Id="rId3" Type="http://schemas.openxmlformats.org/officeDocument/2006/relationships/image" Target="../media/image215.wmf"/><Relationship Id="rId2" Type="http://schemas.openxmlformats.org/officeDocument/2006/relationships/oleObject" Target="../embeddings/oleObject194.bin"/><Relationship Id="rId14" Type="http://schemas.openxmlformats.org/officeDocument/2006/relationships/notesSlide" Target="../notesSlides/notesSlide73.xml"/><Relationship Id="rId13" Type="http://schemas.openxmlformats.org/officeDocument/2006/relationships/vmlDrawing" Target="../drawings/vmlDrawing55.vml"/><Relationship Id="rId12" Type="http://schemas.openxmlformats.org/officeDocument/2006/relationships/slideLayout" Target="../slideLayouts/slideLayout7.xml"/><Relationship Id="rId11" Type="http://schemas.openxmlformats.org/officeDocument/2006/relationships/tags" Target="../tags/tag179.xml"/><Relationship Id="rId10" Type="http://schemas.openxmlformats.org/officeDocument/2006/relationships/image" Target="../media/image219.wmf"/><Relationship Id="rId1" Type="http://schemas.openxmlformats.org/officeDocument/2006/relationships/image" Target="../media/image5.jpeg"/></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74.xml"/><Relationship Id="rId4" Type="http://schemas.openxmlformats.org/officeDocument/2006/relationships/slideLayout" Target="../slideLayouts/slideLayout7.xml"/><Relationship Id="rId3" Type="http://schemas.openxmlformats.org/officeDocument/2006/relationships/tags" Target="../tags/tag180.xml"/><Relationship Id="rId2" Type="http://schemas.openxmlformats.org/officeDocument/2006/relationships/image" Target="../media/image220.jpeg"/><Relationship Id="rId1" Type="http://schemas.openxmlformats.org/officeDocument/2006/relationships/image" Target="../media/image5.jpeg"/></Relationships>
</file>

<file path=ppt/slides/_rels/slide75.xml.rels><?xml version="1.0" encoding="UTF-8" standalone="yes"?>
<Relationships xmlns="http://schemas.openxmlformats.org/package/2006/relationships"><Relationship Id="rId9" Type="http://schemas.openxmlformats.org/officeDocument/2006/relationships/oleObject" Target="../embeddings/oleObject201.bin"/><Relationship Id="rId8" Type="http://schemas.openxmlformats.org/officeDocument/2006/relationships/image" Target="../media/image224.wmf"/><Relationship Id="rId7" Type="http://schemas.openxmlformats.org/officeDocument/2006/relationships/oleObject" Target="../embeddings/oleObject200.bin"/><Relationship Id="rId6" Type="http://schemas.openxmlformats.org/officeDocument/2006/relationships/image" Target="../media/image223.jpeg"/><Relationship Id="rId5" Type="http://schemas.openxmlformats.org/officeDocument/2006/relationships/image" Target="../media/image222.wmf"/><Relationship Id="rId4" Type="http://schemas.openxmlformats.org/officeDocument/2006/relationships/oleObject" Target="../embeddings/oleObject199.bin"/><Relationship Id="rId3" Type="http://schemas.openxmlformats.org/officeDocument/2006/relationships/image" Target="../media/image221.wmf"/><Relationship Id="rId2" Type="http://schemas.openxmlformats.org/officeDocument/2006/relationships/oleObject" Target="../embeddings/oleObject198.bin"/><Relationship Id="rId14" Type="http://schemas.openxmlformats.org/officeDocument/2006/relationships/notesSlide" Target="../notesSlides/notesSlide75.xml"/><Relationship Id="rId13" Type="http://schemas.openxmlformats.org/officeDocument/2006/relationships/vmlDrawing" Target="../drawings/vmlDrawing56.vml"/><Relationship Id="rId12" Type="http://schemas.openxmlformats.org/officeDocument/2006/relationships/slideLayout" Target="../slideLayouts/slideLayout7.xml"/><Relationship Id="rId11" Type="http://schemas.openxmlformats.org/officeDocument/2006/relationships/tags" Target="../tags/tag181.xml"/><Relationship Id="rId10" Type="http://schemas.openxmlformats.org/officeDocument/2006/relationships/image" Target="../media/image225.wmf"/><Relationship Id="rId1" Type="http://schemas.openxmlformats.org/officeDocument/2006/relationships/image" Target="../media/image5.jpeg"/></Relationships>
</file>

<file path=ppt/slides/_rels/slide76.xml.rels><?xml version="1.0" encoding="UTF-8" standalone="yes"?>
<Relationships xmlns="http://schemas.openxmlformats.org/package/2006/relationships"><Relationship Id="rId8" Type="http://schemas.openxmlformats.org/officeDocument/2006/relationships/notesSlide" Target="../notesSlides/notesSlide76.xml"/><Relationship Id="rId7" Type="http://schemas.openxmlformats.org/officeDocument/2006/relationships/vmlDrawing" Target="../drawings/vmlDrawing57.vml"/><Relationship Id="rId6" Type="http://schemas.openxmlformats.org/officeDocument/2006/relationships/slideLayout" Target="../slideLayouts/slideLayout7.xml"/><Relationship Id="rId5" Type="http://schemas.openxmlformats.org/officeDocument/2006/relationships/tags" Target="../tags/tag182.xml"/><Relationship Id="rId4" Type="http://schemas.openxmlformats.org/officeDocument/2006/relationships/image" Target="../media/image220.jpeg"/><Relationship Id="rId3" Type="http://schemas.openxmlformats.org/officeDocument/2006/relationships/image" Target="../media/image226.wmf"/><Relationship Id="rId2" Type="http://schemas.openxmlformats.org/officeDocument/2006/relationships/oleObject" Target="../embeddings/oleObject202.bin"/><Relationship Id="rId1" Type="http://schemas.openxmlformats.org/officeDocument/2006/relationships/image" Target="../media/image5.jpeg"/></Relationships>
</file>

<file path=ppt/slides/_rels/slide77.xml.rels><?xml version="1.0" encoding="UTF-8" standalone="yes"?>
<Relationships xmlns="http://schemas.openxmlformats.org/package/2006/relationships"><Relationship Id="rId9" Type="http://schemas.openxmlformats.org/officeDocument/2006/relationships/vmlDrawing" Target="../drawings/vmlDrawing58.vml"/><Relationship Id="rId8" Type="http://schemas.openxmlformats.org/officeDocument/2006/relationships/slideLayout" Target="../slideLayouts/slideLayout7.xml"/><Relationship Id="rId7" Type="http://schemas.openxmlformats.org/officeDocument/2006/relationships/tags" Target="../tags/tag183.xml"/><Relationship Id="rId6" Type="http://schemas.openxmlformats.org/officeDocument/2006/relationships/image" Target="../media/image228.wmf"/><Relationship Id="rId5" Type="http://schemas.openxmlformats.org/officeDocument/2006/relationships/oleObject" Target="../embeddings/oleObject204.bin"/><Relationship Id="rId4" Type="http://schemas.openxmlformats.org/officeDocument/2006/relationships/image" Target="../media/image227.wmf"/><Relationship Id="rId3" Type="http://schemas.openxmlformats.org/officeDocument/2006/relationships/oleObject" Target="../embeddings/oleObject203.bin"/><Relationship Id="rId2" Type="http://schemas.openxmlformats.org/officeDocument/2006/relationships/image" Target="../media/image223.jpeg"/><Relationship Id="rId10" Type="http://schemas.openxmlformats.org/officeDocument/2006/relationships/notesSlide" Target="../notesSlides/notesSlide77.xml"/><Relationship Id="rId1" Type="http://schemas.openxmlformats.org/officeDocument/2006/relationships/image" Target="../media/image5.jpeg"/></Relationships>
</file>

<file path=ppt/slides/_rels/slide78.xml.rels><?xml version="1.0" encoding="UTF-8" standalone="yes"?>
<Relationships xmlns="http://schemas.openxmlformats.org/package/2006/relationships"><Relationship Id="rId9" Type="http://schemas.openxmlformats.org/officeDocument/2006/relationships/image" Target="../media/image232.wmf"/><Relationship Id="rId8" Type="http://schemas.openxmlformats.org/officeDocument/2006/relationships/oleObject" Target="../embeddings/oleObject208.bin"/><Relationship Id="rId7" Type="http://schemas.openxmlformats.org/officeDocument/2006/relationships/image" Target="../media/image231.wmf"/><Relationship Id="rId6" Type="http://schemas.openxmlformats.org/officeDocument/2006/relationships/oleObject" Target="../embeddings/oleObject207.bin"/><Relationship Id="rId5" Type="http://schemas.openxmlformats.org/officeDocument/2006/relationships/image" Target="../media/image230.wmf"/><Relationship Id="rId4" Type="http://schemas.openxmlformats.org/officeDocument/2006/relationships/oleObject" Target="../embeddings/oleObject206.bin"/><Relationship Id="rId3" Type="http://schemas.openxmlformats.org/officeDocument/2006/relationships/image" Target="../media/image229.wmf"/><Relationship Id="rId2" Type="http://schemas.openxmlformats.org/officeDocument/2006/relationships/oleObject" Target="../embeddings/oleObject205.bin"/><Relationship Id="rId13" Type="http://schemas.openxmlformats.org/officeDocument/2006/relationships/notesSlide" Target="../notesSlides/notesSlide78.xml"/><Relationship Id="rId12" Type="http://schemas.openxmlformats.org/officeDocument/2006/relationships/vmlDrawing" Target="../drawings/vmlDrawing59.vml"/><Relationship Id="rId11" Type="http://schemas.openxmlformats.org/officeDocument/2006/relationships/slideLayout" Target="../slideLayouts/slideLayout7.xml"/><Relationship Id="rId10" Type="http://schemas.openxmlformats.org/officeDocument/2006/relationships/tags" Target="../tags/tag184.xml"/><Relationship Id="rId1" Type="http://schemas.openxmlformats.org/officeDocument/2006/relationships/image" Target="../media/image5.jpeg"/></Relationships>
</file>

<file path=ppt/slides/_rels/slide79.xml.rels><?xml version="1.0" encoding="UTF-8" standalone="yes"?>
<Relationships xmlns="http://schemas.openxmlformats.org/package/2006/relationships"><Relationship Id="rId9" Type="http://schemas.openxmlformats.org/officeDocument/2006/relationships/oleObject" Target="../embeddings/oleObject212.bin"/><Relationship Id="rId8" Type="http://schemas.openxmlformats.org/officeDocument/2006/relationships/image" Target="../media/image236.wmf"/><Relationship Id="rId7" Type="http://schemas.openxmlformats.org/officeDocument/2006/relationships/oleObject" Target="../embeddings/oleObject211.bin"/><Relationship Id="rId6" Type="http://schemas.openxmlformats.org/officeDocument/2006/relationships/image" Target="../media/image235.wmf"/><Relationship Id="rId5" Type="http://schemas.openxmlformats.org/officeDocument/2006/relationships/oleObject" Target="../embeddings/oleObject210.bin"/><Relationship Id="rId4" Type="http://schemas.openxmlformats.org/officeDocument/2006/relationships/image" Target="../media/image234.wmf"/><Relationship Id="rId3" Type="http://schemas.openxmlformats.org/officeDocument/2006/relationships/oleObject" Target="../embeddings/oleObject209.bin"/><Relationship Id="rId2" Type="http://schemas.openxmlformats.org/officeDocument/2006/relationships/image" Target="../media/image233.jpeg"/><Relationship Id="rId14" Type="http://schemas.openxmlformats.org/officeDocument/2006/relationships/notesSlide" Target="../notesSlides/notesSlide79.xml"/><Relationship Id="rId13" Type="http://schemas.openxmlformats.org/officeDocument/2006/relationships/vmlDrawing" Target="../drawings/vmlDrawing60.vml"/><Relationship Id="rId12" Type="http://schemas.openxmlformats.org/officeDocument/2006/relationships/slideLayout" Target="../slideLayouts/slideLayout7.xml"/><Relationship Id="rId11" Type="http://schemas.openxmlformats.org/officeDocument/2006/relationships/tags" Target="../tags/tag185.xml"/><Relationship Id="rId10" Type="http://schemas.openxmlformats.org/officeDocument/2006/relationships/image" Target="../media/image237.wmf"/><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oleObject" Target="../embeddings/oleObject4.bin"/><Relationship Id="rId7" Type="http://schemas.openxmlformats.org/officeDocument/2006/relationships/image" Target="../media/image10.wmf"/><Relationship Id="rId6" Type="http://schemas.openxmlformats.org/officeDocument/2006/relationships/oleObject" Target="../embeddings/oleObject3.bin"/><Relationship Id="rId5" Type="http://schemas.openxmlformats.org/officeDocument/2006/relationships/image" Target="../media/image9.wmf"/><Relationship Id="rId4" Type="http://schemas.openxmlformats.org/officeDocument/2006/relationships/oleObject" Target="../embeddings/oleObject2.bin"/><Relationship Id="rId3" Type="http://schemas.openxmlformats.org/officeDocument/2006/relationships/image" Target="../media/image8.wmf"/><Relationship Id="rId2" Type="http://schemas.openxmlformats.org/officeDocument/2006/relationships/oleObject" Target="../embeddings/oleObject1.bin"/><Relationship Id="rId15" Type="http://schemas.openxmlformats.org/officeDocument/2006/relationships/notesSlide" Target="../notesSlides/notesSlide8.xml"/><Relationship Id="rId14" Type="http://schemas.openxmlformats.org/officeDocument/2006/relationships/vmlDrawing" Target="../drawings/vmlDrawing1.vml"/><Relationship Id="rId13" Type="http://schemas.openxmlformats.org/officeDocument/2006/relationships/slideLayout" Target="../slideLayouts/slideLayout7.xml"/><Relationship Id="rId12" Type="http://schemas.openxmlformats.org/officeDocument/2006/relationships/tags" Target="../tags/tag113.xml"/><Relationship Id="rId11" Type="http://schemas.openxmlformats.org/officeDocument/2006/relationships/image" Target="../media/image12.wmf"/><Relationship Id="rId10" Type="http://schemas.openxmlformats.org/officeDocument/2006/relationships/oleObject" Target="../embeddings/oleObject5.bin"/><Relationship Id="rId1" Type="http://schemas.openxmlformats.org/officeDocument/2006/relationships/image" Target="../media/image5.jpeg"/></Relationships>
</file>

<file path=ppt/slides/_rels/slide80.xml.rels><?xml version="1.0" encoding="UTF-8" standalone="yes"?>
<Relationships xmlns="http://schemas.openxmlformats.org/package/2006/relationships"><Relationship Id="rId9" Type="http://schemas.openxmlformats.org/officeDocument/2006/relationships/image" Target="../media/image241.wmf"/><Relationship Id="rId8" Type="http://schemas.openxmlformats.org/officeDocument/2006/relationships/oleObject" Target="../embeddings/oleObject216.bin"/><Relationship Id="rId7" Type="http://schemas.openxmlformats.org/officeDocument/2006/relationships/image" Target="../media/image240.wmf"/><Relationship Id="rId6" Type="http://schemas.openxmlformats.org/officeDocument/2006/relationships/oleObject" Target="../embeddings/oleObject215.bin"/><Relationship Id="rId5" Type="http://schemas.openxmlformats.org/officeDocument/2006/relationships/image" Target="../media/image239.wmf"/><Relationship Id="rId4" Type="http://schemas.openxmlformats.org/officeDocument/2006/relationships/oleObject" Target="../embeddings/oleObject214.bin"/><Relationship Id="rId3" Type="http://schemas.openxmlformats.org/officeDocument/2006/relationships/image" Target="../media/image238.wmf"/><Relationship Id="rId2" Type="http://schemas.openxmlformats.org/officeDocument/2006/relationships/oleObject" Target="../embeddings/oleObject213.bin"/><Relationship Id="rId13" Type="http://schemas.openxmlformats.org/officeDocument/2006/relationships/notesSlide" Target="../notesSlides/notesSlide80.xml"/><Relationship Id="rId12" Type="http://schemas.openxmlformats.org/officeDocument/2006/relationships/vmlDrawing" Target="../drawings/vmlDrawing61.vml"/><Relationship Id="rId11" Type="http://schemas.openxmlformats.org/officeDocument/2006/relationships/slideLayout" Target="../slideLayouts/slideLayout7.xml"/><Relationship Id="rId10" Type="http://schemas.openxmlformats.org/officeDocument/2006/relationships/tags" Target="../tags/tag186.xml"/><Relationship Id="rId1" Type="http://schemas.openxmlformats.org/officeDocument/2006/relationships/image" Target="../media/image5.jpeg"/></Relationships>
</file>

<file path=ppt/slides/_rels/slide81.xml.rels><?xml version="1.0" encoding="UTF-8" standalone="yes"?>
<Relationships xmlns="http://schemas.openxmlformats.org/package/2006/relationships"><Relationship Id="rId9" Type="http://schemas.openxmlformats.org/officeDocument/2006/relationships/notesSlide" Target="../notesSlides/notesSlide81.xml"/><Relationship Id="rId8" Type="http://schemas.openxmlformats.org/officeDocument/2006/relationships/vmlDrawing" Target="../drawings/vmlDrawing62.vml"/><Relationship Id="rId7" Type="http://schemas.openxmlformats.org/officeDocument/2006/relationships/slideLayout" Target="../slideLayouts/slideLayout7.xml"/><Relationship Id="rId6" Type="http://schemas.openxmlformats.org/officeDocument/2006/relationships/tags" Target="../tags/tag187.xml"/><Relationship Id="rId5" Type="http://schemas.openxmlformats.org/officeDocument/2006/relationships/image" Target="../media/image243.wmf"/><Relationship Id="rId4" Type="http://schemas.openxmlformats.org/officeDocument/2006/relationships/oleObject" Target="../embeddings/oleObject218.bin"/><Relationship Id="rId3" Type="http://schemas.openxmlformats.org/officeDocument/2006/relationships/image" Target="../media/image242.wmf"/><Relationship Id="rId2" Type="http://schemas.openxmlformats.org/officeDocument/2006/relationships/oleObject" Target="../embeddings/oleObject217.bin"/><Relationship Id="rId1" Type="http://schemas.openxmlformats.org/officeDocument/2006/relationships/image" Target="../media/image5.jpeg"/></Relationships>
</file>

<file path=ppt/slides/_rels/slide82.xml.rels><?xml version="1.0" encoding="UTF-8" standalone="yes"?>
<Relationships xmlns="http://schemas.openxmlformats.org/package/2006/relationships"><Relationship Id="rId5" Type="http://schemas.openxmlformats.org/officeDocument/2006/relationships/notesSlide" Target="../notesSlides/notesSlide82.xml"/><Relationship Id="rId4" Type="http://schemas.openxmlformats.org/officeDocument/2006/relationships/slideLayout" Target="../slideLayouts/slideLayout23.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9" Type="http://schemas.openxmlformats.org/officeDocument/2006/relationships/image" Target="../media/image16.wmf"/><Relationship Id="rId8" Type="http://schemas.openxmlformats.org/officeDocument/2006/relationships/oleObject" Target="../embeddings/oleObject9.bin"/><Relationship Id="rId7" Type="http://schemas.openxmlformats.org/officeDocument/2006/relationships/image" Target="../media/image15.wmf"/><Relationship Id="rId6" Type="http://schemas.openxmlformats.org/officeDocument/2006/relationships/oleObject" Target="../embeddings/oleObject8.bin"/><Relationship Id="rId5" Type="http://schemas.openxmlformats.org/officeDocument/2006/relationships/image" Target="../media/image14.wmf"/><Relationship Id="rId4" Type="http://schemas.openxmlformats.org/officeDocument/2006/relationships/oleObject" Target="../embeddings/oleObject7.bin"/><Relationship Id="rId3" Type="http://schemas.openxmlformats.org/officeDocument/2006/relationships/image" Target="../media/image13.wmf"/><Relationship Id="rId2" Type="http://schemas.openxmlformats.org/officeDocument/2006/relationships/oleObject" Target="../embeddings/oleObject6.bin"/><Relationship Id="rId13" Type="http://schemas.openxmlformats.org/officeDocument/2006/relationships/notesSlide" Target="../notesSlides/notesSlide9.xml"/><Relationship Id="rId12" Type="http://schemas.openxmlformats.org/officeDocument/2006/relationships/vmlDrawing" Target="../drawings/vmlDrawing2.vml"/><Relationship Id="rId11" Type="http://schemas.openxmlformats.org/officeDocument/2006/relationships/slideLayout" Target="../slideLayouts/slideLayout7.xml"/><Relationship Id="rId10" Type="http://schemas.openxmlformats.org/officeDocument/2006/relationships/tags" Target="../tags/tag114.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33793" name="标题 6"/>
          <p:cNvSpPr>
            <a:spLocks noChangeArrowheads="1"/>
          </p:cNvSpPr>
          <p:nvPr>
            <p:custDataLst>
              <p:tags r:id="rId2"/>
            </p:custDataLst>
          </p:nvPr>
        </p:nvSpPr>
        <p:spPr bwMode="auto">
          <a:xfrm>
            <a:off x="1344087" y="2451941"/>
            <a:ext cx="6506766" cy="67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120000"/>
              </a:lnSpc>
              <a:defRPr sz="3300">
                <a:solidFill>
                  <a:schemeClr val="tx1"/>
                </a:solidFill>
                <a:latin typeface="Arial" panose="020B0604020202020204" pitchFamily="34" charset="0"/>
                <a:ea typeface="宋体" panose="02010600030101010101" pitchFamily="2" charset="-122"/>
              </a:defRPr>
            </a:lvl1pPr>
            <a:lvl2pPr defTabSz="685800">
              <a:lnSpc>
                <a:spcPct val="120000"/>
              </a:lnSpc>
              <a:defRPr sz="3300">
                <a:solidFill>
                  <a:schemeClr val="tx1"/>
                </a:solidFill>
                <a:latin typeface="Arial" panose="020B0604020202020204" pitchFamily="34" charset="0"/>
                <a:ea typeface="宋体" panose="02010600030101010101" pitchFamily="2" charset="-122"/>
              </a:defRPr>
            </a:lvl2pPr>
            <a:lvl3pPr defTabSz="685800">
              <a:lnSpc>
                <a:spcPct val="120000"/>
              </a:lnSpc>
              <a:defRPr sz="3300">
                <a:solidFill>
                  <a:schemeClr val="tx1"/>
                </a:solidFill>
                <a:latin typeface="Arial" panose="020B0604020202020204" pitchFamily="34" charset="0"/>
                <a:ea typeface="宋体" panose="02010600030101010101" pitchFamily="2" charset="-122"/>
              </a:defRPr>
            </a:lvl3pPr>
            <a:lvl4pPr defTabSz="685800">
              <a:lnSpc>
                <a:spcPct val="120000"/>
              </a:lnSpc>
              <a:defRPr sz="3300">
                <a:solidFill>
                  <a:schemeClr val="tx1"/>
                </a:solidFill>
                <a:latin typeface="Arial" panose="020B0604020202020204" pitchFamily="34" charset="0"/>
                <a:ea typeface="宋体" panose="02010600030101010101" pitchFamily="2" charset="-122"/>
              </a:defRPr>
            </a:lvl4pPr>
            <a:lvl5pPr defTabSz="685800">
              <a:lnSpc>
                <a:spcPct val="120000"/>
              </a:lnSpc>
              <a:defRPr sz="3300">
                <a:solidFill>
                  <a:schemeClr val="tx1"/>
                </a:solidFill>
                <a:latin typeface="Arial" panose="020B0604020202020204" pitchFamily="34" charset="0"/>
                <a:ea typeface="宋体" panose="02010600030101010101" pitchFamily="2" charset="-122"/>
              </a:defRPr>
            </a:lvl5pPr>
            <a:lvl6pPr marL="457200" defTabSz="685800" fontAlgn="base">
              <a:lnSpc>
                <a:spcPct val="120000"/>
              </a:lnSpc>
              <a:spcBef>
                <a:spcPct val="0"/>
              </a:spcBef>
              <a:spcAft>
                <a:spcPct val="0"/>
              </a:spcAft>
              <a:defRPr sz="3300">
                <a:solidFill>
                  <a:schemeClr val="tx1"/>
                </a:solidFill>
                <a:latin typeface="Arial" panose="020B0604020202020204" pitchFamily="34" charset="0"/>
                <a:ea typeface="宋体" panose="02010600030101010101" pitchFamily="2" charset="-122"/>
              </a:defRPr>
            </a:lvl6pPr>
            <a:lvl7pPr marL="914400" defTabSz="685800" fontAlgn="base">
              <a:lnSpc>
                <a:spcPct val="120000"/>
              </a:lnSpc>
              <a:spcBef>
                <a:spcPct val="0"/>
              </a:spcBef>
              <a:spcAft>
                <a:spcPct val="0"/>
              </a:spcAft>
              <a:defRPr sz="3300">
                <a:solidFill>
                  <a:schemeClr val="tx1"/>
                </a:solidFill>
                <a:latin typeface="Arial" panose="020B0604020202020204" pitchFamily="34" charset="0"/>
                <a:ea typeface="宋体" panose="02010600030101010101" pitchFamily="2" charset="-122"/>
              </a:defRPr>
            </a:lvl7pPr>
            <a:lvl8pPr marL="1371600" defTabSz="685800" fontAlgn="base">
              <a:lnSpc>
                <a:spcPct val="120000"/>
              </a:lnSpc>
              <a:spcBef>
                <a:spcPct val="0"/>
              </a:spcBef>
              <a:spcAft>
                <a:spcPct val="0"/>
              </a:spcAft>
              <a:defRPr sz="3300">
                <a:solidFill>
                  <a:schemeClr val="tx1"/>
                </a:solidFill>
                <a:latin typeface="Arial" panose="020B0604020202020204" pitchFamily="34" charset="0"/>
                <a:ea typeface="宋体" panose="02010600030101010101" pitchFamily="2" charset="-122"/>
              </a:defRPr>
            </a:lvl8pPr>
            <a:lvl9pPr marL="1828800" defTabSz="685800" fontAlgn="base">
              <a:lnSpc>
                <a:spcPct val="120000"/>
              </a:lnSpc>
              <a:spcBef>
                <a:spcPct val="0"/>
              </a:spcBef>
              <a:spcAft>
                <a:spcPct val="0"/>
              </a:spcAft>
              <a:defRPr sz="3300">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defRPr/>
            </a:pPr>
            <a:r>
              <a:rPr lang="zh-CN" altLang="en-US" sz="4500" b="1" dirty="0">
                <a:ea typeface="微软雅黑" panose="020B0503020204020204" pitchFamily="34" charset="-122"/>
                <a:sym typeface="+mn-ea"/>
              </a:rPr>
              <a:t>静态场边值问题的解法</a:t>
            </a:r>
            <a:endParaRPr lang="zh-CN" altLang="en-US" sz="4500" b="1" dirty="0">
              <a:solidFill>
                <a:schemeClr val="tx1"/>
              </a:solidFill>
              <a:ea typeface="微软雅黑" panose="020B0503020204020204" pitchFamily="34" charset="-122"/>
            </a:endParaRPr>
          </a:p>
        </p:txBody>
      </p:sp>
      <p:sp>
        <p:nvSpPr>
          <p:cNvPr id="93187" name="标题 6"/>
          <p:cNvSpPr>
            <a:spLocks noGrp="1" noChangeArrowheads="1"/>
          </p:cNvSpPr>
          <p:nvPr>
            <p:custDataLst>
              <p:tags r:id="rId3"/>
            </p:custDataLst>
          </p:nvPr>
        </p:nvSpPr>
        <p:spPr bwMode="auto">
          <a:xfrm>
            <a:off x="1925241" y="3644504"/>
            <a:ext cx="2808684" cy="67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eaLnBrk="0" hangingPunct="0">
              <a:defRPr sz="2400">
                <a:solidFill>
                  <a:schemeClr val="tx1"/>
                </a:solidFill>
                <a:latin typeface="Arial" panose="020B0604020202020204" pitchFamily="34" charset="0"/>
                <a:ea typeface="宋体" panose="02010600030101010101" pitchFamily="2" charset="-122"/>
              </a:defRPr>
            </a:lvl1pPr>
            <a:lvl2pPr marL="742950" indent="-285750" defTabSz="685800" eaLnBrk="0" hangingPunct="0">
              <a:defRPr sz="2400">
                <a:solidFill>
                  <a:schemeClr val="tx1"/>
                </a:solidFill>
                <a:latin typeface="Arial" panose="020B0604020202020204" pitchFamily="34" charset="0"/>
                <a:ea typeface="宋体" panose="02010600030101010101" pitchFamily="2" charset="-122"/>
              </a:defRPr>
            </a:lvl2pPr>
            <a:lvl3pPr marL="1143000" indent="-228600" defTabSz="685800" eaLnBrk="0" hangingPunct="0">
              <a:defRPr sz="2400">
                <a:solidFill>
                  <a:schemeClr val="tx1"/>
                </a:solidFill>
                <a:latin typeface="Arial" panose="020B0604020202020204" pitchFamily="34" charset="0"/>
                <a:ea typeface="宋体" panose="02010600030101010101" pitchFamily="2" charset="-122"/>
              </a:defRPr>
            </a:lvl3pPr>
            <a:lvl4pPr marL="1600200" indent="-228600" defTabSz="685800" eaLnBrk="0" hangingPunct="0">
              <a:defRPr sz="2400">
                <a:solidFill>
                  <a:schemeClr val="tx1"/>
                </a:solidFill>
                <a:latin typeface="Arial" panose="020B0604020202020204" pitchFamily="34" charset="0"/>
                <a:ea typeface="宋体" panose="02010600030101010101" pitchFamily="2" charset="-122"/>
              </a:defRPr>
            </a:lvl4pPr>
            <a:lvl5pPr marL="2057400" indent="-228600" defTabSz="685800" eaLnBrk="0" hangingPunct="0">
              <a:defRPr sz="24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685800" eaLnBrk="1" fontAlgn="base" hangingPunct="1">
              <a:lnSpc>
                <a:spcPct val="120000"/>
              </a:lnSpc>
              <a:spcBef>
                <a:spcPct val="0"/>
              </a:spcBef>
              <a:spcAft>
                <a:spcPct val="0"/>
              </a:spcAft>
              <a:defRPr/>
            </a:pPr>
            <a:r>
              <a:rPr lang="zh-CN" altLang="en-US" b="1" dirty="0">
                <a:solidFill>
                  <a:srgbClr val="FFFFFF"/>
                </a:solidFill>
                <a:latin typeface="微软雅黑" panose="020B0503020204020204" pitchFamily="34" charset="-122"/>
                <a:ea typeface="微软雅黑" panose="020B0503020204020204" pitchFamily="34" charset="-122"/>
              </a:rPr>
              <a:t>主讲教师：马力</a:t>
            </a:r>
            <a:endParaRPr lang="zh-CN" altLang="en-US" b="1" dirty="0">
              <a:solidFill>
                <a:srgbClr val="FFFFFF"/>
              </a:solidFill>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pSp>
        <p:nvGrpSpPr>
          <p:cNvPr id="38931" name="组合 38930"/>
          <p:cNvGrpSpPr/>
          <p:nvPr/>
        </p:nvGrpSpPr>
        <p:grpSpPr>
          <a:xfrm>
            <a:off x="702628" y="425450"/>
            <a:ext cx="3160712" cy="460375"/>
            <a:chOff x="435" y="268"/>
            <a:chExt cx="1991" cy="290"/>
          </a:xfrm>
        </p:grpSpPr>
        <p:sp>
          <p:nvSpPr>
            <p:cNvPr id="38922" name="矩形 38921"/>
            <p:cNvSpPr/>
            <p:nvPr/>
          </p:nvSpPr>
          <p:spPr>
            <a:xfrm>
              <a:off x="435" y="268"/>
              <a:ext cx="1991" cy="290"/>
            </a:xfrm>
            <a:prstGeom prst="rect">
              <a:avLst/>
            </a:prstGeom>
            <a:noFill/>
            <a:ln w="9525">
              <a:noFill/>
            </a:ln>
          </p:spPr>
          <p:txBody>
            <a:bodyPr wrap="none" anchor="ctr">
              <a:spAutoFit/>
            </a:bodyPr>
            <a:p>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、若</a:t>
              </a:r>
              <a:r>
                <a:rPr lang="en-US" altLang="zh-CN" sz="2400" b="1"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k</a:t>
              </a:r>
              <a:r>
                <a:rPr lang="en-US" altLang="zh-CN" sz="2400" b="1"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为实数（      </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8921" name="对象 38920"/>
            <p:cNvGraphicFramePr/>
            <p:nvPr/>
          </p:nvGraphicFramePr>
          <p:xfrm>
            <a:off x="1879" y="268"/>
            <a:ext cx="409" cy="256"/>
          </p:xfrm>
          <a:graphic>
            <a:graphicData uri="http://schemas.openxmlformats.org/presentationml/2006/ole">
              <mc:AlternateContent xmlns:mc="http://schemas.openxmlformats.org/markup-compatibility/2006">
                <mc:Choice xmlns:v="urn:schemas-microsoft-com:vml" Requires="v">
                  <p:oleObj spid="_x0000_s3085" name="" r:id="rId2" imgW="381000" imgH="241300" progId="Equation.DSMT4">
                    <p:embed/>
                  </p:oleObj>
                </mc:Choice>
                <mc:Fallback>
                  <p:oleObj name="" r:id="rId2" imgW="381000" imgH="241300" progId="Equation.DSMT4">
                    <p:embed/>
                    <p:pic>
                      <p:nvPicPr>
                        <p:cNvPr id="0" name="图片 3084"/>
                        <p:cNvPicPr/>
                        <p:nvPr/>
                      </p:nvPicPr>
                      <p:blipFill>
                        <a:blip r:embed="rId3">
                          <a:clrChange>
                            <a:clrFrom>
                              <a:srgbClr val="000000"/>
                            </a:clrFrom>
                            <a:clrTo>
                              <a:srgbClr val="FFFF00"/>
                            </a:clrTo>
                          </a:clrChange>
                        </a:blip>
                        <a:stretch>
                          <a:fillRect/>
                        </a:stretch>
                      </p:blipFill>
                      <p:spPr>
                        <a:xfrm>
                          <a:off x="1879" y="268"/>
                          <a:ext cx="409" cy="256"/>
                        </a:xfrm>
                        <a:prstGeom prst="rect">
                          <a:avLst/>
                        </a:prstGeom>
                        <a:noFill/>
                        <a:ln w="38100">
                          <a:noFill/>
                          <a:miter/>
                        </a:ln>
                      </p:spPr>
                    </p:pic>
                  </p:oleObj>
                </mc:Fallback>
              </mc:AlternateContent>
            </a:graphicData>
          </a:graphic>
        </p:graphicFrame>
      </p:grpSp>
      <p:graphicFrame>
        <p:nvGraphicFramePr>
          <p:cNvPr id="38920" name="对象 38919"/>
          <p:cNvGraphicFramePr/>
          <p:nvPr/>
        </p:nvGraphicFramePr>
        <p:xfrm>
          <a:off x="2461578" y="983933"/>
          <a:ext cx="4244975" cy="485775"/>
        </p:xfrm>
        <a:graphic>
          <a:graphicData uri="http://schemas.openxmlformats.org/presentationml/2006/ole">
            <mc:AlternateContent xmlns:mc="http://schemas.openxmlformats.org/markup-compatibility/2006">
              <mc:Choice xmlns:v="urn:schemas-microsoft-com:vml" Requires="v">
                <p:oleObj spid="_x0000_s3086" name="" r:id="rId4" imgW="2019300" imgH="228600" progId="Equation.DSMT4">
                  <p:embed/>
                </p:oleObj>
              </mc:Choice>
              <mc:Fallback>
                <p:oleObj name="" r:id="rId4" imgW="2019300" imgH="228600" progId="Equation.DSMT4">
                  <p:embed/>
                  <p:pic>
                    <p:nvPicPr>
                      <p:cNvPr id="0" name="图片 3085"/>
                      <p:cNvPicPr/>
                      <p:nvPr/>
                    </p:nvPicPr>
                    <p:blipFill>
                      <a:blip r:embed="rId5">
                        <a:clrChange>
                          <a:clrFrom>
                            <a:srgbClr val="000000"/>
                          </a:clrFrom>
                          <a:clrTo>
                            <a:srgbClr val="FFFF00"/>
                          </a:clrTo>
                        </a:clrChange>
                      </a:blip>
                      <a:stretch>
                        <a:fillRect/>
                      </a:stretch>
                    </p:blipFill>
                    <p:spPr>
                      <a:xfrm>
                        <a:off x="2461578" y="983933"/>
                        <a:ext cx="4244975" cy="485775"/>
                      </a:xfrm>
                      <a:prstGeom prst="rect">
                        <a:avLst/>
                      </a:prstGeom>
                      <a:noFill/>
                      <a:ln w="38100">
                        <a:noFill/>
                        <a:miter/>
                      </a:ln>
                    </p:spPr>
                  </p:pic>
                </p:oleObj>
              </mc:Fallback>
            </mc:AlternateContent>
          </a:graphicData>
        </a:graphic>
      </p:graphicFrame>
      <p:graphicFrame>
        <p:nvGraphicFramePr>
          <p:cNvPr id="38917" name="对象 38916"/>
          <p:cNvGraphicFramePr/>
          <p:nvPr/>
        </p:nvGraphicFramePr>
        <p:xfrm>
          <a:off x="2051050" y="2205038"/>
          <a:ext cx="3984625" cy="495300"/>
        </p:xfrm>
        <a:graphic>
          <a:graphicData uri="http://schemas.openxmlformats.org/presentationml/2006/ole">
            <mc:AlternateContent xmlns:mc="http://schemas.openxmlformats.org/markup-compatibility/2006">
              <mc:Choice xmlns:v="urn:schemas-microsoft-com:vml" Requires="v">
                <p:oleObj spid="_x0000_s3088" name="" r:id="rId6" imgW="1866900" imgH="228600" progId="Equation.DSMT4">
                  <p:embed/>
                </p:oleObj>
              </mc:Choice>
              <mc:Fallback>
                <p:oleObj name="" r:id="rId6" imgW="1866900" imgH="228600" progId="Equation.DSMT4">
                  <p:embed/>
                  <p:pic>
                    <p:nvPicPr>
                      <p:cNvPr id="0" name="图片 3087"/>
                      <p:cNvPicPr/>
                      <p:nvPr/>
                    </p:nvPicPr>
                    <p:blipFill>
                      <a:blip r:embed="rId7">
                        <a:clrChange>
                          <a:clrFrom>
                            <a:srgbClr val="000000"/>
                          </a:clrFrom>
                          <a:clrTo>
                            <a:srgbClr val="FFFF00"/>
                          </a:clrTo>
                        </a:clrChange>
                      </a:blip>
                      <a:stretch>
                        <a:fillRect/>
                      </a:stretch>
                    </p:blipFill>
                    <p:spPr>
                      <a:xfrm>
                        <a:off x="2051050" y="2205038"/>
                        <a:ext cx="3984625" cy="495300"/>
                      </a:xfrm>
                      <a:prstGeom prst="rect">
                        <a:avLst/>
                      </a:prstGeom>
                      <a:noFill/>
                      <a:ln w="38100">
                        <a:noFill/>
                        <a:miter/>
                      </a:ln>
                    </p:spPr>
                  </p:pic>
                </p:oleObj>
              </mc:Fallback>
            </mc:AlternateContent>
          </a:graphicData>
        </a:graphic>
      </p:graphicFrame>
      <p:graphicFrame>
        <p:nvGraphicFramePr>
          <p:cNvPr id="38916" name="对象 38915"/>
          <p:cNvGraphicFramePr/>
          <p:nvPr/>
        </p:nvGraphicFramePr>
        <p:xfrm>
          <a:off x="2095500" y="2984500"/>
          <a:ext cx="3484563" cy="515938"/>
        </p:xfrm>
        <a:graphic>
          <a:graphicData uri="http://schemas.openxmlformats.org/presentationml/2006/ole">
            <mc:AlternateContent xmlns:mc="http://schemas.openxmlformats.org/markup-compatibility/2006">
              <mc:Choice xmlns:v="urn:schemas-microsoft-com:vml" Requires="v">
                <p:oleObj spid="_x0000_s3087" name="" r:id="rId8" imgW="1650365" imgH="241300" progId="Equation.DSMT4">
                  <p:embed/>
                </p:oleObj>
              </mc:Choice>
              <mc:Fallback>
                <p:oleObj name="" r:id="rId8" imgW="1650365" imgH="241300" progId="Equation.DSMT4">
                  <p:embed/>
                  <p:pic>
                    <p:nvPicPr>
                      <p:cNvPr id="0" name="图片 3086"/>
                      <p:cNvPicPr/>
                      <p:nvPr/>
                    </p:nvPicPr>
                    <p:blipFill>
                      <a:blip r:embed="rId9">
                        <a:clrChange>
                          <a:clrFrom>
                            <a:srgbClr val="000000"/>
                          </a:clrFrom>
                          <a:clrTo>
                            <a:srgbClr val="FFFF00"/>
                          </a:clrTo>
                        </a:clrChange>
                      </a:blip>
                      <a:stretch>
                        <a:fillRect/>
                      </a:stretch>
                    </p:blipFill>
                    <p:spPr>
                      <a:xfrm>
                        <a:off x="2095500" y="2984500"/>
                        <a:ext cx="3484563" cy="515938"/>
                      </a:xfrm>
                      <a:prstGeom prst="rect">
                        <a:avLst/>
                      </a:prstGeom>
                      <a:noFill/>
                      <a:ln w="38100">
                        <a:noFill/>
                        <a:miter/>
                      </a:ln>
                    </p:spPr>
                  </p:pic>
                </p:oleObj>
              </mc:Fallback>
            </mc:AlternateContent>
          </a:graphicData>
        </a:graphic>
      </p:graphicFrame>
      <p:grpSp>
        <p:nvGrpSpPr>
          <p:cNvPr id="38932" name="组合 38931"/>
          <p:cNvGrpSpPr/>
          <p:nvPr/>
        </p:nvGrpSpPr>
        <p:grpSpPr>
          <a:xfrm>
            <a:off x="438150" y="1611313"/>
            <a:ext cx="6294438" cy="477838"/>
            <a:chOff x="276" y="1015"/>
            <a:chExt cx="3965" cy="301"/>
          </a:xfrm>
        </p:grpSpPr>
        <p:sp>
          <p:nvSpPr>
            <p:cNvPr id="38924" name="矩形 38923"/>
            <p:cNvSpPr/>
            <p:nvPr/>
          </p:nvSpPr>
          <p:spPr>
            <a:xfrm>
              <a:off x="276" y="1026"/>
              <a:ext cx="2274" cy="290"/>
            </a:xfrm>
            <a:prstGeom prst="rect">
              <a:avLst/>
            </a:prstGeom>
            <a:noFill/>
            <a:ln w="9525">
              <a:noFill/>
            </a:ln>
          </p:spPr>
          <p:txBody>
            <a:bodyPr wrap="none" anchor="ctr">
              <a:spAutoFit/>
            </a:bodyPr>
            <a:p>
              <a:pPr indent="266700"/>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、若</a:t>
              </a:r>
              <a:r>
                <a:rPr lang="en-US" altLang="zh-CN" sz="2400" b="1"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k</a:t>
              </a:r>
              <a:r>
                <a:rPr lang="en-US" altLang="zh-CN" sz="2400" b="1"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为虚数（        </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8919" name="对象 38918"/>
            <p:cNvGraphicFramePr/>
            <p:nvPr/>
          </p:nvGraphicFramePr>
          <p:xfrm>
            <a:off x="1887" y="1023"/>
            <a:ext cx="454" cy="284"/>
          </p:xfrm>
          <a:graphic>
            <a:graphicData uri="http://schemas.openxmlformats.org/presentationml/2006/ole">
              <mc:AlternateContent xmlns:mc="http://schemas.openxmlformats.org/markup-compatibility/2006">
                <mc:Choice xmlns:v="urn:schemas-microsoft-com:vml" Requires="v">
                  <p:oleObj spid="_x0000_s3089" name="" r:id="rId10" imgW="381000" imgH="241300" progId="Equation.DSMT4">
                    <p:embed/>
                  </p:oleObj>
                </mc:Choice>
                <mc:Fallback>
                  <p:oleObj name="" r:id="rId10" imgW="381000" imgH="241300" progId="Equation.DSMT4">
                    <p:embed/>
                    <p:pic>
                      <p:nvPicPr>
                        <p:cNvPr id="0" name="图片 3088"/>
                        <p:cNvPicPr/>
                        <p:nvPr/>
                      </p:nvPicPr>
                      <p:blipFill>
                        <a:blip r:embed="rId11">
                          <a:clrChange>
                            <a:clrFrom>
                              <a:srgbClr val="000000"/>
                            </a:clrFrom>
                            <a:clrTo>
                              <a:srgbClr val="FFFF00"/>
                            </a:clrTo>
                          </a:clrChange>
                        </a:blip>
                        <a:stretch>
                          <a:fillRect/>
                        </a:stretch>
                      </p:blipFill>
                      <p:spPr>
                        <a:xfrm>
                          <a:off x="1887" y="1023"/>
                          <a:ext cx="454" cy="284"/>
                        </a:xfrm>
                        <a:prstGeom prst="rect">
                          <a:avLst/>
                        </a:prstGeom>
                        <a:noFill/>
                        <a:ln w="38100">
                          <a:noFill/>
                          <a:miter/>
                        </a:ln>
                      </p:spPr>
                    </p:pic>
                  </p:oleObj>
                </mc:Fallback>
              </mc:AlternateContent>
            </a:graphicData>
          </a:graphic>
        </p:graphicFrame>
        <p:graphicFrame>
          <p:nvGraphicFramePr>
            <p:cNvPr id="38918" name="对象 38917"/>
            <p:cNvGraphicFramePr/>
            <p:nvPr/>
          </p:nvGraphicFramePr>
          <p:xfrm>
            <a:off x="2835" y="1015"/>
            <a:ext cx="1406" cy="281"/>
          </p:xfrm>
          <a:graphic>
            <a:graphicData uri="http://schemas.openxmlformats.org/presentationml/2006/ole">
              <mc:AlternateContent xmlns:mc="http://schemas.openxmlformats.org/markup-compatibility/2006">
                <mc:Choice xmlns:v="urn:schemas-microsoft-com:vml" Requires="v">
                  <p:oleObj spid="_x0000_s3090" name="" r:id="rId12" imgW="1193165" imgH="241300" progId="Equation.DSMT4">
                    <p:embed/>
                  </p:oleObj>
                </mc:Choice>
                <mc:Fallback>
                  <p:oleObj name="" r:id="rId12" imgW="1193165" imgH="241300" progId="Equation.DSMT4">
                    <p:embed/>
                    <p:pic>
                      <p:nvPicPr>
                        <p:cNvPr id="0" name="图片 3089"/>
                        <p:cNvPicPr/>
                        <p:nvPr/>
                      </p:nvPicPr>
                      <p:blipFill>
                        <a:blip r:embed="rId13">
                          <a:clrChange>
                            <a:clrFrom>
                              <a:srgbClr val="000000"/>
                            </a:clrFrom>
                            <a:clrTo>
                              <a:srgbClr val="FFFF00"/>
                            </a:clrTo>
                          </a:clrChange>
                        </a:blip>
                        <a:stretch>
                          <a:fillRect/>
                        </a:stretch>
                      </p:blipFill>
                      <p:spPr>
                        <a:xfrm>
                          <a:off x="2835" y="1015"/>
                          <a:ext cx="1406" cy="281"/>
                        </a:xfrm>
                        <a:prstGeom prst="rect">
                          <a:avLst/>
                        </a:prstGeom>
                        <a:noFill/>
                        <a:ln w="38100">
                          <a:noFill/>
                          <a:miter/>
                        </a:ln>
                      </p:spPr>
                    </p:pic>
                  </p:oleObj>
                </mc:Fallback>
              </mc:AlternateContent>
            </a:graphicData>
          </a:graphic>
        </p:graphicFrame>
        <p:sp>
          <p:nvSpPr>
            <p:cNvPr id="38925" name="矩形 38924"/>
            <p:cNvSpPr/>
            <p:nvPr/>
          </p:nvSpPr>
          <p:spPr>
            <a:xfrm>
              <a:off x="2360" y="1026"/>
              <a:ext cx="680" cy="290"/>
            </a:xfrm>
            <a:prstGeom prst="rect">
              <a:avLst/>
            </a:prstGeom>
            <a:noFill/>
            <a:ln w="9525">
              <a:noFill/>
            </a:ln>
          </p:spPr>
          <p:txBody>
            <a:bodyPr anchor="ctr">
              <a:spAutoFit/>
            </a:bodyPr>
            <a:p>
              <a:r>
                <a:rPr lang="zh-CN" altLang="en-US" sz="2400" b="1" dirty="0">
                  <a:solidFill>
                    <a:schemeClr val="bg2"/>
                  </a:solidFill>
                  <a:latin typeface="微软雅黑" panose="020B0503020204020204" pitchFamily="34" charset="-122"/>
                  <a:ea typeface="微软雅黑" panose="020B0503020204020204" pitchFamily="34" charset="-122"/>
                </a:rPr>
                <a:t>，设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grpSp>
      <p:sp>
        <p:nvSpPr>
          <p:cNvPr id="38927" name="矩形 38926"/>
          <p:cNvSpPr/>
          <p:nvPr/>
        </p:nvSpPr>
        <p:spPr>
          <a:xfrm>
            <a:off x="1213803" y="2677319"/>
            <a:ext cx="647700" cy="460375"/>
          </a:xfrm>
          <a:prstGeom prst="rect">
            <a:avLst/>
          </a:prstGeom>
          <a:noFill/>
          <a:ln w="9525">
            <a:noFill/>
          </a:ln>
        </p:spPr>
        <p:txBody>
          <a:bodyPr anchor="ctr">
            <a:spAutoFit/>
          </a:bodyPr>
          <a:p>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或        </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929" name="矩形 38928"/>
          <p:cNvSpPr/>
          <p:nvPr/>
        </p:nvSpPr>
        <p:spPr>
          <a:xfrm>
            <a:off x="552450" y="3500755"/>
            <a:ext cx="8108950" cy="1314450"/>
          </a:xfrm>
          <a:prstGeom prst="rect">
            <a:avLst/>
          </a:prstGeom>
          <a:noFill/>
          <a:ln w="9525">
            <a:noFill/>
          </a:ln>
        </p:spPr>
        <p:txBody>
          <a:bodyPr wrap="square" anchor="ctr">
            <a:spAutoFit/>
          </a:bodyPr>
          <a:p>
            <a:pPr fontAlgn="auto">
              <a:lnSpc>
                <a:spcPts val="3180"/>
              </a:lnSpc>
            </a:pP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解是双曲函数，还是指数函数，要由边界条件确定。如果</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，解就是双曲函数；如果</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，解就是指数函数</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933" name="矩形 38932"/>
          <p:cNvSpPr/>
          <p:nvPr/>
        </p:nvSpPr>
        <p:spPr>
          <a:xfrm>
            <a:off x="541020" y="5304949"/>
            <a:ext cx="3095625" cy="460375"/>
          </a:xfrm>
          <a:prstGeom prst="rect">
            <a:avLst/>
          </a:prstGeom>
          <a:noFill/>
          <a:ln w="9525">
            <a:noFill/>
          </a:ln>
        </p:spPr>
        <p:txBody>
          <a:bodyPr anchor="ctr">
            <a:spAutoFit/>
          </a:bodyPr>
          <a:p>
            <a:r>
              <a:rPr lang="zh-CN" altLang="en-US" sz="2400" b="1" dirty="0">
                <a:solidFill>
                  <a:srgbClr val="C00000"/>
                </a:solidFill>
                <a:latin typeface="微软雅黑" panose="020B0503020204020204" pitchFamily="34" charset="-122"/>
                <a:ea typeface="微软雅黑" panose="020B0503020204020204" pitchFamily="34" charset="-122"/>
              </a:rPr>
              <a:t>双曲函数的定义为</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aphicFrame>
        <p:nvGraphicFramePr>
          <p:cNvPr id="38934" name="对象 38933"/>
          <p:cNvGraphicFramePr/>
          <p:nvPr/>
        </p:nvGraphicFramePr>
        <p:xfrm>
          <a:off x="3327400" y="4759643"/>
          <a:ext cx="2252663" cy="1598612"/>
        </p:xfrm>
        <a:graphic>
          <a:graphicData uri="http://schemas.openxmlformats.org/presentationml/2006/ole">
            <mc:AlternateContent xmlns:mc="http://schemas.openxmlformats.org/markup-compatibility/2006">
              <mc:Choice xmlns:v="urn:schemas-microsoft-com:vml" Requires="v">
                <p:oleObj spid="_x0000_s3091" name="" r:id="rId14" imgW="1180465" imgH="837565" progId="Equation.DSMT4">
                  <p:embed/>
                </p:oleObj>
              </mc:Choice>
              <mc:Fallback>
                <p:oleObj name="" r:id="rId14" imgW="1180465" imgH="837565" progId="Equation.DSMT4">
                  <p:embed/>
                  <p:pic>
                    <p:nvPicPr>
                      <p:cNvPr id="0" name="图片 3090"/>
                      <p:cNvPicPr/>
                      <p:nvPr/>
                    </p:nvPicPr>
                    <p:blipFill>
                      <a:blip r:embed="rId15">
                        <a:clrChange>
                          <a:clrFrom>
                            <a:srgbClr val="000000"/>
                          </a:clrFrom>
                          <a:clrTo>
                            <a:srgbClr val="FFFF00"/>
                          </a:clrTo>
                        </a:clrChange>
                      </a:blip>
                      <a:stretch>
                        <a:fillRect/>
                      </a:stretch>
                    </p:blipFill>
                    <p:spPr>
                      <a:xfrm>
                        <a:off x="3327400" y="4759643"/>
                        <a:ext cx="2252663" cy="1598612"/>
                      </a:xfrm>
                      <a:prstGeom prst="rect">
                        <a:avLst/>
                      </a:prstGeom>
                      <a:noFill/>
                      <a:ln w="38100">
                        <a:noFill/>
                        <a:miter/>
                      </a:ln>
                    </p:spPr>
                  </p:pic>
                </p:oleObj>
              </mc:Fallback>
            </mc:AlternateContent>
          </a:graphicData>
        </a:graphic>
      </p:graphicFrame>
    </p:spTree>
    <p:custDataLst>
      <p:tags r:id="rId1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31"/>
                                        </p:tgtEl>
                                        <p:attrNameLst>
                                          <p:attrName>style.visibility</p:attrName>
                                        </p:attrNameLst>
                                      </p:cBhvr>
                                      <p:to>
                                        <p:strVal val="visible"/>
                                      </p:to>
                                    </p:set>
                                    <p:animEffect transition="in" filter="blinds(horizontal)">
                                      <p:cBhvr>
                                        <p:cTn id="7" dur="500"/>
                                        <p:tgtEl>
                                          <p:spTgt spid="389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20"/>
                                        </p:tgtEl>
                                        <p:attrNameLst>
                                          <p:attrName>style.visibility</p:attrName>
                                        </p:attrNameLst>
                                      </p:cBhvr>
                                      <p:to>
                                        <p:strVal val="visible"/>
                                      </p:to>
                                    </p:set>
                                    <p:animEffect transition="in" filter="blinds(horizontal)">
                                      <p:cBhvr>
                                        <p:cTn id="12" dur="500"/>
                                        <p:tgtEl>
                                          <p:spTgt spid="389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32"/>
                                        </p:tgtEl>
                                        <p:attrNameLst>
                                          <p:attrName>style.visibility</p:attrName>
                                        </p:attrNameLst>
                                      </p:cBhvr>
                                      <p:to>
                                        <p:strVal val="visible"/>
                                      </p:to>
                                    </p:set>
                                    <p:animEffect transition="in" filter="blinds(horizontal)">
                                      <p:cBhvr>
                                        <p:cTn id="17" dur="500"/>
                                        <p:tgtEl>
                                          <p:spTgt spid="389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917"/>
                                        </p:tgtEl>
                                        <p:attrNameLst>
                                          <p:attrName>style.visibility</p:attrName>
                                        </p:attrNameLst>
                                      </p:cBhvr>
                                      <p:to>
                                        <p:strVal val="visible"/>
                                      </p:to>
                                    </p:set>
                                    <p:animEffect transition="in" filter="blinds(horizontal)">
                                      <p:cBhvr>
                                        <p:cTn id="22" dur="500"/>
                                        <p:tgtEl>
                                          <p:spTgt spid="3891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8927"/>
                                        </p:tgtEl>
                                        <p:attrNameLst>
                                          <p:attrName>style.visibility</p:attrName>
                                        </p:attrNameLst>
                                      </p:cBhvr>
                                      <p:to>
                                        <p:strVal val="visible"/>
                                      </p:to>
                                    </p:set>
                                    <p:animEffect transition="in" filter="blinds(horizontal)">
                                      <p:cBhvr>
                                        <p:cTn id="25" dur="500"/>
                                        <p:tgtEl>
                                          <p:spTgt spid="38927"/>
                                        </p:tgtEl>
                                      </p:cBhvr>
                                    </p:animEffect>
                                  </p:childTnLst>
                                </p:cTn>
                              </p:par>
                              <p:par>
                                <p:cTn id="26" presetID="3" presetClass="entr" presetSubtype="10" fill="hold" nodeType="withEffect">
                                  <p:stCondLst>
                                    <p:cond delay="0"/>
                                  </p:stCondLst>
                                  <p:childTnLst>
                                    <p:set>
                                      <p:cBhvr>
                                        <p:cTn id="27" dur="1" fill="hold">
                                          <p:stCondLst>
                                            <p:cond delay="0"/>
                                          </p:stCondLst>
                                        </p:cTn>
                                        <p:tgtEl>
                                          <p:spTgt spid="38916"/>
                                        </p:tgtEl>
                                        <p:attrNameLst>
                                          <p:attrName>style.visibility</p:attrName>
                                        </p:attrNameLst>
                                      </p:cBhvr>
                                      <p:to>
                                        <p:strVal val="visible"/>
                                      </p:to>
                                    </p:set>
                                    <p:animEffect transition="in" filter="blinds(horizontal)">
                                      <p:cBhvr>
                                        <p:cTn id="28" dur="500"/>
                                        <p:tgtEl>
                                          <p:spTgt spid="3891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8929"/>
                                        </p:tgtEl>
                                        <p:attrNameLst>
                                          <p:attrName>style.visibility</p:attrName>
                                        </p:attrNameLst>
                                      </p:cBhvr>
                                      <p:to>
                                        <p:strVal val="visible"/>
                                      </p:to>
                                    </p:set>
                                    <p:animEffect transition="in" filter="blinds(horizontal)">
                                      <p:cBhvr>
                                        <p:cTn id="33" dur="500"/>
                                        <p:tgtEl>
                                          <p:spTgt spid="3892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8934"/>
                                        </p:tgtEl>
                                        <p:attrNameLst>
                                          <p:attrName>style.visibility</p:attrName>
                                        </p:attrNameLst>
                                      </p:cBhvr>
                                      <p:to>
                                        <p:strVal val="visible"/>
                                      </p:to>
                                    </p:set>
                                    <p:animEffect transition="in" filter="blinds(horizontal)">
                                      <p:cBhvr>
                                        <p:cTn id="38" dur="500"/>
                                        <p:tgtEl>
                                          <p:spTgt spid="3893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8933"/>
                                        </p:tgtEl>
                                        <p:attrNameLst>
                                          <p:attrName>style.visibility</p:attrName>
                                        </p:attrNameLst>
                                      </p:cBhvr>
                                      <p:to>
                                        <p:strVal val="visible"/>
                                      </p:to>
                                    </p:set>
                                    <p:animEffect transition="in" filter="blinds(horizontal)">
                                      <p:cBhvr>
                                        <p:cTn id="41" dur="500"/>
                                        <p:tgtEl>
                                          <p:spTgt spid="38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7" grpId="0"/>
      <p:bldP spid="38929" grpId="0"/>
      <p:bldP spid="3893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pic>
        <p:nvPicPr>
          <p:cNvPr id="40964" name="图片 40963" descr="双曲函数2"/>
          <p:cNvPicPr>
            <a:picLocks noChangeAspect="1"/>
          </p:cNvPicPr>
          <p:nvPr/>
        </p:nvPicPr>
        <p:blipFill>
          <a:blip r:embed="rId2"/>
          <a:stretch>
            <a:fillRect/>
          </a:stretch>
        </p:blipFill>
        <p:spPr>
          <a:xfrm>
            <a:off x="1618933" y="309245"/>
            <a:ext cx="1874837" cy="2879725"/>
          </a:xfrm>
          <a:prstGeom prst="rect">
            <a:avLst/>
          </a:prstGeom>
          <a:noFill/>
          <a:ln w="9525">
            <a:noFill/>
          </a:ln>
        </p:spPr>
      </p:pic>
      <p:pic>
        <p:nvPicPr>
          <p:cNvPr id="40965" name="图片 40964" descr="指数函数2"/>
          <p:cNvPicPr>
            <a:picLocks noChangeAspect="1"/>
          </p:cNvPicPr>
          <p:nvPr/>
        </p:nvPicPr>
        <p:blipFill>
          <a:blip r:embed="rId3"/>
          <a:stretch>
            <a:fillRect/>
          </a:stretch>
        </p:blipFill>
        <p:spPr>
          <a:xfrm>
            <a:off x="4967923" y="308928"/>
            <a:ext cx="2289175" cy="2663825"/>
          </a:xfrm>
          <a:prstGeom prst="rect">
            <a:avLst/>
          </a:prstGeom>
          <a:noFill/>
          <a:ln w="9525">
            <a:noFill/>
          </a:ln>
        </p:spPr>
      </p:pic>
      <p:sp>
        <p:nvSpPr>
          <p:cNvPr id="40966" name="矩形 40965"/>
          <p:cNvSpPr/>
          <p:nvPr/>
        </p:nvSpPr>
        <p:spPr>
          <a:xfrm>
            <a:off x="1669733" y="3344704"/>
            <a:ext cx="1706880" cy="398780"/>
          </a:xfrm>
          <a:prstGeom prst="rect">
            <a:avLst/>
          </a:prstGeom>
          <a:noFill/>
          <a:ln w="9525">
            <a:noFill/>
          </a:ln>
        </p:spPr>
        <p:txBody>
          <a:bodyPr wrap="none" anchor="ctr">
            <a:spAutoFit/>
          </a:bodyPr>
          <a:p>
            <a:r>
              <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双曲函数曲线  </a:t>
            </a:r>
            <a:endPar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967" name="矩形 40966"/>
          <p:cNvSpPr/>
          <p:nvPr/>
        </p:nvSpPr>
        <p:spPr>
          <a:xfrm>
            <a:off x="5257483" y="3344704"/>
            <a:ext cx="1706880" cy="398780"/>
          </a:xfrm>
          <a:prstGeom prst="rect">
            <a:avLst/>
          </a:prstGeom>
          <a:noFill/>
          <a:ln w="9525">
            <a:noFill/>
          </a:ln>
        </p:spPr>
        <p:txBody>
          <a:bodyPr wrap="none" anchor="ctr">
            <a:spAutoFit/>
          </a:bodyPr>
          <a:p>
            <a:r>
              <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指数函数曲线 </a:t>
            </a:r>
            <a:endPar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968" name="矩形 40967"/>
          <p:cNvSpPr/>
          <p:nvPr/>
        </p:nvSpPr>
        <p:spPr>
          <a:xfrm>
            <a:off x="252095" y="4535170"/>
            <a:ext cx="8701405" cy="1314450"/>
          </a:xfrm>
          <a:prstGeom prst="rect">
            <a:avLst/>
          </a:prstGeom>
          <a:noFill/>
          <a:ln w="9525">
            <a:noFill/>
          </a:ln>
        </p:spPr>
        <p:txBody>
          <a:bodyPr wrap="square" anchor="ctr">
            <a:spAutoFit/>
          </a:bodyPr>
          <a:p>
            <a:pPr indent="266700" fontAlgn="auto">
              <a:lnSpc>
                <a:spcPts val="3180"/>
              </a:lnSpc>
            </a:pP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g</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）的解形式上与</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f</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）相同。根据具体问题的边界条件，确定</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f</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g</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）的解的形式。</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indent="266700" eaLnBrk="0" fontAlgn="auto" hangingPunct="0">
              <a:lnSpc>
                <a:spcPts val="3180"/>
              </a:lnSpc>
            </a:pP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电位函数的通解则为：</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969" name="矩形 40968"/>
          <p:cNvSpPr/>
          <p:nvPr/>
        </p:nvSpPr>
        <p:spPr>
          <a:xfrm>
            <a:off x="273050" y="3779520"/>
            <a:ext cx="8598535" cy="829945"/>
          </a:xfrm>
          <a:prstGeom prst="rect">
            <a:avLst/>
          </a:prstGeom>
          <a:noFill/>
          <a:ln w="9525">
            <a:noFill/>
          </a:ln>
        </p:spPr>
        <p:txBody>
          <a:bodyPr wrap="square" anchor="ctr">
            <a:spAutoFit/>
          </a:bodyPr>
          <a:p>
            <a:pPr indent="266700"/>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可以看出，若</a:t>
            </a:r>
            <a:r>
              <a:rPr lang="en-US" altLang="zh-CN" sz="2400" b="1"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k</a:t>
            </a:r>
            <a:r>
              <a:rPr lang="en-US" altLang="zh-CN" sz="2400" b="1"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为实数，解是周期函数；若</a:t>
            </a:r>
            <a:r>
              <a:rPr lang="en-US" altLang="zh-CN" sz="2400" b="1"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k</a:t>
            </a:r>
            <a:r>
              <a:rPr lang="en-US" altLang="zh-CN" sz="2400" b="1"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为虚数，解是单调函数。</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0970" name="对象 40969"/>
          <p:cNvGraphicFramePr/>
          <p:nvPr/>
        </p:nvGraphicFramePr>
        <p:xfrm>
          <a:off x="1945958" y="5849620"/>
          <a:ext cx="3311525" cy="430213"/>
        </p:xfrm>
        <a:graphic>
          <a:graphicData uri="http://schemas.openxmlformats.org/presentationml/2006/ole">
            <mc:AlternateContent xmlns:mc="http://schemas.openxmlformats.org/markup-compatibility/2006">
              <mc:Choice xmlns:v="urn:schemas-microsoft-com:vml" Requires="v">
                <p:oleObj spid="_x0000_s3092" name="" r:id="rId4" imgW="1675130" imgH="203200" progId="Equation.DSMT4">
                  <p:embed/>
                </p:oleObj>
              </mc:Choice>
              <mc:Fallback>
                <p:oleObj name="" r:id="rId4" imgW="1675130" imgH="203200" progId="Equation.DSMT4">
                  <p:embed/>
                  <p:pic>
                    <p:nvPicPr>
                      <p:cNvPr id="0" name="图片 3091"/>
                      <p:cNvPicPr/>
                      <p:nvPr/>
                    </p:nvPicPr>
                    <p:blipFill>
                      <a:blip r:embed="rId5">
                        <a:clrChange>
                          <a:clrFrom>
                            <a:srgbClr val="000000"/>
                          </a:clrFrom>
                          <a:clrTo>
                            <a:srgbClr val="FFFF00"/>
                          </a:clrTo>
                        </a:clrChange>
                      </a:blip>
                      <a:stretch>
                        <a:fillRect/>
                      </a:stretch>
                    </p:blipFill>
                    <p:spPr>
                      <a:xfrm>
                        <a:off x="1945958" y="5849620"/>
                        <a:ext cx="3311525" cy="430213"/>
                      </a:xfrm>
                      <a:prstGeom prst="rect">
                        <a:avLst/>
                      </a:prstGeom>
                      <a:noFill/>
                      <a:ln w="38100">
                        <a:noFill/>
                        <a:miter/>
                      </a:ln>
                    </p:spPr>
                  </p:pic>
                </p:oleObj>
              </mc:Fallback>
            </mc:AlternateContent>
          </a:graphicData>
        </a:graphic>
      </p:graphicFrame>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9"/>
                                        </p:tgtEl>
                                        <p:attrNameLst>
                                          <p:attrName>style.visibility</p:attrName>
                                        </p:attrNameLst>
                                      </p:cBhvr>
                                      <p:to>
                                        <p:strVal val="visible"/>
                                      </p:to>
                                    </p:set>
                                    <p:animEffect transition="in" filter="blinds(horizontal)">
                                      <p:cBhvr>
                                        <p:cTn id="7" dur="500"/>
                                        <p:tgtEl>
                                          <p:spTgt spid="409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8"/>
                                        </p:tgtEl>
                                        <p:attrNameLst>
                                          <p:attrName>style.visibility</p:attrName>
                                        </p:attrNameLst>
                                      </p:cBhvr>
                                      <p:to>
                                        <p:strVal val="visible"/>
                                      </p:to>
                                    </p:set>
                                    <p:animEffect transition="in" filter="blinds(horizontal)">
                                      <p:cBhvr>
                                        <p:cTn id="12" dur="500"/>
                                        <p:tgtEl>
                                          <p:spTgt spid="40968"/>
                                        </p:tgtEl>
                                      </p:cBhvr>
                                    </p:animEffect>
                                  </p:childTnLst>
                                </p:cTn>
                              </p:par>
                              <p:par>
                                <p:cTn id="13" presetID="3" presetClass="entr" presetSubtype="10" fill="hold" nodeType="withEffect">
                                  <p:stCondLst>
                                    <p:cond delay="0"/>
                                  </p:stCondLst>
                                  <p:childTnLst>
                                    <p:set>
                                      <p:cBhvr>
                                        <p:cTn id="14" dur="1" fill="hold">
                                          <p:stCondLst>
                                            <p:cond delay="0"/>
                                          </p:stCondLst>
                                        </p:cTn>
                                        <p:tgtEl>
                                          <p:spTgt spid="40970"/>
                                        </p:tgtEl>
                                        <p:attrNameLst>
                                          <p:attrName>style.visibility</p:attrName>
                                        </p:attrNameLst>
                                      </p:cBhvr>
                                      <p:to>
                                        <p:strVal val="visible"/>
                                      </p:to>
                                    </p:set>
                                    <p:animEffect transition="in" filter="blinds(horizontal)">
                                      <p:cBhvr>
                                        <p:cTn id="15" dur="500"/>
                                        <p:tgtEl>
                                          <p:spTgt spid="40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8" grpId="0"/>
      <p:bldP spid="4096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115717" name="矩形 115716"/>
          <p:cNvSpPr/>
          <p:nvPr/>
        </p:nvSpPr>
        <p:spPr>
          <a:xfrm>
            <a:off x="275590" y="342900"/>
            <a:ext cx="8468995" cy="906780"/>
          </a:xfrm>
          <a:prstGeom prst="rect">
            <a:avLst/>
          </a:prstGeom>
          <a:noFill/>
          <a:ln w="9525">
            <a:noFill/>
          </a:ln>
        </p:spPr>
        <p:txBody>
          <a:bodyPr wrap="square" anchor="ctr">
            <a:spAutoFit/>
          </a:bodyPr>
          <a:p>
            <a:pPr fontAlgn="auto">
              <a:lnSpc>
                <a:spcPts val="3180"/>
              </a:lnSpc>
            </a:pP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求图中所示长方形体积内的电位函数，边界条件为除了</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面的电位为</a:t>
            </a:r>
            <a:r>
              <a:rPr lang="en-US" altLang="zh-CN" sz="2400" b="1"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2400" b="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en-US" altLang="zh-CN" sz="2400" b="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以外，其它各表面电位都为</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5718" name="矩形 115717"/>
          <p:cNvSpPr/>
          <p:nvPr/>
        </p:nvSpPr>
        <p:spPr>
          <a:xfrm>
            <a:off x="315278" y="1361917"/>
            <a:ext cx="5364480" cy="460375"/>
          </a:xfrm>
          <a:prstGeom prst="rect">
            <a:avLst/>
          </a:prstGeom>
          <a:noFill/>
          <a:ln w="9525">
            <a:noFill/>
          </a:ln>
        </p:spPr>
        <p:txBody>
          <a:bodyPr wrap="none" anchor="ctr">
            <a:spAutoFit/>
          </a:bodyPr>
          <a:p>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解：长方形体积内部无电荷分布，所以        </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15719" name="对象 115718"/>
          <p:cNvGraphicFramePr/>
          <p:nvPr/>
        </p:nvGraphicFramePr>
        <p:xfrm>
          <a:off x="936943" y="1977073"/>
          <a:ext cx="2663825" cy="1435100"/>
        </p:xfrm>
        <a:graphic>
          <a:graphicData uri="http://schemas.openxmlformats.org/presentationml/2006/ole">
            <mc:AlternateContent xmlns:mc="http://schemas.openxmlformats.org/markup-compatibility/2006">
              <mc:Choice xmlns:v="urn:schemas-microsoft-com:vml" Requires="v">
                <p:oleObj spid="_x0000_s3078" name="" r:id="rId2" imgW="1384300" imgH="736600" progId="Equation.DSMT4">
                  <p:embed/>
                </p:oleObj>
              </mc:Choice>
              <mc:Fallback>
                <p:oleObj name="" r:id="rId2" imgW="1384300" imgH="736600" progId="Equation.DSMT4">
                  <p:embed/>
                  <p:pic>
                    <p:nvPicPr>
                      <p:cNvPr id="0" name="图片 3077"/>
                      <p:cNvPicPr/>
                      <p:nvPr/>
                    </p:nvPicPr>
                    <p:blipFill>
                      <a:blip r:embed="rId3">
                        <a:clrChange>
                          <a:clrFrom>
                            <a:srgbClr val="000000"/>
                          </a:clrFrom>
                          <a:clrTo>
                            <a:srgbClr val="FFFF00"/>
                          </a:clrTo>
                        </a:clrChange>
                      </a:blip>
                      <a:stretch>
                        <a:fillRect/>
                      </a:stretch>
                    </p:blipFill>
                    <p:spPr>
                      <a:xfrm>
                        <a:off x="936943" y="1977073"/>
                        <a:ext cx="2663825" cy="1435100"/>
                      </a:xfrm>
                      <a:prstGeom prst="rect">
                        <a:avLst/>
                      </a:prstGeom>
                      <a:noFill/>
                      <a:ln w="38100">
                        <a:noFill/>
                        <a:miter/>
                      </a:ln>
                    </p:spPr>
                  </p:pic>
                </p:oleObj>
              </mc:Fallback>
            </mc:AlternateContent>
          </a:graphicData>
        </a:graphic>
      </p:graphicFrame>
      <p:pic>
        <p:nvPicPr>
          <p:cNvPr id="115720" name="图片 115719" descr="4－2－1"/>
          <p:cNvPicPr>
            <a:picLocks noChangeAspect="1"/>
          </p:cNvPicPr>
          <p:nvPr/>
        </p:nvPicPr>
        <p:blipFill>
          <a:blip r:embed="rId4"/>
          <a:stretch>
            <a:fillRect/>
          </a:stretch>
        </p:blipFill>
        <p:spPr>
          <a:xfrm>
            <a:off x="6166803" y="1249363"/>
            <a:ext cx="2808287" cy="2003425"/>
          </a:xfrm>
          <a:prstGeom prst="rect">
            <a:avLst/>
          </a:prstGeom>
          <a:noFill/>
          <a:ln w="9525">
            <a:noFill/>
          </a:ln>
        </p:spPr>
      </p:pic>
      <p:sp>
        <p:nvSpPr>
          <p:cNvPr id="115721" name="矩形 115720"/>
          <p:cNvSpPr/>
          <p:nvPr/>
        </p:nvSpPr>
        <p:spPr>
          <a:xfrm>
            <a:off x="781685" y="3562509"/>
            <a:ext cx="6119813" cy="460375"/>
          </a:xfrm>
          <a:prstGeom prst="rect">
            <a:avLst/>
          </a:prstGeom>
          <a:noFill/>
          <a:ln w="9525">
            <a:noFill/>
          </a:ln>
        </p:spPr>
        <p:txBody>
          <a:bodyPr anchor="ctr">
            <a:spAutoFit/>
          </a:bodyPr>
          <a:p>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这是第一类边值问题，边界条件为</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15722" name="对象 115721"/>
          <p:cNvGraphicFramePr/>
          <p:nvPr/>
        </p:nvGraphicFramePr>
        <p:xfrm>
          <a:off x="1054735" y="4177983"/>
          <a:ext cx="4516438" cy="1277937"/>
        </p:xfrm>
        <a:graphic>
          <a:graphicData uri="http://schemas.openxmlformats.org/presentationml/2006/ole">
            <mc:AlternateContent xmlns:mc="http://schemas.openxmlformats.org/markup-compatibility/2006">
              <mc:Choice xmlns:v="urn:schemas-microsoft-com:vml" Requires="v">
                <p:oleObj spid="_x0000_s3076" name="" r:id="rId5" imgW="2297430" imgH="660400" progId="Equation.DSMT4">
                  <p:embed/>
                </p:oleObj>
              </mc:Choice>
              <mc:Fallback>
                <p:oleObj name="" r:id="rId5" imgW="2297430" imgH="660400" progId="Equation.DSMT4">
                  <p:embed/>
                  <p:pic>
                    <p:nvPicPr>
                      <p:cNvPr id="0" name="图片 3075"/>
                      <p:cNvPicPr/>
                      <p:nvPr/>
                    </p:nvPicPr>
                    <p:blipFill>
                      <a:blip r:embed="rId6">
                        <a:clrChange>
                          <a:clrFrom>
                            <a:srgbClr val="000000"/>
                          </a:clrFrom>
                          <a:clrTo>
                            <a:srgbClr val="FFFF00"/>
                          </a:clrTo>
                        </a:clrChange>
                      </a:blip>
                      <a:stretch>
                        <a:fillRect/>
                      </a:stretch>
                    </p:blipFill>
                    <p:spPr>
                      <a:xfrm>
                        <a:off x="1054735" y="4177983"/>
                        <a:ext cx="4516438" cy="1277937"/>
                      </a:xfrm>
                      <a:prstGeom prst="rect">
                        <a:avLst/>
                      </a:prstGeom>
                      <a:noFill/>
                      <a:ln w="38100">
                        <a:noFill/>
                        <a:miter/>
                      </a:ln>
                    </p:spPr>
                  </p:pic>
                </p:oleObj>
              </mc:Fallback>
            </mc:AlternateContent>
          </a:graphicData>
        </a:graphic>
      </p:graphicFrame>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5718"/>
                                        </p:tgtEl>
                                        <p:attrNameLst>
                                          <p:attrName>style.visibility</p:attrName>
                                        </p:attrNameLst>
                                      </p:cBhvr>
                                      <p:to>
                                        <p:strVal val="visible"/>
                                      </p:to>
                                    </p:set>
                                    <p:animEffect transition="in" filter="blinds(horizontal)">
                                      <p:cBhvr>
                                        <p:cTn id="7" dur="500"/>
                                        <p:tgtEl>
                                          <p:spTgt spid="115718"/>
                                        </p:tgtEl>
                                      </p:cBhvr>
                                    </p:animEffect>
                                  </p:childTnLst>
                                </p:cTn>
                              </p:par>
                              <p:par>
                                <p:cTn id="8" presetID="3" presetClass="entr" presetSubtype="10" fill="hold" nodeType="withEffect">
                                  <p:stCondLst>
                                    <p:cond delay="0"/>
                                  </p:stCondLst>
                                  <p:childTnLst>
                                    <p:set>
                                      <p:cBhvr>
                                        <p:cTn id="9" dur="1" fill="hold">
                                          <p:stCondLst>
                                            <p:cond delay="0"/>
                                          </p:stCondLst>
                                        </p:cTn>
                                        <p:tgtEl>
                                          <p:spTgt spid="115719"/>
                                        </p:tgtEl>
                                        <p:attrNameLst>
                                          <p:attrName>style.visibility</p:attrName>
                                        </p:attrNameLst>
                                      </p:cBhvr>
                                      <p:to>
                                        <p:strVal val="visible"/>
                                      </p:to>
                                    </p:set>
                                    <p:animEffect transition="in" filter="blinds(horizontal)">
                                      <p:cBhvr>
                                        <p:cTn id="10" dur="500"/>
                                        <p:tgtEl>
                                          <p:spTgt spid="11571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5721"/>
                                        </p:tgtEl>
                                        <p:attrNameLst>
                                          <p:attrName>style.visibility</p:attrName>
                                        </p:attrNameLst>
                                      </p:cBhvr>
                                      <p:to>
                                        <p:strVal val="visible"/>
                                      </p:to>
                                    </p:set>
                                    <p:animEffect transition="in" filter="blinds(horizontal)">
                                      <p:cBhvr>
                                        <p:cTn id="15" dur="500"/>
                                        <p:tgtEl>
                                          <p:spTgt spid="11572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5722"/>
                                        </p:tgtEl>
                                        <p:attrNameLst>
                                          <p:attrName>style.visibility</p:attrName>
                                        </p:attrNameLst>
                                      </p:cBhvr>
                                      <p:to>
                                        <p:strVal val="visible"/>
                                      </p:to>
                                    </p:set>
                                    <p:animEffect transition="in" filter="blinds(horizontal)">
                                      <p:cBhvr>
                                        <p:cTn id="20" dur="500"/>
                                        <p:tgtEl>
                                          <p:spTgt spid="115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8" grpId="0"/>
      <p:bldP spid="11572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pSp>
        <p:nvGrpSpPr>
          <p:cNvPr id="43030" name="组合 43029"/>
          <p:cNvGrpSpPr/>
          <p:nvPr/>
        </p:nvGrpSpPr>
        <p:grpSpPr>
          <a:xfrm>
            <a:off x="467043" y="557213"/>
            <a:ext cx="8424862" cy="1314450"/>
            <a:chOff x="257" y="351"/>
            <a:chExt cx="5307" cy="828"/>
          </a:xfrm>
        </p:grpSpPr>
        <p:sp>
          <p:nvSpPr>
            <p:cNvPr id="43023" name="矩形 43022"/>
            <p:cNvSpPr/>
            <p:nvPr/>
          </p:nvSpPr>
          <p:spPr>
            <a:xfrm>
              <a:off x="257" y="351"/>
              <a:ext cx="5307" cy="828"/>
            </a:xfrm>
            <a:prstGeom prst="rect">
              <a:avLst/>
            </a:prstGeom>
            <a:noFill/>
            <a:ln w="9525">
              <a:noFill/>
            </a:ln>
          </p:spPr>
          <p:txBody>
            <a:bodyPr anchor="ctr">
              <a:spAutoFit/>
            </a:bodyPr>
            <a:p>
              <a:pPr fontAlgn="auto">
                <a:lnSpc>
                  <a:spcPts val="3180"/>
                </a:lnSpc>
              </a:pP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⑴</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f</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），由边界条件                                         ， </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f</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）不是单调函数，所以</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eaLnBrk="0" fontAlgn="auto" hangingPunct="0">
                <a:lnSpc>
                  <a:spcPts val="3180"/>
                </a:lnSpc>
              </a:pP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3025" name="对象 43024"/>
            <p:cNvGraphicFramePr/>
            <p:nvPr/>
          </p:nvGraphicFramePr>
          <p:xfrm>
            <a:off x="2457" y="387"/>
            <a:ext cx="2515" cy="248"/>
          </p:xfrm>
          <a:graphic>
            <a:graphicData uri="http://schemas.openxmlformats.org/presentationml/2006/ole">
              <mc:AlternateContent xmlns:mc="http://schemas.openxmlformats.org/markup-compatibility/2006">
                <mc:Choice xmlns:v="urn:schemas-microsoft-com:vml" Requires="v">
                  <p:oleObj spid="_x0000_s3080" name="" r:id="rId2" imgW="2030095" imgH="203200" progId="Equation.DSMT4">
                    <p:embed/>
                  </p:oleObj>
                </mc:Choice>
                <mc:Fallback>
                  <p:oleObj name="" r:id="rId2" imgW="2030095" imgH="203200" progId="Equation.DSMT4">
                    <p:embed/>
                    <p:pic>
                      <p:nvPicPr>
                        <p:cNvPr id="0" name="图片 3079"/>
                        <p:cNvPicPr/>
                        <p:nvPr/>
                      </p:nvPicPr>
                      <p:blipFill>
                        <a:blip r:embed="rId3">
                          <a:clrChange>
                            <a:clrFrom>
                              <a:srgbClr val="000000"/>
                            </a:clrFrom>
                            <a:clrTo>
                              <a:srgbClr val="FFFF00"/>
                            </a:clrTo>
                          </a:clrChange>
                        </a:blip>
                        <a:stretch>
                          <a:fillRect/>
                        </a:stretch>
                      </p:blipFill>
                      <p:spPr>
                        <a:xfrm>
                          <a:off x="2457" y="387"/>
                          <a:ext cx="2515" cy="248"/>
                        </a:xfrm>
                        <a:prstGeom prst="rect">
                          <a:avLst/>
                        </a:prstGeom>
                        <a:noFill/>
                        <a:ln w="38100">
                          <a:noFill/>
                          <a:miter/>
                        </a:ln>
                      </p:spPr>
                    </p:pic>
                  </p:oleObj>
                </mc:Fallback>
              </mc:AlternateContent>
            </a:graphicData>
          </a:graphic>
        </p:graphicFrame>
      </p:grpSp>
      <p:sp>
        <p:nvSpPr>
          <p:cNvPr id="43026" name="矩形 43025"/>
          <p:cNvSpPr/>
          <p:nvPr/>
        </p:nvSpPr>
        <p:spPr>
          <a:xfrm>
            <a:off x="495618" y="2187417"/>
            <a:ext cx="5290820" cy="460375"/>
          </a:xfrm>
          <a:prstGeom prst="rect">
            <a:avLst/>
          </a:prstGeom>
          <a:noFill/>
          <a:ln w="9525">
            <a:noFill/>
          </a:ln>
        </p:spPr>
        <p:txBody>
          <a:bodyPr wrap="none" anchor="ctr">
            <a:spAutoFit/>
          </a:bodyPr>
          <a:p>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由</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a:t>
            </a:r>
            <a:r>
              <a:rPr lang="zh-CN" altLang="en-US" sz="2400" b="1" i="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400" b="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，可得        </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3027" name="对象 43026"/>
          <p:cNvGraphicFramePr/>
          <p:nvPr/>
        </p:nvGraphicFramePr>
        <p:xfrm>
          <a:off x="2843213" y="2685098"/>
          <a:ext cx="2374900" cy="512762"/>
        </p:xfrm>
        <a:graphic>
          <a:graphicData uri="http://schemas.openxmlformats.org/presentationml/2006/ole">
            <mc:AlternateContent xmlns:mc="http://schemas.openxmlformats.org/markup-compatibility/2006">
              <mc:Choice xmlns:v="urn:schemas-microsoft-com:vml" Requires="v">
                <p:oleObj spid="_x0000_s3081" name="" r:id="rId4" imgW="1054100" imgH="228600" progId="Equation.DSMT4">
                  <p:embed/>
                </p:oleObj>
              </mc:Choice>
              <mc:Fallback>
                <p:oleObj name="" r:id="rId4" imgW="1054100" imgH="228600" progId="Equation.DSMT4">
                  <p:embed/>
                  <p:pic>
                    <p:nvPicPr>
                      <p:cNvPr id="0" name="图片 3080"/>
                      <p:cNvPicPr/>
                      <p:nvPr/>
                    </p:nvPicPr>
                    <p:blipFill>
                      <a:blip r:embed="rId5">
                        <a:clrChange>
                          <a:clrFrom>
                            <a:srgbClr val="000000"/>
                          </a:clrFrom>
                          <a:clrTo>
                            <a:srgbClr val="FFFF00"/>
                          </a:clrTo>
                        </a:clrChange>
                      </a:blip>
                      <a:stretch>
                        <a:fillRect/>
                      </a:stretch>
                    </p:blipFill>
                    <p:spPr>
                      <a:xfrm>
                        <a:off x="2843213" y="2685098"/>
                        <a:ext cx="2374900" cy="512762"/>
                      </a:xfrm>
                      <a:prstGeom prst="rect">
                        <a:avLst/>
                      </a:prstGeom>
                      <a:noFill/>
                      <a:ln w="38100">
                        <a:noFill/>
                        <a:miter/>
                      </a:ln>
                    </p:spPr>
                  </p:pic>
                </p:oleObj>
              </mc:Fallback>
            </mc:AlternateContent>
          </a:graphicData>
        </a:graphic>
      </p:graphicFrame>
      <p:graphicFrame>
        <p:nvGraphicFramePr>
          <p:cNvPr id="43028" name="对象 43027"/>
          <p:cNvGraphicFramePr/>
          <p:nvPr/>
        </p:nvGraphicFramePr>
        <p:xfrm>
          <a:off x="3018473" y="4540250"/>
          <a:ext cx="2890837" cy="904875"/>
        </p:xfrm>
        <a:graphic>
          <a:graphicData uri="http://schemas.openxmlformats.org/presentationml/2006/ole">
            <mc:AlternateContent xmlns:mc="http://schemas.openxmlformats.org/markup-compatibility/2006">
              <mc:Choice xmlns:v="urn:schemas-microsoft-com:vml" Requires="v">
                <p:oleObj spid="_x0000_s3082" name="" r:id="rId6" imgW="1510665" imgH="431800" progId="Equation.DSMT4">
                  <p:embed/>
                </p:oleObj>
              </mc:Choice>
              <mc:Fallback>
                <p:oleObj name="" r:id="rId6" imgW="1510665" imgH="431800" progId="Equation.DSMT4">
                  <p:embed/>
                  <p:pic>
                    <p:nvPicPr>
                      <p:cNvPr id="0" name="图片 3081"/>
                      <p:cNvPicPr/>
                      <p:nvPr/>
                    </p:nvPicPr>
                    <p:blipFill>
                      <a:blip r:embed="rId7">
                        <a:clrChange>
                          <a:clrFrom>
                            <a:srgbClr val="000000"/>
                          </a:clrFrom>
                          <a:clrTo>
                            <a:srgbClr val="FFFF00"/>
                          </a:clrTo>
                        </a:clrChange>
                      </a:blip>
                      <a:stretch>
                        <a:fillRect/>
                      </a:stretch>
                    </p:blipFill>
                    <p:spPr>
                      <a:xfrm>
                        <a:off x="3018473" y="4540250"/>
                        <a:ext cx="2890837" cy="904875"/>
                      </a:xfrm>
                      <a:prstGeom prst="rect">
                        <a:avLst/>
                      </a:prstGeom>
                      <a:noFill/>
                      <a:ln w="38100">
                        <a:noFill/>
                        <a:miter/>
                      </a:ln>
                    </p:spPr>
                  </p:pic>
                </p:oleObj>
              </mc:Fallback>
            </mc:AlternateContent>
          </a:graphicData>
        </a:graphic>
      </p:graphicFrame>
      <p:sp>
        <p:nvSpPr>
          <p:cNvPr id="43029" name="矩形 43028"/>
          <p:cNvSpPr/>
          <p:nvPr/>
        </p:nvSpPr>
        <p:spPr>
          <a:xfrm>
            <a:off x="468630" y="3355975"/>
            <a:ext cx="8199120" cy="1198880"/>
          </a:xfrm>
          <a:prstGeom prst="rect">
            <a:avLst/>
          </a:prstGeom>
          <a:noFill/>
          <a:ln w="9525">
            <a:noFill/>
          </a:ln>
        </p:spPr>
        <p:txBody>
          <a:bodyPr wrap="square" anchor="ctr">
            <a:spAutoFit/>
          </a:bodyPr>
          <a:p>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再由</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，而且</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400" b="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a:t>
            </a:r>
            <a:r>
              <a:rPr lang="en-US" altLang="zh-CN" sz="2400" b="1"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k</a:t>
            </a:r>
            <a:r>
              <a:rPr lang="en-US" altLang="zh-CN" sz="2400" b="1"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nπ</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f</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）的解为</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3024" name="对象 43023"/>
          <p:cNvGraphicFramePr/>
          <p:nvPr/>
        </p:nvGraphicFramePr>
        <p:xfrm>
          <a:off x="2316480" y="1521143"/>
          <a:ext cx="3889375" cy="500062"/>
        </p:xfrm>
        <a:graphic>
          <a:graphicData uri="http://schemas.openxmlformats.org/presentationml/2006/ole">
            <mc:AlternateContent xmlns:mc="http://schemas.openxmlformats.org/markup-compatibility/2006">
              <mc:Choice xmlns:v="urn:schemas-microsoft-com:vml" Requires="v">
                <p:oleObj spid="_x0000_s3079" name="" r:id="rId8" imgW="1778000" imgH="228600" progId="Equation.DSMT4">
                  <p:embed/>
                </p:oleObj>
              </mc:Choice>
              <mc:Fallback>
                <p:oleObj name="" r:id="rId8" imgW="1778000" imgH="228600" progId="Equation.DSMT4">
                  <p:embed/>
                  <p:pic>
                    <p:nvPicPr>
                      <p:cNvPr id="0" name="图片 3078"/>
                      <p:cNvPicPr/>
                      <p:nvPr/>
                    </p:nvPicPr>
                    <p:blipFill>
                      <a:blip r:embed="rId9">
                        <a:clrChange>
                          <a:clrFrom>
                            <a:srgbClr val="000000"/>
                          </a:clrFrom>
                          <a:clrTo>
                            <a:srgbClr val="FFFF00"/>
                          </a:clrTo>
                        </a:clrChange>
                      </a:blip>
                      <a:stretch>
                        <a:fillRect/>
                      </a:stretch>
                    </p:blipFill>
                    <p:spPr>
                      <a:xfrm>
                        <a:off x="2316480" y="1521143"/>
                        <a:ext cx="3889375" cy="500062"/>
                      </a:xfrm>
                      <a:prstGeom prst="rect">
                        <a:avLst/>
                      </a:prstGeom>
                      <a:noFill/>
                      <a:ln w="38100">
                        <a:noFill/>
                        <a:miter/>
                      </a:ln>
                    </p:spPr>
                  </p:pic>
                </p:oleObj>
              </mc:Fallback>
            </mc:AlternateContent>
          </a:graphicData>
        </a:graphic>
      </p:graphicFrame>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30"/>
                                        </p:tgtEl>
                                        <p:attrNameLst>
                                          <p:attrName>style.visibility</p:attrName>
                                        </p:attrNameLst>
                                      </p:cBhvr>
                                      <p:to>
                                        <p:strVal val="visible"/>
                                      </p:to>
                                    </p:set>
                                    <p:animEffect transition="in" filter="blinds(horizontal)">
                                      <p:cBhvr>
                                        <p:cTn id="7" dur="500"/>
                                        <p:tgtEl>
                                          <p:spTgt spid="43030"/>
                                        </p:tgtEl>
                                      </p:cBhvr>
                                    </p:animEffect>
                                  </p:childTnLst>
                                </p:cTn>
                              </p:par>
                              <p:par>
                                <p:cTn id="8" presetID="3" presetClass="entr" presetSubtype="10" fill="hold" nodeType="withEffect">
                                  <p:stCondLst>
                                    <p:cond delay="0"/>
                                  </p:stCondLst>
                                  <p:childTnLst>
                                    <p:set>
                                      <p:cBhvr>
                                        <p:cTn id="9" dur="1" fill="hold">
                                          <p:stCondLst>
                                            <p:cond delay="0"/>
                                          </p:stCondLst>
                                        </p:cTn>
                                        <p:tgtEl>
                                          <p:spTgt spid="43024"/>
                                        </p:tgtEl>
                                        <p:attrNameLst>
                                          <p:attrName>style.visibility</p:attrName>
                                        </p:attrNameLst>
                                      </p:cBhvr>
                                      <p:to>
                                        <p:strVal val="visible"/>
                                      </p:to>
                                    </p:set>
                                    <p:animEffect transition="in" filter="blinds(horizontal)">
                                      <p:cBhvr>
                                        <p:cTn id="10" dur="500"/>
                                        <p:tgtEl>
                                          <p:spTgt spid="4302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026"/>
                                        </p:tgtEl>
                                        <p:attrNameLst>
                                          <p:attrName>style.visibility</p:attrName>
                                        </p:attrNameLst>
                                      </p:cBhvr>
                                      <p:to>
                                        <p:strVal val="visible"/>
                                      </p:to>
                                    </p:set>
                                    <p:animEffect transition="in" filter="blinds(horizontal)">
                                      <p:cBhvr>
                                        <p:cTn id="15" dur="500"/>
                                        <p:tgtEl>
                                          <p:spTgt spid="4302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3027"/>
                                        </p:tgtEl>
                                        <p:attrNameLst>
                                          <p:attrName>style.visibility</p:attrName>
                                        </p:attrNameLst>
                                      </p:cBhvr>
                                      <p:to>
                                        <p:strVal val="visible"/>
                                      </p:to>
                                    </p:set>
                                    <p:animEffect transition="in" filter="blinds(horizontal)">
                                      <p:cBhvr>
                                        <p:cTn id="20" dur="500"/>
                                        <p:tgtEl>
                                          <p:spTgt spid="4302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3029"/>
                                        </p:tgtEl>
                                        <p:attrNameLst>
                                          <p:attrName>style.visibility</p:attrName>
                                        </p:attrNameLst>
                                      </p:cBhvr>
                                      <p:to>
                                        <p:strVal val="visible"/>
                                      </p:to>
                                    </p:set>
                                    <p:animEffect transition="in" filter="blinds(horizontal)">
                                      <p:cBhvr>
                                        <p:cTn id="25" dur="500"/>
                                        <p:tgtEl>
                                          <p:spTgt spid="4302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3028"/>
                                        </p:tgtEl>
                                        <p:attrNameLst>
                                          <p:attrName>style.visibility</p:attrName>
                                        </p:attrNameLst>
                                      </p:cBhvr>
                                      <p:to>
                                        <p:strVal val="visible"/>
                                      </p:to>
                                    </p:set>
                                    <p:animEffect transition="in" filter="blinds(horizontal)">
                                      <p:cBhvr>
                                        <p:cTn id="30" dur="500"/>
                                        <p:tgtEl>
                                          <p:spTgt spid="43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6" grpId="0"/>
      <p:bldP spid="4302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44041" name="对象 44040"/>
          <p:cNvGraphicFramePr/>
          <p:nvPr/>
        </p:nvGraphicFramePr>
        <p:xfrm>
          <a:off x="1967548" y="1521143"/>
          <a:ext cx="4176712" cy="571500"/>
        </p:xfrm>
        <a:graphic>
          <a:graphicData uri="http://schemas.openxmlformats.org/presentationml/2006/ole">
            <mc:AlternateContent xmlns:mc="http://schemas.openxmlformats.org/markup-compatibility/2006">
              <mc:Choice xmlns:v="urn:schemas-microsoft-com:vml" Requires="v">
                <p:oleObj spid="_x0000_s3083" name="" r:id="rId2" imgW="1739265" imgH="241300" progId="Equation.DSMT4">
                  <p:embed/>
                </p:oleObj>
              </mc:Choice>
              <mc:Fallback>
                <p:oleObj name="" r:id="rId2" imgW="1739265" imgH="241300" progId="Equation.DSMT4">
                  <p:embed/>
                  <p:pic>
                    <p:nvPicPr>
                      <p:cNvPr id="0" name="图片 3082"/>
                      <p:cNvPicPr/>
                      <p:nvPr/>
                    </p:nvPicPr>
                    <p:blipFill>
                      <a:blip r:embed="rId3">
                        <a:clrChange>
                          <a:clrFrom>
                            <a:srgbClr val="000000"/>
                          </a:clrFrom>
                          <a:clrTo>
                            <a:srgbClr val="FFFF00"/>
                          </a:clrTo>
                        </a:clrChange>
                      </a:blip>
                      <a:stretch>
                        <a:fillRect/>
                      </a:stretch>
                    </p:blipFill>
                    <p:spPr>
                      <a:xfrm>
                        <a:off x="1967548" y="1521143"/>
                        <a:ext cx="4176712" cy="571500"/>
                      </a:xfrm>
                      <a:prstGeom prst="rect">
                        <a:avLst/>
                      </a:prstGeom>
                      <a:noFill/>
                      <a:ln w="38100">
                        <a:noFill/>
                        <a:miter/>
                      </a:ln>
                    </p:spPr>
                  </p:pic>
                </p:oleObj>
              </mc:Fallback>
            </mc:AlternateContent>
          </a:graphicData>
        </a:graphic>
      </p:graphicFrame>
      <p:graphicFrame>
        <p:nvGraphicFramePr>
          <p:cNvPr id="44040" name="对象 44039"/>
          <p:cNvGraphicFramePr/>
          <p:nvPr/>
        </p:nvGraphicFramePr>
        <p:xfrm>
          <a:off x="2747010" y="2805430"/>
          <a:ext cx="2592388" cy="579438"/>
        </p:xfrm>
        <a:graphic>
          <a:graphicData uri="http://schemas.openxmlformats.org/presentationml/2006/ole">
            <mc:AlternateContent xmlns:mc="http://schemas.openxmlformats.org/markup-compatibility/2006">
              <mc:Choice xmlns:v="urn:schemas-microsoft-com:vml" Requires="v">
                <p:oleObj spid="_x0000_s3084" name="" r:id="rId4" imgW="1066165" imgH="241300" progId="Equation.DSMT4">
                  <p:embed/>
                </p:oleObj>
              </mc:Choice>
              <mc:Fallback>
                <p:oleObj name="" r:id="rId4" imgW="1066165" imgH="241300" progId="Equation.DSMT4">
                  <p:embed/>
                  <p:pic>
                    <p:nvPicPr>
                      <p:cNvPr id="0" name="图片 3083"/>
                      <p:cNvPicPr/>
                      <p:nvPr/>
                    </p:nvPicPr>
                    <p:blipFill>
                      <a:blip r:embed="rId5">
                        <a:clrChange>
                          <a:clrFrom>
                            <a:srgbClr val="000000"/>
                          </a:clrFrom>
                          <a:clrTo>
                            <a:srgbClr val="FFFF00"/>
                          </a:clrTo>
                        </a:clrChange>
                      </a:blip>
                      <a:stretch>
                        <a:fillRect/>
                      </a:stretch>
                    </p:blipFill>
                    <p:spPr>
                      <a:xfrm>
                        <a:off x="2747010" y="2805430"/>
                        <a:ext cx="2592388" cy="579438"/>
                      </a:xfrm>
                      <a:prstGeom prst="rect">
                        <a:avLst/>
                      </a:prstGeom>
                      <a:noFill/>
                      <a:ln w="38100">
                        <a:noFill/>
                        <a:miter/>
                      </a:ln>
                    </p:spPr>
                  </p:pic>
                </p:oleObj>
              </mc:Fallback>
            </mc:AlternateContent>
          </a:graphicData>
        </a:graphic>
      </p:graphicFrame>
      <p:sp>
        <p:nvSpPr>
          <p:cNvPr id="44043" name="矩形 44042"/>
          <p:cNvSpPr/>
          <p:nvPr/>
        </p:nvSpPr>
        <p:spPr>
          <a:xfrm>
            <a:off x="491173" y="2242662"/>
            <a:ext cx="5266690" cy="460375"/>
          </a:xfrm>
          <a:prstGeom prst="rect">
            <a:avLst/>
          </a:prstGeom>
          <a:noFill/>
          <a:ln w="9525">
            <a:noFill/>
          </a:ln>
        </p:spPr>
        <p:txBody>
          <a:bodyPr wrap="none" anchor="ctr">
            <a:spAutoFit/>
          </a:bodyPr>
          <a:p>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由</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a:t>
            </a:r>
            <a:r>
              <a:rPr lang="zh-CN" altLang="en-US" sz="2400" b="1" i="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B</a:t>
            </a:r>
            <a:r>
              <a:rPr lang="en-US" altLang="zh-CN" sz="2400" b="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，可得        </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045" name="矩形 44044"/>
          <p:cNvSpPr/>
          <p:nvPr/>
        </p:nvSpPr>
        <p:spPr>
          <a:xfrm>
            <a:off x="466408" y="3570606"/>
            <a:ext cx="7360920" cy="829945"/>
          </a:xfrm>
          <a:prstGeom prst="rect">
            <a:avLst/>
          </a:prstGeom>
          <a:noFill/>
          <a:ln w="9525">
            <a:noFill/>
          </a:ln>
        </p:spPr>
        <p:txBody>
          <a:bodyPr wrap="none" anchor="ctr">
            <a:spAutoFit/>
          </a:bodyPr>
          <a:p>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再由</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，而且</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B</a:t>
            </a:r>
            <a:r>
              <a:rPr lang="en-US" altLang="zh-CN" sz="2400" b="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a:t>
            </a:r>
            <a:r>
              <a:rPr lang="en-US" altLang="zh-CN" sz="2400" b="1"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k</a:t>
            </a:r>
            <a:r>
              <a:rPr lang="en-US" altLang="zh-CN" sz="2400" b="1"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en-US" altLang="zh-CN" sz="2400" b="1"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mπ</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，即</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4044" name="对象 44043"/>
          <p:cNvGraphicFramePr/>
          <p:nvPr/>
        </p:nvGraphicFramePr>
        <p:xfrm>
          <a:off x="2219008" y="4112578"/>
          <a:ext cx="3960812" cy="831850"/>
        </p:xfrm>
        <a:graphic>
          <a:graphicData uri="http://schemas.openxmlformats.org/presentationml/2006/ole">
            <mc:AlternateContent xmlns:mc="http://schemas.openxmlformats.org/markup-compatibility/2006">
              <mc:Choice xmlns:v="urn:schemas-microsoft-com:vml" Requires="v">
                <p:oleObj spid="_x0000_s3085" name="" r:id="rId6" imgW="1599565" imgH="393700" progId="Equation.DSMT4">
                  <p:embed/>
                </p:oleObj>
              </mc:Choice>
              <mc:Fallback>
                <p:oleObj name="" r:id="rId6" imgW="1599565" imgH="393700" progId="Equation.DSMT4">
                  <p:embed/>
                  <p:pic>
                    <p:nvPicPr>
                      <p:cNvPr id="0" name="图片 3084"/>
                      <p:cNvPicPr/>
                      <p:nvPr/>
                    </p:nvPicPr>
                    <p:blipFill>
                      <a:blip r:embed="rId7">
                        <a:clrChange>
                          <a:clrFrom>
                            <a:srgbClr val="000000"/>
                          </a:clrFrom>
                          <a:clrTo>
                            <a:srgbClr val="FFFF00"/>
                          </a:clrTo>
                        </a:clrChange>
                      </a:blip>
                      <a:stretch>
                        <a:fillRect/>
                      </a:stretch>
                    </p:blipFill>
                    <p:spPr>
                      <a:xfrm>
                        <a:off x="2219008" y="4112578"/>
                        <a:ext cx="3960812" cy="831850"/>
                      </a:xfrm>
                      <a:prstGeom prst="rect">
                        <a:avLst/>
                      </a:prstGeom>
                      <a:noFill/>
                      <a:ln w="38100">
                        <a:noFill/>
                        <a:miter/>
                      </a:ln>
                    </p:spPr>
                  </p:pic>
                </p:oleObj>
              </mc:Fallback>
            </mc:AlternateContent>
          </a:graphicData>
        </a:graphic>
      </p:graphicFrame>
      <p:grpSp>
        <p:nvGrpSpPr>
          <p:cNvPr id="44047" name="组合 44046"/>
          <p:cNvGrpSpPr/>
          <p:nvPr/>
        </p:nvGrpSpPr>
        <p:grpSpPr>
          <a:xfrm>
            <a:off x="501650" y="513080"/>
            <a:ext cx="7632700" cy="1314450"/>
            <a:chOff x="316" y="308"/>
            <a:chExt cx="4808" cy="828"/>
          </a:xfrm>
        </p:grpSpPr>
        <p:sp>
          <p:nvSpPr>
            <p:cNvPr id="44042" name="矩形 44041"/>
            <p:cNvSpPr/>
            <p:nvPr/>
          </p:nvSpPr>
          <p:spPr>
            <a:xfrm>
              <a:off x="316" y="308"/>
              <a:ext cx="3781" cy="828"/>
            </a:xfrm>
            <a:prstGeom prst="rect">
              <a:avLst/>
            </a:prstGeom>
            <a:noFill/>
            <a:ln w="9525">
              <a:noFill/>
            </a:ln>
          </p:spPr>
          <p:txBody>
            <a:bodyPr wrap="none" anchor="ctr">
              <a:spAutoFit/>
            </a:bodyPr>
            <a:p>
              <a:pPr fontAlgn="auto">
                <a:lnSpc>
                  <a:spcPts val="3180"/>
                </a:lnSpc>
              </a:pP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⑵</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g</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），由边界条件                       ，</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180"/>
                </a:lnSpc>
              </a:pP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g</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）也不是单调函数，所以</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eaLnBrk="0" fontAlgn="auto" hangingPunct="0">
                <a:lnSpc>
                  <a:spcPts val="3180"/>
                </a:lnSpc>
              </a:pP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4046" name="对象 44045"/>
            <p:cNvGraphicFramePr/>
            <p:nvPr/>
          </p:nvGraphicFramePr>
          <p:xfrm>
            <a:off x="2641" y="324"/>
            <a:ext cx="2483" cy="248"/>
          </p:xfrm>
          <a:graphic>
            <a:graphicData uri="http://schemas.openxmlformats.org/presentationml/2006/ole">
              <mc:AlternateContent xmlns:mc="http://schemas.openxmlformats.org/markup-compatibility/2006">
                <mc:Choice xmlns:v="urn:schemas-microsoft-com:vml" Requires="v">
                  <p:oleObj spid="_x0000_s3086" name="" r:id="rId8" imgW="2004695" imgH="203200" progId="Equation.DSMT4">
                    <p:embed/>
                  </p:oleObj>
                </mc:Choice>
                <mc:Fallback>
                  <p:oleObj name="" r:id="rId8" imgW="2004695" imgH="203200" progId="Equation.DSMT4">
                    <p:embed/>
                    <p:pic>
                      <p:nvPicPr>
                        <p:cNvPr id="0" name="图片 3085"/>
                        <p:cNvPicPr/>
                        <p:nvPr/>
                      </p:nvPicPr>
                      <p:blipFill>
                        <a:blip r:embed="rId9">
                          <a:clrChange>
                            <a:clrFrom>
                              <a:srgbClr val="000000"/>
                            </a:clrFrom>
                            <a:clrTo>
                              <a:srgbClr val="FFFF00"/>
                            </a:clrTo>
                          </a:clrChange>
                        </a:blip>
                        <a:stretch>
                          <a:fillRect/>
                        </a:stretch>
                      </p:blipFill>
                      <p:spPr>
                        <a:xfrm>
                          <a:off x="2641" y="324"/>
                          <a:ext cx="2483" cy="248"/>
                        </a:xfrm>
                        <a:prstGeom prst="rect">
                          <a:avLst/>
                        </a:prstGeom>
                        <a:noFill/>
                        <a:ln w="38100">
                          <a:noFill/>
                          <a:miter/>
                        </a:ln>
                      </p:spPr>
                    </p:pic>
                  </p:oleObj>
                </mc:Fallback>
              </mc:AlternateContent>
            </a:graphicData>
          </a:graphic>
        </p:graphicFrame>
      </p:grpSp>
      <p:graphicFrame>
        <p:nvGraphicFramePr>
          <p:cNvPr id="44048" name="对象 44047"/>
          <p:cNvGraphicFramePr/>
          <p:nvPr/>
        </p:nvGraphicFramePr>
        <p:xfrm>
          <a:off x="2763838" y="5036503"/>
          <a:ext cx="2994025" cy="857250"/>
        </p:xfrm>
        <a:graphic>
          <a:graphicData uri="http://schemas.openxmlformats.org/presentationml/2006/ole">
            <mc:AlternateContent xmlns:mc="http://schemas.openxmlformats.org/markup-compatibility/2006">
              <mc:Choice xmlns:v="urn:schemas-microsoft-com:vml" Requires="v">
                <p:oleObj spid="_x0000_s3087" name="" r:id="rId10" imgW="1497965" imgH="431800" progId="Equation.DSMT4">
                  <p:embed/>
                </p:oleObj>
              </mc:Choice>
              <mc:Fallback>
                <p:oleObj name="" r:id="rId10" imgW="1497965" imgH="431800" progId="Equation.DSMT4">
                  <p:embed/>
                  <p:pic>
                    <p:nvPicPr>
                      <p:cNvPr id="0" name="图片 3086"/>
                      <p:cNvPicPr/>
                      <p:nvPr/>
                    </p:nvPicPr>
                    <p:blipFill>
                      <a:blip r:embed="rId11">
                        <a:clrChange>
                          <a:clrFrom>
                            <a:srgbClr val="000000"/>
                          </a:clrFrom>
                          <a:clrTo>
                            <a:srgbClr val="FFFF00"/>
                          </a:clrTo>
                        </a:clrChange>
                      </a:blip>
                      <a:stretch>
                        <a:fillRect/>
                      </a:stretch>
                    </p:blipFill>
                    <p:spPr>
                      <a:xfrm>
                        <a:off x="2763838" y="5036503"/>
                        <a:ext cx="2994025" cy="857250"/>
                      </a:xfrm>
                      <a:prstGeom prst="rect">
                        <a:avLst/>
                      </a:prstGeom>
                      <a:noFill/>
                      <a:ln w="38100">
                        <a:noFill/>
                        <a:miter/>
                      </a:ln>
                    </p:spPr>
                  </p:pic>
                </p:oleObj>
              </mc:Fallback>
            </mc:AlternateContent>
          </a:graphicData>
        </a:graphic>
      </p:graphicFrame>
      <p:sp>
        <p:nvSpPr>
          <p:cNvPr id="44049" name="矩形 44048"/>
          <p:cNvSpPr/>
          <p:nvPr/>
        </p:nvSpPr>
        <p:spPr>
          <a:xfrm>
            <a:off x="466408" y="5257801"/>
            <a:ext cx="2328862" cy="460375"/>
          </a:xfrm>
          <a:prstGeom prst="rect">
            <a:avLst/>
          </a:prstGeom>
          <a:noFill/>
          <a:ln w="9525">
            <a:noFill/>
          </a:ln>
        </p:spPr>
        <p:txBody>
          <a:bodyPr anchor="ctr">
            <a:spAutoFit/>
          </a:bodyPr>
          <a:p>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g</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）的解为</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47"/>
                                        </p:tgtEl>
                                        <p:attrNameLst>
                                          <p:attrName>style.visibility</p:attrName>
                                        </p:attrNameLst>
                                      </p:cBhvr>
                                      <p:to>
                                        <p:strVal val="visible"/>
                                      </p:to>
                                    </p:set>
                                    <p:animEffect transition="in" filter="blinds(horizontal)">
                                      <p:cBhvr>
                                        <p:cTn id="7" dur="500"/>
                                        <p:tgtEl>
                                          <p:spTgt spid="440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041"/>
                                        </p:tgtEl>
                                        <p:attrNameLst>
                                          <p:attrName>style.visibility</p:attrName>
                                        </p:attrNameLst>
                                      </p:cBhvr>
                                      <p:to>
                                        <p:strVal val="visible"/>
                                      </p:to>
                                    </p:set>
                                    <p:animEffect transition="in" filter="blinds(horizontal)">
                                      <p:cBhvr>
                                        <p:cTn id="12" dur="500"/>
                                        <p:tgtEl>
                                          <p:spTgt spid="440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043"/>
                                        </p:tgtEl>
                                        <p:attrNameLst>
                                          <p:attrName>style.visibility</p:attrName>
                                        </p:attrNameLst>
                                      </p:cBhvr>
                                      <p:to>
                                        <p:strVal val="visible"/>
                                      </p:to>
                                    </p:set>
                                    <p:animEffect transition="in" filter="blinds(horizontal)">
                                      <p:cBhvr>
                                        <p:cTn id="17" dur="500"/>
                                        <p:tgtEl>
                                          <p:spTgt spid="440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040"/>
                                        </p:tgtEl>
                                        <p:attrNameLst>
                                          <p:attrName>style.visibility</p:attrName>
                                        </p:attrNameLst>
                                      </p:cBhvr>
                                      <p:to>
                                        <p:strVal val="visible"/>
                                      </p:to>
                                    </p:set>
                                    <p:animEffect transition="in" filter="blinds(horizontal)">
                                      <p:cBhvr>
                                        <p:cTn id="22" dur="500"/>
                                        <p:tgtEl>
                                          <p:spTgt spid="4404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045"/>
                                        </p:tgtEl>
                                        <p:attrNameLst>
                                          <p:attrName>style.visibility</p:attrName>
                                        </p:attrNameLst>
                                      </p:cBhvr>
                                      <p:to>
                                        <p:strVal val="visible"/>
                                      </p:to>
                                    </p:set>
                                    <p:animEffect transition="in" filter="blinds(horizontal)">
                                      <p:cBhvr>
                                        <p:cTn id="27" dur="500"/>
                                        <p:tgtEl>
                                          <p:spTgt spid="4404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4044"/>
                                        </p:tgtEl>
                                        <p:attrNameLst>
                                          <p:attrName>style.visibility</p:attrName>
                                        </p:attrNameLst>
                                      </p:cBhvr>
                                      <p:to>
                                        <p:strVal val="visible"/>
                                      </p:to>
                                    </p:set>
                                    <p:animEffect transition="in" filter="blinds(horizontal)">
                                      <p:cBhvr>
                                        <p:cTn id="32" dur="500"/>
                                        <p:tgtEl>
                                          <p:spTgt spid="4404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049"/>
                                        </p:tgtEl>
                                        <p:attrNameLst>
                                          <p:attrName>style.visibility</p:attrName>
                                        </p:attrNameLst>
                                      </p:cBhvr>
                                      <p:to>
                                        <p:strVal val="visible"/>
                                      </p:to>
                                    </p:set>
                                    <p:animEffect transition="in" filter="blinds(horizontal)">
                                      <p:cBhvr>
                                        <p:cTn id="37" dur="500"/>
                                        <p:tgtEl>
                                          <p:spTgt spid="44049"/>
                                        </p:tgtEl>
                                      </p:cBhvr>
                                    </p:animEffect>
                                  </p:childTnLst>
                                </p:cTn>
                              </p:par>
                              <p:par>
                                <p:cTn id="38" presetID="3" presetClass="entr" presetSubtype="10" fill="hold" nodeType="withEffect">
                                  <p:stCondLst>
                                    <p:cond delay="0"/>
                                  </p:stCondLst>
                                  <p:childTnLst>
                                    <p:set>
                                      <p:cBhvr>
                                        <p:cTn id="39" dur="1" fill="hold">
                                          <p:stCondLst>
                                            <p:cond delay="0"/>
                                          </p:stCondLst>
                                        </p:cTn>
                                        <p:tgtEl>
                                          <p:spTgt spid="44048"/>
                                        </p:tgtEl>
                                        <p:attrNameLst>
                                          <p:attrName>style.visibility</p:attrName>
                                        </p:attrNameLst>
                                      </p:cBhvr>
                                      <p:to>
                                        <p:strVal val="visible"/>
                                      </p:to>
                                    </p:set>
                                    <p:animEffect transition="in" filter="blinds(horizontal)">
                                      <p:cBhvr>
                                        <p:cTn id="40" dur="500"/>
                                        <p:tgtEl>
                                          <p:spTgt spid="44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3" grpId="0"/>
      <p:bldP spid="44045" grpId="0"/>
      <p:bldP spid="4404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45065" name="对象 45064"/>
          <p:cNvGraphicFramePr/>
          <p:nvPr/>
        </p:nvGraphicFramePr>
        <p:xfrm>
          <a:off x="3360103" y="643255"/>
          <a:ext cx="2160587" cy="577850"/>
        </p:xfrm>
        <a:graphic>
          <a:graphicData uri="http://schemas.openxmlformats.org/presentationml/2006/ole">
            <mc:AlternateContent xmlns:mc="http://schemas.openxmlformats.org/markup-compatibility/2006">
              <mc:Choice xmlns:v="urn:schemas-microsoft-com:vml" Requires="v">
                <p:oleObj spid="_x0000_s3089" name="" r:id="rId2" imgW="964565" imgH="254000" progId="Equation.DSMT4">
                  <p:embed/>
                </p:oleObj>
              </mc:Choice>
              <mc:Fallback>
                <p:oleObj name="" r:id="rId2" imgW="964565" imgH="254000" progId="Equation.DSMT4">
                  <p:embed/>
                  <p:pic>
                    <p:nvPicPr>
                      <p:cNvPr id="0" name="图片 3088"/>
                      <p:cNvPicPr/>
                      <p:nvPr/>
                    </p:nvPicPr>
                    <p:blipFill>
                      <a:blip r:embed="rId3">
                        <a:clrChange>
                          <a:clrFrom>
                            <a:srgbClr val="000000"/>
                          </a:clrFrom>
                          <a:clrTo>
                            <a:srgbClr val="FFFF00"/>
                          </a:clrTo>
                        </a:clrChange>
                      </a:blip>
                      <a:stretch>
                        <a:fillRect/>
                      </a:stretch>
                    </p:blipFill>
                    <p:spPr>
                      <a:xfrm>
                        <a:off x="3360103" y="643255"/>
                        <a:ext cx="2160587" cy="577850"/>
                      </a:xfrm>
                      <a:prstGeom prst="rect">
                        <a:avLst/>
                      </a:prstGeom>
                      <a:noFill/>
                      <a:ln w="38100">
                        <a:noFill/>
                        <a:miter/>
                      </a:ln>
                    </p:spPr>
                  </p:pic>
                </p:oleObj>
              </mc:Fallback>
            </mc:AlternateContent>
          </a:graphicData>
        </a:graphic>
      </p:graphicFrame>
      <p:graphicFrame>
        <p:nvGraphicFramePr>
          <p:cNvPr id="45064" name="对象 45063"/>
          <p:cNvGraphicFramePr/>
          <p:nvPr/>
        </p:nvGraphicFramePr>
        <p:xfrm>
          <a:off x="912813" y="1292543"/>
          <a:ext cx="6958012" cy="1119187"/>
        </p:xfrm>
        <a:graphic>
          <a:graphicData uri="http://schemas.openxmlformats.org/presentationml/2006/ole">
            <mc:AlternateContent xmlns:mc="http://schemas.openxmlformats.org/markup-compatibility/2006">
              <mc:Choice xmlns:v="urn:schemas-microsoft-com:vml" Requires="v">
                <p:oleObj spid="_x0000_s3090" name="" r:id="rId4" imgW="3364230" imgH="546100" progId="Equation.DSMT4">
                  <p:embed/>
                </p:oleObj>
              </mc:Choice>
              <mc:Fallback>
                <p:oleObj name="" r:id="rId4" imgW="3364230" imgH="546100" progId="Equation.DSMT4">
                  <p:embed/>
                  <p:pic>
                    <p:nvPicPr>
                      <p:cNvPr id="0" name="图片 3089"/>
                      <p:cNvPicPr/>
                      <p:nvPr/>
                    </p:nvPicPr>
                    <p:blipFill>
                      <a:blip r:embed="rId5">
                        <a:clrChange>
                          <a:clrFrom>
                            <a:srgbClr val="000000"/>
                          </a:clrFrom>
                          <a:clrTo>
                            <a:srgbClr val="FFFF00"/>
                          </a:clrTo>
                        </a:clrChange>
                      </a:blip>
                      <a:stretch>
                        <a:fillRect/>
                      </a:stretch>
                    </p:blipFill>
                    <p:spPr>
                      <a:xfrm>
                        <a:off x="912813" y="1292543"/>
                        <a:ext cx="6958012" cy="1119187"/>
                      </a:xfrm>
                      <a:prstGeom prst="rect">
                        <a:avLst/>
                      </a:prstGeom>
                      <a:noFill/>
                      <a:ln w="38100">
                        <a:noFill/>
                        <a:miter/>
                      </a:ln>
                    </p:spPr>
                  </p:pic>
                </p:oleObj>
              </mc:Fallback>
            </mc:AlternateContent>
          </a:graphicData>
        </a:graphic>
      </p:graphicFrame>
      <p:graphicFrame>
        <p:nvGraphicFramePr>
          <p:cNvPr id="45063" name="对象 45062"/>
          <p:cNvGraphicFramePr/>
          <p:nvPr/>
        </p:nvGraphicFramePr>
        <p:xfrm>
          <a:off x="2268538" y="3237230"/>
          <a:ext cx="3455987" cy="468313"/>
        </p:xfrm>
        <a:graphic>
          <a:graphicData uri="http://schemas.openxmlformats.org/presentationml/2006/ole">
            <mc:AlternateContent xmlns:mc="http://schemas.openxmlformats.org/markup-compatibility/2006">
              <mc:Choice xmlns:v="urn:schemas-microsoft-com:vml" Requires="v">
                <p:oleObj spid="_x0000_s3091" name="" r:id="rId6" imgW="1689100" imgH="228600" progId="Equation.DSMT4">
                  <p:embed/>
                </p:oleObj>
              </mc:Choice>
              <mc:Fallback>
                <p:oleObj name="" r:id="rId6" imgW="1689100" imgH="228600" progId="Equation.DSMT4">
                  <p:embed/>
                  <p:pic>
                    <p:nvPicPr>
                      <p:cNvPr id="0" name="图片 3090"/>
                      <p:cNvPicPr/>
                      <p:nvPr/>
                    </p:nvPicPr>
                    <p:blipFill>
                      <a:blip r:embed="rId7">
                        <a:clrChange>
                          <a:clrFrom>
                            <a:srgbClr val="000000"/>
                          </a:clrFrom>
                          <a:clrTo>
                            <a:srgbClr val="FFFF00"/>
                          </a:clrTo>
                        </a:clrChange>
                      </a:blip>
                      <a:stretch>
                        <a:fillRect/>
                      </a:stretch>
                    </p:blipFill>
                    <p:spPr>
                      <a:xfrm>
                        <a:off x="2268538" y="3237230"/>
                        <a:ext cx="3455987" cy="468313"/>
                      </a:xfrm>
                      <a:prstGeom prst="rect">
                        <a:avLst/>
                      </a:prstGeom>
                      <a:noFill/>
                      <a:ln w="38100">
                        <a:noFill/>
                        <a:miter/>
                      </a:ln>
                    </p:spPr>
                  </p:pic>
                </p:oleObj>
              </mc:Fallback>
            </mc:AlternateContent>
          </a:graphicData>
        </a:graphic>
      </p:graphicFrame>
      <p:graphicFrame>
        <p:nvGraphicFramePr>
          <p:cNvPr id="45062" name="对象 45061"/>
          <p:cNvGraphicFramePr/>
          <p:nvPr/>
        </p:nvGraphicFramePr>
        <p:xfrm>
          <a:off x="2881313" y="4532630"/>
          <a:ext cx="2720975" cy="493713"/>
        </p:xfrm>
        <a:graphic>
          <a:graphicData uri="http://schemas.openxmlformats.org/presentationml/2006/ole">
            <mc:AlternateContent xmlns:mc="http://schemas.openxmlformats.org/markup-compatibility/2006">
              <mc:Choice xmlns:v="urn:schemas-microsoft-com:vml" Requires="v">
                <p:oleObj spid="_x0000_s3092" name="" r:id="rId8" imgW="1422400" imgH="228600" progId="Equation.DSMT4">
                  <p:embed/>
                </p:oleObj>
              </mc:Choice>
              <mc:Fallback>
                <p:oleObj name="" r:id="rId8" imgW="1422400" imgH="228600" progId="Equation.DSMT4">
                  <p:embed/>
                  <p:pic>
                    <p:nvPicPr>
                      <p:cNvPr id="0" name="图片 3091"/>
                      <p:cNvPicPr/>
                      <p:nvPr/>
                    </p:nvPicPr>
                    <p:blipFill>
                      <a:blip r:embed="rId9">
                        <a:clrChange>
                          <a:clrFrom>
                            <a:srgbClr val="000000"/>
                          </a:clrFrom>
                          <a:clrTo>
                            <a:srgbClr val="FFFF00"/>
                          </a:clrTo>
                        </a:clrChange>
                      </a:blip>
                      <a:stretch>
                        <a:fillRect/>
                      </a:stretch>
                    </p:blipFill>
                    <p:spPr>
                      <a:xfrm>
                        <a:off x="2881313" y="4532630"/>
                        <a:ext cx="2720975" cy="493713"/>
                      </a:xfrm>
                      <a:prstGeom prst="rect">
                        <a:avLst/>
                      </a:prstGeom>
                      <a:noFill/>
                      <a:ln w="38100">
                        <a:noFill/>
                        <a:miter/>
                      </a:ln>
                    </p:spPr>
                  </p:pic>
                </p:oleObj>
              </mc:Fallback>
            </mc:AlternateContent>
          </a:graphicData>
        </a:graphic>
      </p:graphicFrame>
      <p:sp>
        <p:nvSpPr>
          <p:cNvPr id="45068" name="矩形 45067"/>
          <p:cNvSpPr/>
          <p:nvPr/>
        </p:nvSpPr>
        <p:spPr>
          <a:xfrm>
            <a:off x="588328" y="704374"/>
            <a:ext cx="2632075" cy="460375"/>
          </a:xfrm>
          <a:prstGeom prst="rect">
            <a:avLst/>
          </a:prstGeom>
          <a:noFill/>
          <a:ln w="9525">
            <a:noFill/>
          </a:ln>
        </p:spPr>
        <p:txBody>
          <a:bodyPr wrap="none" anchor="ctr">
            <a:spAutoFit/>
          </a:bodyPr>
          <a:p>
            <a:pPr indent="266700"/>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⑶</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），由</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070" name="矩形 45069"/>
          <p:cNvSpPr/>
          <p:nvPr/>
        </p:nvSpPr>
        <p:spPr>
          <a:xfrm>
            <a:off x="1042988" y="2625726"/>
            <a:ext cx="4194175" cy="460375"/>
          </a:xfrm>
          <a:prstGeom prst="rect">
            <a:avLst/>
          </a:prstGeom>
          <a:noFill/>
          <a:ln w="9525">
            <a:noFill/>
          </a:ln>
        </p:spPr>
        <p:txBody>
          <a:bodyPr wrap="none" anchor="ctr">
            <a:spAutoFit/>
          </a:bodyPr>
          <a:p>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）是单调函数，可以写为   </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071" name="矩形 45070"/>
          <p:cNvSpPr/>
          <p:nvPr/>
        </p:nvSpPr>
        <p:spPr>
          <a:xfrm>
            <a:off x="1033145" y="3903186"/>
            <a:ext cx="6373495" cy="460375"/>
          </a:xfrm>
          <a:prstGeom prst="rect">
            <a:avLst/>
          </a:prstGeom>
          <a:noFill/>
          <a:ln w="9525">
            <a:noFill/>
          </a:ln>
        </p:spPr>
        <p:txBody>
          <a:bodyPr wrap="none" anchor="ctr">
            <a:spAutoFit/>
          </a:bodyPr>
          <a:p>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由边界条件，</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可得</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C</a:t>
            </a:r>
            <a:r>
              <a:rPr lang="en-US" altLang="zh-CN" sz="2400" b="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8"/>
                                        </p:tgtEl>
                                        <p:attrNameLst>
                                          <p:attrName>style.visibility</p:attrName>
                                        </p:attrNameLst>
                                      </p:cBhvr>
                                      <p:to>
                                        <p:strVal val="visible"/>
                                      </p:to>
                                    </p:set>
                                    <p:animEffect transition="in" filter="blinds(horizontal)">
                                      <p:cBhvr>
                                        <p:cTn id="7" dur="500"/>
                                        <p:tgtEl>
                                          <p:spTgt spid="45068"/>
                                        </p:tgtEl>
                                      </p:cBhvr>
                                    </p:animEffect>
                                  </p:childTnLst>
                                </p:cTn>
                              </p:par>
                              <p:par>
                                <p:cTn id="8" presetID="3" presetClass="entr" presetSubtype="10" fill="hold" nodeType="withEffect">
                                  <p:stCondLst>
                                    <p:cond delay="0"/>
                                  </p:stCondLst>
                                  <p:childTnLst>
                                    <p:set>
                                      <p:cBhvr>
                                        <p:cTn id="9" dur="1" fill="hold">
                                          <p:stCondLst>
                                            <p:cond delay="0"/>
                                          </p:stCondLst>
                                        </p:cTn>
                                        <p:tgtEl>
                                          <p:spTgt spid="45065"/>
                                        </p:tgtEl>
                                        <p:attrNameLst>
                                          <p:attrName>style.visibility</p:attrName>
                                        </p:attrNameLst>
                                      </p:cBhvr>
                                      <p:to>
                                        <p:strVal val="visible"/>
                                      </p:to>
                                    </p:set>
                                    <p:animEffect transition="in" filter="blinds(horizontal)">
                                      <p:cBhvr>
                                        <p:cTn id="10" dur="500"/>
                                        <p:tgtEl>
                                          <p:spTgt spid="4506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5064"/>
                                        </p:tgtEl>
                                        <p:attrNameLst>
                                          <p:attrName>style.visibility</p:attrName>
                                        </p:attrNameLst>
                                      </p:cBhvr>
                                      <p:to>
                                        <p:strVal val="visible"/>
                                      </p:to>
                                    </p:set>
                                    <p:animEffect transition="in" filter="blinds(horizontal)">
                                      <p:cBhvr>
                                        <p:cTn id="15" dur="500"/>
                                        <p:tgtEl>
                                          <p:spTgt spid="4506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070"/>
                                        </p:tgtEl>
                                        <p:attrNameLst>
                                          <p:attrName>style.visibility</p:attrName>
                                        </p:attrNameLst>
                                      </p:cBhvr>
                                      <p:to>
                                        <p:strVal val="visible"/>
                                      </p:to>
                                    </p:set>
                                    <p:animEffect transition="in" filter="blinds(horizontal)">
                                      <p:cBhvr>
                                        <p:cTn id="20" dur="500"/>
                                        <p:tgtEl>
                                          <p:spTgt spid="4507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5063"/>
                                        </p:tgtEl>
                                        <p:attrNameLst>
                                          <p:attrName>style.visibility</p:attrName>
                                        </p:attrNameLst>
                                      </p:cBhvr>
                                      <p:to>
                                        <p:strVal val="visible"/>
                                      </p:to>
                                    </p:set>
                                    <p:animEffect transition="in" filter="blinds(horizontal)">
                                      <p:cBhvr>
                                        <p:cTn id="25" dur="500"/>
                                        <p:tgtEl>
                                          <p:spTgt spid="4506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5071"/>
                                        </p:tgtEl>
                                        <p:attrNameLst>
                                          <p:attrName>style.visibility</p:attrName>
                                        </p:attrNameLst>
                                      </p:cBhvr>
                                      <p:to>
                                        <p:strVal val="visible"/>
                                      </p:to>
                                    </p:set>
                                    <p:animEffect transition="in" filter="blinds(horizontal)">
                                      <p:cBhvr>
                                        <p:cTn id="30" dur="500"/>
                                        <p:tgtEl>
                                          <p:spTgt spid="4507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5062"/>
                                        </p:tgtEl>
                                        <p:attrNameLst>
                                          <p:attrName>style.visibility</p:attrName>
                                        </p:attrNameLst>
                                      </p:cBhvr>
                                      <p:to>
                                        <p:strVal val="visible"/>
                                      </p:to>
                                    </p:set>
                                    <p:animEffect transition="in" filter="blinds(horizontal)">
                                      <p:cBhvr>
                                        <p:cTn id="35"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8" grpId="0"/>
      <p:bldP spid="45070" grpId="0"/>
      <p:bldP spid="4507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46085" name="矩形 46084"/>
          <p:cNvSpPr/>
          <p:nvPr/>
        </p:nvSpPr>
        <p:spPr>
          <a:xfrm>
            <a:off x="343535" y="515461"/>
            <a:ext cx="1583690" cy="460375"/>
          </a:xfrm>
          <a:prstGeom prst="rect">
            <a:avLst/>
          </a:prstGeom>
          <a:noFill/>
          <a:ln w="9525">
            <a:noFill/>
          </a:ln>
        </p:spPr>
        <p:txBody>
          <a:bodyPr wrap="none" anchor="ctr">
            <a:spAutoFit/>
          </a:bodyPr>
          <a:p>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⑷  </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通解为</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6084" name="对象 46083"/>
          <p:cNvGraphicFramePr/>
          <p:nvPr/>
        </p:nvGraphicFramePr>
        <p:xfrm>
          <a:off x="1292543" y="1024255"/>
          <a:ext cx="7207250" cy="2224088"/>
        </p:xfrm>
        <a:graphic>
          <a:graphicData uri="http://schemas.openxmlformats.org/presentationml/2006/ole">
            <mc:AlternateContent xmlns:mc="http://schemas.openxmlformats.org/markup-compatibility/2006">
              <mc:Choice xmlns:v="urn:schemas-microsoft-com:vml" Requires="v">
                <p:oleObj spid="_x0000_s3093" name="" r:id="rId2" imgW="3848100" imgH="1206500" progId="Equation.DSMT4">
                  <p:embed/>
                </p:oleObj>
              </mc:Choice>
              <mc:Fallback>
                <p:oleObj name="" r:id="rId2" imgW="3848100" imgH="1206500" progId="Equation.DSMT4">
                  <p:embed/>
                  <p:pic>
                    <p:nvPicPr>
                      <p:cNvPr id="0" name="图片 3092"/>
                      <p:cNvPicPr/>
                      <p:nvPr/>
                    </p:nvPicPr>
                    <p:blipFill>
                      <a:blip r:embed="rId3">
                        <a:clrChange>
                          <a:clrFrom>
                            <a:srgbClr val="000000"/>
                          </a:clrFrom>
                          <a:clrTo>
                            <a:srgbClr val="FFFF00"/>
                          </a:clrTo>
                        </a:clrChange>
                      </a:blip>
                      <a:stretch>
                        <a:fillRect/>
                      </a:stretch>
                    </p:blipFill>
                    <p:spPr>
                      <a:xfrm>
                        <a:off x="1292543" y="1024255"/>
                        <a:ext cx="7207250" cy="2224088"/>
                      </a:xfrm>
                      <a:prstGeom prst="rect">
                        <a:avLst/>
                      </a:prstGeom>
                      <a:noFill/>
                      <a:ln w="38100">
                        <a:noFill/>
                        <a:miter/>
                      </a:ln>
                    </p:spPr>
                  </p:pic>
                </p:oleObj>
              </mc:Fallback>
            </mc:AlternateContent>
          </a:graphicData>
        </a:graphic>
      </p:graphicFrame>
      <p:sp>
        <p:nvSpPr>
          <p:cNvPr id="46087" name="矩形 46086"/>
          <p:cNvSpPr/>
          <p:nvPr/>
        </p:nvSpPr>
        <p:spPr>
          <a:xfrm>
            <a:off x="535623" y="3947319"/>
            <a:ext cx="6833870" cy="460375"/>
          </a:xfrm>
          <a:prstGeom prst="rect">
            <a:avLst/>
          </a:prstGeom>
          <a:noFill/>
          <a:ln w="9525">
            <a:noFill/>
          </a:ln>
        </p:spPr>
        <p:txBody>
          <a:bodyPr wrap="none" anchor="ctr">
            <a:spAutoFit/>
          </a:bodyPr>
          <a:p>
            <a:pPr indent="266700" eaLnBrk="0" hangingPunct="0"/>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由边界条件， </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y</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），代入可得    </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6086" name="对象 46085"/>
          <p:cNvGraphicFramePr/>
          <p:nvPr/>
        </p:nvGraphicFramePr>
        <p:xfrm>
          <a:off x="2509203" y="4437063"/>
          <a:ext cx="4760912" cy="836612"/>
        </p:xfrm>
        <a:graphic>
          <a:graphicData uri="http://schemas.openxmlformats.org/presentationml/2006/ole">
            <mc:AlternateContent xmlns:mc="http://schemas.openxmlformats.org/markup-compatibility/2006">
              <mc:Choice xmlns:v="urn:schemas-microsoft-com:vml" Requires="v">
                <p:oleObj spid="_x0000_s3077" name="" r:id="rId4" imgW="2513330" imgH="431800" progId="Equation.DSMT4">
                  <p:embed/>
                </p:oleObj>
              </mc:Choice>
              <mc:Fallback>
                <p:oleObj name="" r:id="rId4" imgW="2513330" imgH="431800" progId="Equation.DSMT4">
                  <p:embed/>
                  <p:pic>
                    <p:nvPicPr>
                      <p:cNvPr id="0" name="图片 3076"/>
                      <p:cNvPicPr/>
                      <p:nvPr/>
                    </p:nvPicPr>
                    <p:blipFill>
                      <a:blip r:embed="rId5">
                        <a:clrChange>
                          <a:clrFrom>
                            <a:srgbClr val="000000"/>
                          </a:clrFrom>
                          <a:clrTo>
                            <a:srgbClr val="FFFF00"/>
                          </a:clrTo>
                        </a:clrChange>
                      </a:blip>
                      <a:stretch>
                        <a:fillRect/>
                      </a:stretch>
                    </p:blipFill>
                    <p:spPr>
                      <a:xfrm>
                        <a:off x="2509203" y="4437063"/>
                        <a:ext cx="4760912" cy="836612"/>
                      </a:xfrm>
                      <a:prstGeom prst="rect">
                        <a:avLst/>
                      </a:prstGeom>
                      <a:noFill/>
                      <a:ln w="38100">
                        <a:noFill/>
                        <a:miter/>
                      </a:ln>
                    </p:spPr>
                  </p:pic>
                </p:oleObj>
              </mc:Fallback>
            </mc:AlternateContent>
          </a:graphicData>
        </a:graphic>
      </p:graphicFrame>
      <p:sp>
        <p:nvSpPr>
          <p:cNvPr id="46089" name="矩形 46088"/>
          <p:cNvSpPr/>
          <p:nvPr/>
        </p:nvSpPr>
        <p:spPr>
          <a:xfrm>
            <a:off x="270828" y="5545932"/>
            <a:ext cx="1316355" cy="460375"/>
          </a:xfrm>
          <a:prstGeom prst="rect">
            <a:avLst/>
          </a:prstGeom>
          <a:noFill/>
          <a:ln w="9525">
            <a:noFill/>
          </a:ln>
        </p:spPr>
        <p:txBody>
          <a:bodyPr wrap="none" anchor="ctr">
            <a:spAutoFit/>
          </a:bodyPr>
          <a:p>
            <a:pPr indent="523875"/>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其中 </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6088" name="对象 46087"/>
          <p:cNvGraphicFramePr/>
          <p:nvPr/>
        </p:nvGraphicFramePr>
        <p:xfrm>
          <a:off x="3648075" y="5516563"/>
          <a:ext cx="2263775" cy="460375"/>
        </p:xfrm>
        <a:graphic>
          <a:graphicData uri="http://schemas.openxmlformats.org/presentationml/2006/ole">
            <mc:AlternateContent xmlns:mc="http://schemas.openxmlformats.org/markup-compatibility/2006">
              <mc:Choice xmlns:v="urn:schemas-microsoft-com:vml" Requires="v">
                <p:oleObj spid="_x0000_s3088" name="" r:id="rId6" imgW="1155700" imgH="228600" progId="Equation.DSMT4">
                  <p:embed/>
                </p:oleObj>
              </mc:Choice>
              <mc:Fallback>
                <p:oleObj name="" r:id="rId6" imgW="1155700" imgH="228600" progId="Equation.DSMT4">
                  <p:embed/>
                  <p:pic>
                    <p:nvPicPr>
                      <p:cNvPr id="0" name="图片 3087"/>
                      <p:cNvPicPr/>
                      <p:nvPr/>
                    </p:nvPicPr>
                    <p:blipFill>
                      <a:blip r:embed="rId7">
                        <a:clrChange>
                          <a:clrFrom>
                            <a:srgbClr val="000000"/>
                          </a:clrFrom>
                          <a:clrTo>
                            <a:srgbClr val="FFFF00"/>
                          </a:clrTo>
                        </a:clrChange>
                      </a:blip>
                      <a:stretch>
                        <a:fillRect/>
                      </a:stretch>
                    </p:blipFill>
                    <p:spPr>
                      <a:xfrm>
                        <a:off x="3648075" y="5516563"/>
                        <a:ext cx="2263775" cy="460375"/>
                      </a:xfrm>
                      <a:prstGeom prst="rect">
                        <a:avLst/>
                      </a:prstGeom>
                      <a:noFill/>
                      <a:ln w="38100">
                        <a:noFill/>
                        <a:miter/>
                      </a:ln>
                    </p:spPr>
                  </p:pic>
                </p:oleObj>
              </mc:Fallback>
            </mc:AlternateContent>
          </a:graphicData>
        </a:graphic>
      </p:graphicFrame>
      <p:sp>
        <p:nvSpPr>
          <p:cNvPr id="46090" name="矩形 46089"/>
          <p:cNvSpPr/>
          <p:nvPr/>
        </p:nvSpPr>
        <p:spPr>
          <a:xfrm>
            <a:off x="71755" y="3416459"/>
            <a:ext cx="2707005" cy="460375"/>
          </a:xfrm>
          <a:prstGeom prst="rect">
            <a:avLst/>
          </a:prstGeom>
          <a:noFill/>
          <a:ln w="9525">
            <a:noFill/>
          </a:ln>
        </p:spPr>
        <p:txBody>
          <a:bodyPr wrap="none" anchor="ctr">
            <a:spAutoFit/>
          </a:bodyPr>
          <a:p>
            <a:pPr indent="266700"/>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⑸  </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确定系数</a:t>
            </a:r>
            <a:r>
              <a:rPr lang="en-US" altLang="zh-CN" sz="2400" b="1"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400" b="1"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nm</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blinds(horizontal)">
                                      <p:cBhvr>
                                        <p:cTn id="7" dur="500"/>
                                        <p:tgtEl>
                                          <p:spTgt spid="46085"/>
                                        </p:tgtEl>
                                      </p:cBhvr>
                                    </p:animEffect>
                                  </p:childTnLst>
                                </p:cTn>
                              </p:par>
                              <p:par>
                                <p:cTn id="8" presetID="3" presetClass="entr" presetSubtype="10" fill="hold" nodeType="withEffect">
                                  <p:stCondLst>
                                    <p:cond delay="0"/>
                                  </p:stCondLst>
                                  <p:childTnLst>
                                    <p:set>
                                      <p:cBhvr>
                                        <p:cTn id="9" dur="1" fill="hold">
                                          <p:stCondLst>
                                            <p:cond delay="0"/>
                                          </p:stCondLst>
                                        </p:cTn>
                                        <p:tgtEl>
                                          <p:spTgt spid="46084"/>
                                        </p:tgtEl>
                                        <p:attrNameLst>
                                          <p:attrName>style.visibility</p:attrName>
                                        </p:attrNameLst>
                                      </p:cBhvr>
                                      <p:to>
                                        <p:strVal val="visible"/>
                                      </p:to>
                                    </p:set>
                                    <p:animEffect transition="in" filter="blinds(horizontal)">
                                      <p:cBhvr>
                                        <p:cTn id="10" dur="500"/>
                                        <p:tgtEl>
                                          <p:spTgt spid="4608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6090"/>
                                        </p:tgtEl>
                                        <p:attrNameLst>
                                          <p:attrName>style.visibility</p:attrName>
                                        </p:attrNameLst>
                                      </p:cBhvr>
                                      <p:to>
                                        <p:strVal val="visible"/>
                                      </p:to>
                                    </p:set>
                                    <p:animEffect transition="in" filter="blinds(horizontal)">
                                      <p:cBhvr>
                                        <p:cTn id="15" dur="500"/>
                                        <p:tgtEl>
                                          <p:spTgt spid="4609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6087"/>
                                        </p:tgtEl>
                                        <p:attrNameLst>
                                          <p:attrName>style.visibility</p:attrName>
                                        </p:attrNameLst>
                                      </p:cBhvr>
                                      <p:to>
                                        <p:strVal val="visible"/>
                                      </p:to>
                                    </p:set>
                                    <p:animEffect transition="in" filter="blinds(horizontal)">
                                      <p:cBhvr>
                                        <p:cTn id="20" dur="500"/>
                                        <p:tgtEl>
                                          <p:spTgt spid="46087"/>
                                        </p:tgtEl>
                                      </p:cBhvr>
                                    </p:animEffect>
                                  </p:childTnLst>
                                </p:cTn>
                              </p:par>
                              <p:par>
                                <p:cTn id="21" presetID="3" presetClass="entr" presetSubtype="10" fill="hold" nodeType="withEffect">
                                  <p:stCondLst>
                                    <p:cond delay="0"/>
                                  </p:stCondLst>
                                  <p:childTnLst>
                                    <p:set>
                                      <p:cBhvr>
                                        <p:cTn id="22" dur="1" fill="hold">
                                          <p:stCondLst>
                                            <p:cond delay="0"/>
                                          </p:stCondLst>
                                        </p:cTn>
                                        <p:tgtEl>
                                          <p:spTgt spid="46086"/>
                                        </p:tgtEl>
                                        <p:attrNameLst>
                                          <p:attrName>style.visibility</p:attrName>
                                        </p:attrNameLst>
                                      </p:cBhvr>
                                      <p:to>
                                        <p:strVal val="visible"/>
                                      </p:to>
                                    </p:set>
                                    <p:animEffect transition="in" filter="blinds(horizontal)">
                                      <p:cBhvr>
                                        <p:cTn id="23" dur="500"/>
                                        <p:tgtEl>
                                          <p:spTgt spid="4608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6088"/>
                                        </p:tgtEl>
                                        <p:attrNameLst>
                                          <p:attrName>style.visibility</p:attrName>
                                        </p:attrNameLst>
                                      </p:cBhvr>
                                      <p:to>
                                        <p:strVal val="visible"/>
                                      </p:to>
                                    </p:set>
                                    <p:animEffect transition="in" filter="blinds(horizontal)">
                                      <p:cBhvr>
                                        <p:cTn id="28" dur="500"/>
                                        <p:tgtEl>
                                          <p:spTgt spid="4608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6089"/>
                                        </p:tgtEl>
                                        <p:attrNameLst>
                                          <p:attrName>style.visibility</p:attrName>
                                        </p:attrNameLst>
                                      </p:cBhvr>
                                      <p:to>
                                        <p:strVal val="visible"/>
                                      </p:to>
                                    </p:set>
                                    <p:animEffect transition="in" filter="blinds(horizontal)">
                                      <p:cBhvr>
                                        <p:cTn id="31" dur="500"/>
                                        <p:tgtEl>
                                          <p:spTgt spid="46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p:bldP spid="46087" grpId="0"/>
      <p:bldP spid="46089" grpId="0"/>
      <p:bldP spid="4609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47111" name="矩形 47110"/>
          <p:cNvSpPr/>
          <p:nvPr/>
        </p:nvSpPr>
        <p:spPr>
          <a:xfrm>
            <a:off x="431483" y="1052830"/>
            <a:ext cx="8497887" cy="906780"/>
          </a:xfrm>
          <a:prstGeom prst="rect">
            <a:avLst/>
          </a:prstGeom>
          <a:noFill/>
          <a:ln w="9525">
            <a:noFill/>
          </a:ln>
        </p:spPr>
        <p:txBody>
          <a:bodyPr anchor="ctr">
            <a:spAutoFit/>
          </a:bodyPr>
          <a:p>
            <a:pPr fontAlgn="auto">
              <a:lnSpc>
                <a:spcPts val="3180"/>
              </a:lnSpc>
            </a:pPr>
            <a:r>
              <a:rPr lang="en-US" altLang="zh-CN" sz="2400" b="1" dirty="0">
                <a:solidFill>
                  <a:schemeClr val="bg2"/>
                </a:solidFill>
                <a:latin typeface="微软雅黑" panose="020B0503020204020204" pitchFamily="34" charset="-122"/>
                <a:ea typeface="微软雅黑" panose="020B0503020204020204" pitchFamily="34" charset="-122"/>
              </a:rPr>
              <a:t>       </a:t>
            </a:r>
            <a:r>
              <a:rPr lang="zh-CN" altLang="en-US" sz="2400" b="1" dirty="0">
                <a:solidFill>
                  <a:schemeClr val="bg2"/>
                </a:solidFill>
                <a:latin typeface="微软雅黑" panose="020B0503020204020204" pitchFamily="34" charset="-122"/>
                <a:ea typeface="微软雅黑" panose="020B0503020204020204" pitchFamily="34" charset="-122"/>
              </a:rPr>
              <a:t>利用三角函数的正交性可以求出上式中双重付里叶级数的系数，把上式两边同乘以</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graphicFrame>
        <p:nvGraphicFramePr>
          <p:cNvPr id="47110" name="对象 47109"/>
          <p:cNvGraphicFramePr/>
          <p:nvPr/>
        </p:nvGraphicFramePr>
        <p:xfrm>
          <a:off x="4053840" y="1390968"/>
          <a:ext cx="2159000" cy="782637"/>
        </p:xfrm>
        <a:graphic>
          <a:graphicData uri="http://schemas.openxmlformats.org/presentationml/2006/ole">
            <mc:AlternateContent xmlns:mc="http://schemas.openxmlformats.org/markup-compatibility/2006">
              <mc:Choice xmlns:v="urn:schemas-microsoft-com:vml" Requires="v">
                <p:oleObj spid="_x0000_s3094" name="" r:id="rId2" imgW="1078865" imgH="393700" progId="Equation.DSMT4">
                  <p:embed/>
                </p:oleObj>
              </mc:Choice>
              <mc:Fallback>
                <p:oleObj name="" r:id="rId2" imgW="1078865" imgH="393700" progId="Equation.DSMT4">
                  <p:embed/>
                  <p:pic>
                    <p:nvPicPr>
                      <p:cNvPr id="0" name="图片 3093"/>
                      <p:cNvPicPr/>
                      <p:nvPr/>
                    </p:nvPicPr>
                    <p:blipFill>
                      <a:blip r:embed="rId3">
                        <a:clrChange>
                          <a:clrFrom>
                            <a:srgbClr val="000000"/>
                          </a:clrFrom>
                          <a:clrTo>
                            <a:srgbClr val="FFFF00"/>
                          </a:clrTo>
                        </a:clrChange>
                      </a:blip>
                      <a:stretch>
                        <a:fillRect/>
                      </a:stretch>
                    </p:blipFill>
                    <p:spPr>
                      <a:xfrm>
                        <a:off x="4053840" y="1390968"/>
                        <a:ext cx="2159000" cy="782637"/>
                      </a:xfrm>
                      <a:prstGeom prst="rect">
                        <a:avLst/>
                      </a:prstGeom>
                      <a:noFill/>
                      <a:ln w="38100">
                        <a:noFill/>
                        <a:miter/>
                      </a:ln>
                    </p:spPr>
                  </p:pic>
                </p:oleObj>
              </mc:Fallback>
            </mc:AlternateContent>
          </a:graphicData>
        </a:graphic>
      </p:graphicFrame>
      <p:graphicFrame>
        <p:nvGraphicFramePr>
          <p:cNvPr id="47109" name="对象 47108"/>
          <p:cNvGraphicFramePr/>
          <p:nvPr/>
        </p:nvGraphicFramePr>
        <p:xfrm>
          <a:off x="1476375" y="2448243"/>
          <a:ext cx="6408738" cy="1854200"/>
        </p:xfrm>
        <a:graphic>
          <a:graphicData uri="http://schemas.openxmlformats.org/presentationml/2006/ole">
            <mc:AlternateContent xmlns:mc="http://schemas.openxmlformats.org/markup-compatibility/2006">
              <mc:Choice xmlns:v="urn:schemas-microsoft-com:vml" Requires="v">
                <p:oleObj spid="_x0000_s3095" name="" r:id="rId4" imgW="3327400" imgH="965200" progId="Equation.DSMT4">
                  <p:embed/>
                </p:oleObj>
              </mc:Choice>
              <mc:Fallback>
                <p:oleObj name="" r:id="rId4" imgW="3327400" imgH="965200" progId="Equation.DSMT4">
                  <p:embed/>
                  <p:pic>
                    <p:nvPicPr>
                      <p:cNvPr id="0" name="图片 3094"/>
                      <p:cNvPicPr/>
                      <p:nvPr/>
                    </p:nvPicPr>
                    <p:blipFill>
                      <a:blip r:embed="rId5">
                        <a:clrChange>
                          <a:clrFrom>
                            <a:srgbClr val="000000"/>
                          </a:clrFrom>
                          <a:clrTo>
                            <a:srgbClr val="FFFF00"/>
                          </a:clrTo>
                        </a:clrChange>
                      </a:blip>
                      <a:stretch>
                        <a:fillRect/>
                      </a:stretch>
                    </p:blipFill>
                    <p:spPr>
                      <a:xfrm>
                        <a:off x="1476375" y="2448243"/>
                        <a:ext cx="6408738" cy="1854200"/>
                      </a:xfrm>
                      <a:prstGeom prst="rect">
                        <a:avLst/>
                      </a:prstGeom>
                      <a:noFill/>
                      <a:ln w="38100">
                        <a:noFill/>
                        <a:miter/>
                      </a:ln>
                    </p:spPr>
                  </p:pic>
                </p:oleObj>
              </mc:Fallback>
            </mc:AlternateContent>
          </a:graphicData>
        </a:graphic>
      </p:graphicFrame>
      <p:graphicFrame>
        <p:nvGraphicFramePr>
          <p:cNvPr id="47108" name="对象 47107"/>
          <p:cNvGraphicFramePr/>
          <p:nvPr/>
        </p:nvGraphicFramePr>
        <p:xfrm>
          <a:off x="1916430" y="4573588"/>
          <a:ext cx="4895850" cy="898525"/>
        </p:xfrm>
        <a:graphic>
          <a:graphicData uri="http://schemas.openxmlformats.org/presentationml/2006/ole">
            <mc:AlternateContent xmlns:mc="http://schemas.openxmlformats.org/markup-compatibility/2006">
              <mc:Choice xmlns:v="urn:schemas-microsoft-com:vml" Requires="v">
                <p:oleObj spid="_x0000_s3096" name="" r:id="rId6" imgW="2540000" imgH="469900" progId="Equation.DSMT4">
                  <p:embed/>
                </p:oleObj>
              </mc:Choice>
              <mc:Fallback>
                <p:oleObj name="" r:id="rId6" imgW="2540000" imgH="469900" progId="Equation.DSMT4">
                  <p:embed/>
                  <p:pic>
                    <p:nvPicPr>
                      <p:cNvPr id="0" name="图片 3095"/>
                      <p:cNvPicPr/>
                      <p:nvPr/>
                    </p:nvPicPr>
                    <p:blipFill>
                      <a:blip r:embed="rId7">
                        <a:clrChange>
                          <a:clrFrom>
                            <a:srgbClr val="000000"/>
                          </a:clrFrom>
                          <a:clrTo>
                            <a:srgbClr val="FFFF00"/>
                          </a:clrTo>
                        </a:clrChange>
                      </a:blip>
                      <a:stretch>
                        <a:fillRect/>
                      </a:stretch>
                    </p:blipFill>
                    <p:spPr>
                      <a:xfrm>
                        <a:off x="1916430" y="4573588"/>
                        <a:ext cx="4895850" cy="898525"/>
                      </a:xfrm>
                      <a:prstGeom prst="rect">
                        <a:avLst/>
                      </a:prstGeom>
                      <a:noFill/>
                      <a:ln w="38100">
                        <a:noFill/>
                        <a:miter/>
                      </a:ln>
                    </p:spPr>
                  </p:pic>
                </p:oleObj>
              </mc:Fallback>
            </mc:AlternateContent>
          </a:graphicData>
        </a:graphic>
      </p:graphicFrame>
      <p:sp>
        <p:nvSpPr>
          <p:cNvPr id="47112" name="矩形 47111"/>
          <p:cNvSpPr/>
          <p:nvPr/>
        </p:nvSpPr>
        <p:spPr>
          <a:xfrm>
            <a:off x="431800" y="2093754"/>
            <a:ext cx="5558790" cy="460375"/>
          </a:xfrm>
          <a:prstGeom prst="rect">
            <a:avLst/>
          </a:prstGeom>
          <a:noFill/>
          <a:ln w="9525">
            <a:noFill/>
          </a:ln>
        </p:spPr>
        <p:txBody>
          <a:bodyPr wrap="none" anchor="ctr">
            <a:spAutoFit/>
          </a:bodyPr>
          <a:p>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然后分别对</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）积分</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113" name="矩形 47112"/>
          <p:cNvSpPr/>
          <p:nvPr/>
        </p:nvSpPr>
        <p:spPr>
          <a:xfrm>
            <a:off x="420688" y="4249579"/>
            <a:ext cx="3230880" cy="460375"/>
          </a:xfrm>
          <a:prstGeom prst="rect">
            <a:avLst/>
          </a:prstGeom>
          <a:noFill/>
          <a:ln w="9525">
            <a:noFill/>
          </a:ln>
        </p:spPr>
        <p:txBody>
          <a:bodyPr wrap="none" anchor="ctr">
            <a:spAutoFit/>
          </a:bodyPr>
          <a:p>
            <a:r>
              <a:rPr lang="zh-CN" altLang="en-US" sz="2400" b="1" dirty="0">
                <a:solidFill>
                  <a:schemeClr val="bg2"/>
                </a:solidFill>
                <a:latin typeface="微软雅黑" panose="020B0503020204020204" pitchFamily="34" charset="-122"/>
                <a:ea typeface="微软雅黑" panose="020B0503020204020204" pitchFamily="34" charset="-122"/>
              </a:rPr>
              <a:t>利用三角函数的正交性</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graphicFrame>
        <p:nvGraphicFramePr>
          <p:cNvPr id="47114" name="对象 47113"/>
          <p:cNvGraphicFramePr/>
          <p:nvPr/>
        </p:nvGraphicFramePr>
        <p:xfrm>
          <a:off x="1728470" y="5472430"/>
          <a:ext cx="5335588" cy="879475"/>
        </p:xfrm>
        <a:graphic>
          <a:graphicData uri="http://schemas.openxmlformats.org/presentationml/2006/ole">
            <mc:AlternateContent xmlns:mc="http://schemas.openxmlformats.org/markup-compatibility/2006">
              <mc:Choice xmlns:v="urn:schemas-microsoft-com:vml" Requires="v">
                <p:oleObj spid="_x0000_s3097" name="" r:id="rId8" imgW="2781300" imgH="469900" progId="Equation.DSMT4">
                  <p:embed/>
                </p:oleObj>
              </mc:Choice>
              <mc:Fallback>
                <p:oleObj name="" r:id="rId8" imgW="2781300" imgH="469900" progId="Equation.DSMT4">
                  <p:embed/>
                  <p:pic>
                    <p:nvPicPr>
                      <p:cNvPr id="0" name="图片 3096"/>
                      <p:cNvPicPr/>
                      <p:nvPr/>
                    </p:nvPicPr>
                    <p:blipFill>
                      <a:blip r:embed="rId9">
                        <a:clrChange>
                          <a:clrFrom>
                            <a:srgbClr val="000000"/>
                          </a:clrFrom>
                          <a:clrTo>
                            <a:srgbClr val="FFFF00"/>
                          </a:clrTo>
                        </a:clrChange>
                      </a:blip>
                      <a:stretch>
                        <a:fillRect/>
                      </a:stretch>
                    </p:blipFill>
                    <p:spPr>
                      <a:xfrm>
                        <a:off x="1728470" y="5472430"/>
                        <a:ext cx="5335588" cy="879475"/>
                      </a:xfrm>
                      <a:prstGeom prst="rect">
                        <a:avLst/>
                      </a:prstGeom>
                      <a:noFill/>
                      <a:ln w="38100">
                        <a:noFill/>
                        <a:miter/>
                      </a:ln>
                    </p:spPr>
                  </p:pic>
                </p:oleObj>
              </mc:Fallback>
            </mc:AlternateContent>
          </a:graphicData>
        </a:graphic>
      </p:graphicFrame>
      <p:graphicFrame>
        <p:nvGraphicFramePr>
          <p:cNvPr id="47116" name="对象 47115"/>
          <p:cNvGraphicFramePr/>
          <p:nvPr/>
        </p:nvGraphicFramePr>
        <p:xfrm>
          <a:off x="2327275" y="299085"/>
          <a:ext cx="4760913" cy="836613"/>
        </p:xfrm>
        <a:graphic>
          <a:graphicData uri="http://schemas.openxmlformats.org/presentationml/2006/ole">
            <mc:AlternateContent xmlns:mc="http://schemas.openxmlformats.org/markup-compatibility/2006">
              <mc:Choice xmlns:v="urn:schemas-microsoft-com:vml" Requires="v">
                <p:oleObj spid="_x0000_s3098" name="" r:id="rId10" imgW="2513330" imgH="431800" progId="Equation.DSMT4">
                  <p:embed/>
                </p:oleObj>
              </mc:Choice>
              <mc:Fallback>
                <p:oleObj name="" r:id="rId10" imgW="2513330" imgH="431800" progId="Equation.DSMT4">
                  <p:embed/>
                  <p:pic>
                    <p:nvPicPr>
                      <p:cNvPr id="0" name="图片 3097"/>
                      <p:cNvPicPr/>
                      <p:nvPr/>
                    </p:nvPicPr>
                    <p:blipFill>
                      <a:blip r:embed="rId11">
                        <a:clrChange>
                          <a:clrFrom>
                            <a:srgbClr val="000000"/>
                          </a:clrFrom>
                          <a:clrTo>
                            <a:srgbClr val="FFFF00"/>
                          </a:clrTo>
                        </a:clrChange>
                      </a:blip>
                      <a:stretch>
                        <a:fillRect/>
                      </a:stretch>
                    </p:blipFill>
                    <p:spPr>
                      <a:xfrm>
                        <a:off x="2327275" y="299085"/>
                        <a:ext cx="4760913" cy="836613"/>
                      </a:xfrm>
                      <a:prstGeom prst="rect">
                        <a:avLst/>
                      </a:prstGeom>
                      <a:noFill/>
                      <a:ln w="38100">
                        <a:noFill/>
                        <a:miter/>
                      </a:ln>
                    </p:spPr>
                  </p:pic>
                </p:oleObj>
              </mc:Fallback>
            </mc:AlternateContent>
          </a:graphicData>
        </a:graphic>
      </p:graphicFrame>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7116"/>
                                        </p:tgtEl>
                                        <p:attrNameLst>
                                          <p:attrName>style.visibility</p:attrName>
                                        </p:attrNameLst>
                                      </p:cBhvr>
                                      <p:to>
                                        <p:strVal val="visible"/>
                                      </p:to>
                                    </p:set>
                                    <p:animEffect transition="in" filter="blinds(horizontal)">
                                      <p:cBhvr>
                                        <p:cTn id="7" dur="500"/>
                                        <p:tgtEl>
                                          <p:spTgt spid="471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11"/>
                                        </p:tgtEl>
                                        <p:attrNameLst>
                                          <p:attrName>style.visibility</p:attrName>
                                        </p:attrNameLst>
                                      </p:cBhvr>
                                      <p:to>
                                        <p:strVal val="visible"/>
                                      </p:to>
                                    </p:set>
                                    <p:animEffect transition="in" filter="blinds(horizontal)">
                                      <p:cBhvr>
                                        <p:cTn id="12" dur="500"/>
                                        <p:tgtEl>
                                          <p:spTgt spid="47111"/>
                                        </p:tgtEl>
                                      </p:cBhvr>
                                    </p:animEffect>
                                  </p:childTnLst>
                                </p:cTn>
                              </p:par>
                              <p:par>
                                <p:cTn id="13" presetID="3" presetClass="entr" presetSubtype="10" fill="hold" nodeType="withEffect">
                                  <p:stCondLst>
                                    <p:cond delay="0"/>
                                  </p:stCondLst>
                                  <p:childTnLst>
                                    <p:set>
                                      <p:cBhvr>
                                        <p:cTn id="14" dur="1" fill="hold">
                                          <p:stCondLst>
                                            <p:cond delay="0"/>
                                          </p:stCondLst>
                                        </p:cTn>
                                        <p:tgtEl>
                                          <p:spTgt spid="47110"/>
                                        </p:tgtEl>
                                        <p:attrNameLst>
                                          <p:attrName>style.visibility</p:attrName>
                                        </p:attrNameLst>
                                      </p:cBhvr>
                                      <p:to>
                                        <p:strVal val="visible"/>
                                      </p:to>
                                    </p:set>
                                    <p:animEffect transition="in" filter="blinds(horizontal)">
                                      <p:cBhvr>
                                        <p:cTn id="15" dur="500"/>
                                        <p:tgtEl>
                                          <p:spTgt spid="471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7112"/>
                                        </p:tgtEl>
                                        <p:attrNameLst>
                                          <p:attrName>style.visibility</p:attrName>
                                        </p:attrNameLst>
                                      </p:cBhvr>
                                      <p:to>
                                        <p:strVal val="visible"/>
                                      </p:to>
                                    </p:set>
                                    <p:animEffect transition="in" filter="blinds(horizontal)">
                                      <p:cBhvr>
                                        <p:cTn id="20" dur="500"/>
                                        <p:tgtEl>
                                          <p:spTgt spid="4711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7109"/>
                                        </p:tgtEl>
                                        <p:attrNameLst>
                                          <p:attrName>style.visibility</p:attrName>
                                        </p:attrNameLst>
                                      </p:cBhvr>
                                      <p:to>
                                        <p:strVal val="visible"/>
                                      </p:to>
                                    </p:set>
                                    <p:animEffect transition="in" filter="blinds(horizontal)">
                                      <p:cBhvr>
                                        <p:cTn id="25" dur="500"/>
                                        <p:tgtEl>
                                          <p:spTgt spid="4710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7113"/>
                                        </p:tgtEl>
                                        <p:attrNameLst>
                                          <p:attrName>style.visibility</p:attrName>
                                        </p:attrNameLst>
                                      </p:cBhvr>
                                      <p:to>
                                        <p:strVal val="visible"/>
                                      </p:to>
                                    </p:set>
                                    <p:animEffect transition="in" filter="blinds(horizontal)">
                                      <p:cBhvr>
                                        <p:cTn id="30" dur="500"/>
                                        <p:tgtEl>
                                          <p:spTgt spid="47113"/>
                                        </p:tgtEl>
                                      </p:cBhvr>
                                    </p:animEffect>
                                  </p:childTnLst>
                                </p:cTn>
                              </p:par>
                              <p:par>
                                <p:cTn id="31" presetID="3" presetClass="entr" presetSubtype="10" fill="hold" nodeType="withEffect">
                                  <p:stCondLst>
                                    <p:cond delay="0"/>
                                  </p:stCondLst>
                                  <p:childTnLst>
                                    <p:set>
                                      <p:cBhvr>
                                        <p:cTn id="32" dur="1" fill="hold">
                                          <p:stCondLst>
                                            <p:cond delay="0"/>
                                          </p:stCondLst>
                                        </p:cTn>
                                        <p:tgtEl>
                                          <p:spTgt spid="47108"/>
                                        </p:tgtEl>
                                        <p:attrNameLst>
                                          <p:attrName>style.visibility</p:attrName>
                                        </p:attrNameLst>
                                      </p:cBhvr>
                                      <p:to>
                                        <p:strVal val="visible"/>
                                      </p:to>
                                    </p:set>
                                    <p:animEffect transition="in" filter="blinds(horizontal)">
                                      <p:cBhvr>
                                        <p:cTn id="33" dur="500"/>
                                        <p:tgtEl>
                                          <p:spTgt spid="4710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7114"/>
                                        </p:tgtEl>
                                        <p:attrNameLst>
                                          <p:attrName>style.visibility</p:attrName>
                                        </p:attrNameLst>
                                      </p:cBhvr>
                                      <p:to>
                                        <p:strVal val="visible"/>
                                      </p:to>
                                    </p:set>
                                    <p:animEffect transition="in" filter="blinds(horizontal)">
                                      <p:cBhvr>
                                        <p:cTn id="38" dur="500"/>
                                        <p:tgtEl>
                                          <p:spTgt spid="47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 grpId="0"/>
      <p:bldP spid="47112" grpId="0"/>
      <p:bldP spid="4711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48133" name="对象 48132"/>
          <p:cNvGraphicFramePr/>
          <p:nvPr/>
        </p:nvGraphicFramePr>
        <p:xfrm>
          <a:off x="1955483" y="641668"/>
          <a:ext cx="3313112" cy="661987"/>
        </p:xfrm>
        <a:graphic>
          <a:graphicData uri="http://schemas.openxmlformats.org/presentationml/2006/ole">
            <mc:AlternateContent xmlns:mc="http://schemas.openxmlformats.org/markup-compatibility/2006">
              <mc:Choice xmlns:v="urn:schemas-microsoft-com:vml" Requires="v">
                <p:oleObj spid="_x0000_s3099" name="" r:id="rId2" imgW="1955165" imgH="393700" progId="Equation.DSMT4">
                  <p:embed/>
                </p:oleObj>
              </mc:Choice>
              <mc:Fallback>
                <p:oleObj name="" r:id="rId2" imgW="1955165" imgH="393700" progId="Equation.DSMT4">
                  <p:embed/>
                  <p:pic>
                    <p:nvPicPr>
                      <p:cNvPr id="0" name="图片 3098"/>
                      <p:cNvPicPr/>
                      <p:nvPr/>
                    </p:nvPicPr>
                    <p:blipFill>
                      <a:blip r:embed="rId3">
                        <a:clrChange>
                          <a:clrFrom>
                            <a:srgbClr val="000000"/>
                          </a:clrFrom>
                          <a:clrTo>
                            <a:srgbClr val="FFFF00"/>
                          </a:clrTo>
                        </a:clrChange>
                      </a:blip>
                      <a:stretch>
                        <a:fillRect/>
                      </a:stretch>
                    </p:blipFill>
                    <p:spPr>
                      <a:xfrm>
                        <a:off x="1955483" y="641668"/>
                        <a:ext cx="3313112" cy="661987"/>
                      </a:xfrm>
                      <a:prstGeom prst="rect">
                        <a:avLst/>
                      </a:prstGeom>
                      <a:noFill/>
                      <a:ln w="38100">
                        <a:noFill/>
                        <a:miter/>
                      </a:ln>
                    </p:spPr>
                  </p:pic>
                </p:oleObj>
              </mc:Fallback>
            </mc:AlternateContent>
          </a:graphicData>
        </a:graphic>
      </p:graphicFrame>
      <p:graphicFrame>
        <p:nvGraphicFramePr>
          <p:cNvPr id="48132" name="对象 48131"/>
          <p:cNvGraphicFramePr/>
          <p:nvPr/>
        </p:nvGraphicFramePr>
        <p:xfrm>
          <a:off x="875983" y="2061845"/>
          <a:ext cx="5616575" cy="828675"/>
        </p:xfrm>
        <a:graphic>
          <a:graphicData uri="http://schemas.openxmlformats.org/presentationml/2006/ole">
            <mc:AlternateContent xmlns:mc="http://schemas.openxmlformats.org/markup-compatibility/2006">
              <mc:Choice xmlns:v="urn:schemas-microsoft-com:vml" Requires="v">
                <p:oleObj spid="_x0000_s3100" name="" r:id="rId4" imgW="3162300" imgH="469900" progId="Equation.DSMT4">
                  <p:embed/>
                </p:oleObj>
              </mc:Choice>
              <mc:Fallback>
                <p:oleObj name="" r:id="rId4" imgW="3162300" imgH="469900" progId="Equation.DSMT4">
                  <p:embed/>
                  <p:pic>
                    <p:nvPicPr>
                      <p:cNvPr id="0" name="图片 3099"/>
                      <p:cNvPicPr/>
                      <p:nvPr/>
                    </p:nvPicPr>
                    <p:blipFill>
                      <a:blip r:embed="rId5">
                        <a:clrChange>
                          <a:clrFrom>
                            <a:srgbClr val="000000"/>
                          </a:clrFrom>
                          <a:clrTo>
                            <a:srgbClr val="FFFF00"/>
                          </a:clrTo>
                        </a:clrChange>
                      </a:blip>
                      <a:stretch>
                        <a:fillRect/>
                      </a:stretch>
                    </p:blipFill>
                    <p:spPr>
                      <a:xfrm>
                        <a:off x="875983" y="2061845"/>
                        <a:ext cx="5616575" cy="828675"/>
                      </a:xfrm>
                      <a:prstGeom prst="rect">
                        <a:avLst/>
                      </a:prstGeom>
                      <a:noFill/>
                      <a:ln w="38100">
                        <a:noFill/>
                        <a:miter/>
                      </a:ln>
                    </p:spPr>
                  </p:pic>
                </p:oleObj>
              </mc:Fallback>
            </mc:AlternateContent>
          </a:graphicData>
        </a:graphic>
      </p:graphicFrame>
      <p:sp>
        <p:nvSpPr>
          <p:cNvPr id="48134" name="矩形 48133"/>
          <p:cNvSpPr/>
          <p:nvPr/>
        </p:nvSpPr>
        <p:spPr>
          <a:xfrm>
            <a:off x="155258" y="266224"/>
            <a:ext cx="4777740" cy="460375"/>
          </a:xfrm>
          <a:prstGeom prst="rect">
            <a:avLst/>
          </a:prstGeom>
          <a:noFill/>
          <a:ln w="9525">
            <a:noFill/>
          </a:ln>
        </p:spPr>
        <p:txBody>
          <a:bodyPr wrap="none" anchor="ctr">
            <a:spAutoFit/>
          </a:bodyPr>
          <a:p>
            <a:pPr indent="266700"/>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给定</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U</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），就可以求出</a:t>
            </a:r>
            <a:r>
              <a:rPr lang="en-US" altLang="zh-CN" sz="2400" b="1"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C</a:t>
            </a:r>
            <a:r>
              <a:rPr lang="en-US" altLang="zh-CN" sz="2400" b="1"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st</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8135" name="矩形 48134"/>
          <p:cNvSpPr/>
          <p:nvPr/>
        </p:nvSpPr>
        <p:spPr>
          <a:xfrm>
            <a:off x="-24130" y="1438434"/>
            <a:ext cx="3368040" cy="460375"/>
          </a:xfrm>
          <a:prstGeom prst="rect">
            <a:avLst/>
          </a:prstGeom>
          <a:noFill/>
          <a:ln w="9525">
            <a:noFill/>
          </a:ln>
        </p:spPr>
        <p:txBody>
          <a:bodyPr wrap="none" anchor="ctr">
            <a:spAutoFit/>
          </a:bodyPr>
          <a:p>
            <a:pPr indent="558800"/>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：把上式代入</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8136" name="矩形 48135"/>
          <p:cNvSpPr/>
          <p:nvPr/>
        </p:nvSpPr>
        <p:spPr>
          <a:xfrm>
            <a:off x="537210" y="2895441"/>
            <a:ext cx="5910580" cy="460375"/>
          </a:xfrm>
          <a:prstGeom prst="rect">
            <a:avLst/>
          </a:prstGeom>
          <a:noFill/>
          <a:ln w="9525">
            <a:noFill/>
          </a:ln>
        </p:spPr>
        <p:txBody>
          <a:bodyPr wrap="none" anchor="ctr">
            <a:spAutoFit/>
          </a:bodyPr>
          <a:p>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  </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C</a:t>
            </a:r>
            <a:r>
              <a:rPr lang="en-US" altLang="zh-CN" sz="2400" b="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11</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2400" b="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，其它</a:t>
            </a:r>
            <a:r>
              <a:rPr lang="en-US" altLang="zh-CN" sz="2400" b="1"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C</a:t>
            </a:r>
            <a:r>
              <a:rPr lang="en-US" altLang="zh-CN" sz="2400" b="1"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st</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t</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8139" name="对象 48138"/>
          <p:cNvGraphicFramePr/>
          <p:nvPr/>
        </p:nvGraphicFramePr>
        <p:xfrm>
          <a:off x="1091883" y="4094163"/>
          <a:ext cx="5472112" cy="776287"/>
        </p:xfrm>
        <a:graphic>
          <a:graphicData uri="http://schemas.openxmlformats.org/presentationml/2006/ole">
            <mc:AlternateContent xmlns:mc="http://schemas.openxmlformats.org/markup-compatibility/2006">
              <mc:Choice xmlns:v="urn:schemas-microsoft-com:vml" Requires="v">
                <p:oleObj spid="_x0000_s3101" name="" r:id="rId6" imgW="3021330" imgH="431800" progId="Equation.DSMT4">
                  <p:embed/>
                </p:oleObj>
              </mc:Choice>
              <mc:Fallback>
                <p:oleObj name="" r:id="rId6" imgW="3021330" imgH="431800" progId="Equation.DSMT4">
                  <p:embed/>
                  <p:pic>
                    <p:nvPicPr>
                      <p:cNvPr id="0" name="图片 3100"/>
                      <p:cNvPicPr/>
                      <p:nvPr/>
                    </p:nvPicPr>
                    <p:blipFill>
                      <a:blip r:embed="rId7">
                        <a:clrChange>
                          <a:clrFrom>
                            <a:srgbClr val="000000"/>
                          </a:clrFrom>
                          <a:clrTo>
                            <a:srgbClr val="FFFF00"/>
                          </a:clrTo>
                        </a:clrChange>
                      </a:blip>
                      <a:stretch>
                        <a:fillRect/>
                      </a:stretch>
                    </p:blipFill>
                    <p:spPr>
                      <a:xfrm>
                        <a:off x="1091883" y="4094163"/>
                        <a:ext cx="5472112" cy="776287"/>
                      </a:xfrm>
                      <a:prstGeom prst="rect">
                        <a:avLst/>
                      </a:prstGeom>
                      <a:noFill/>
                      <a:ln w="38100">
                        <a:noFill/>
                        <a:miter/>
                      </a:ln>
                    </p:spPr>
                  </p:pic>
                </p:oleObj>
              </mc:Fallback>
            </mc:AlternateContent>
          </a:graphicData>
        </a:graphic>
      </p:graphicFrame>
      <p:graphicFrame>
        <p:nvGraphicFramePr>
          <p:cNvPr id="48138" name="对象 48137"/>
          <p:cNvGraphicFramePr/>
          <p:nvPr/>
        </p:nvGraphicFramePr>
        <p:xfrm>
          <a:off x="2571433" y="4846638"/>
          <a:ext cx="4608512" cy="523875"/>
        </p:xfrm>
        <a:graphic>
          <a:graphicData uri="http://schemas.openxmlformats.org/presentationml/2006/ole">
            <mc:AlternateContent xmlns:mc="http://schemas.openxmlformats.org/markup-compatibility/2006">
              <mc:Choice xmlns:v="urn:schemas-microsoft-com:vml" Requires="v">
                <p:oleObj spid="_x0000_s3102" name="" r:id="rId8" imgW="2006600" imgH="228600" progId="Equation.DSMT4">
                  <p:embed/>
                </p:oleObj>
              </mc:Choice>
              <mc:Fallback>
                <p:oleObj name="" r:id="rId8" imgW="2006600" imgH="228600" progId="Equation.DSMT4">
                  <p:embed/>
                  <p:pic>
                    <p:nvPicPr>
                      <p:cNvPr id="0" name="图片 3101"/>
                      <p:cNvPicPr/>
                      <p:nvPr/>
                    </p:nvPicPr>
                    <p:blipFill>
                      <a:blip r:embed="rId9">
                        <a:clrChange>
                          <a:clrFrom>
                            <a:srgbClr val="000000"/>
                          </a:clrFrom>
                          <a:clrTo>
                            <a:srgbClr val="FFFF00"/>
                          </a:clrTo>
                        </a:clrChange>
                      </a:blip>
                      <a:stretch>
                        <a:fillRect/>
                      </a:stretch>
                    </p:blipFill>
                    <p:spPr>
                      <a:xfrm>
                        <a:off x="2571433" y="4846638"/>
                        <a:ext cx="4608512" cy="523875"/>
                      </a:xfrm>
                      <a:prstGeom prst="rect">
                        <a:avLst/>
                      </a:prstGeom>
                      <a:noFill/>
                      <a:ln w="38100">
                        <a:noFill/>
                        <a:miter/>
                      </a:ln>
                    </p:spPr>
                  </p:pic>
                </p:oleObj>
              </mc:Fallback>
            </mc:AlternateContent>
          </a:graphicData>
        </a:graphic>
      </p:graphicFrame>
      <p:graphicFrame>
        <p:nvGraphicFramePr>
          <p:cNvPr id="48137" name="对象 48136"/>
          <p:cNvGraphicFramePr/>
          <p:nvPr/>
        </p:nvGraphicFramePr>
        <p:xfrm>
          <a:off x="1101725" y="5748655"/>
          <a:ext cx="5846763" cy="909638"/>
        </p:xfrm>
        <a:graphic>
          <a:graphicData uri="http://schemas.openxmlformats.org/presentationml/2006/ole">
            <mc:AlternateContent xmlns:mc="http://schemas.openxmlformats.org/markup-compatibility/2006">
              <mc:Choice xmlns:v="urn:schemas-microsoft-com:vml" Requires="v">
                <p:oleObj spid="_x0000_s3103" name="" r:id="rId10" imgW="2437130" imgH="431800" progId="Equation.DSMT4">
                  <p:embed/>
                </p:oleObj>
              </mc:Choice>
              <mc:Fallback>
                <p:oleObj name="" r:id="rId10" imgW="2437130" imgH="431800" progId="Equation.DSMT4">
                  <p:embed/>
                  <p:pic>
                    <p:nvPicPr>
                      <p:cNvPr id="0" name="图片 3102"/>
                      <p:cNvPicPr/>
                      <p:nvPr/>
                    </p:nvPicPr>
                    <p:blipFill>
                      <a:blip r:embed="rId11">
                        <a:clrChange>
                          <a:clrFrom>
                            <a:srgbClr val="000000"/>
                          </a:clrFrom>
                          <a:clrTo>
                            <a:srgbClr val="FFFF00"/>
                          </a:clrTo>
                        </a:clrChange>
                      </a:blip>
                      <a:stretch>
                        <a:fillRect/>
                      </a:stretch>
                    </p:blipFill>
                    <p:spPr>
                      <a:xfrm>
                        <a:off x="1101725" y="5748655"/>
                        <a:ext cx="5846763" cy="909638"/>
                      </a:xfrm>
                      <a:prstGeom prst="rect">
                        <a:avLst/>
                      </a:prstGeom>
                      <a:noFill/>
                      <a:ln w="38100">
                        <a:noFill/>
                        <a:miter/>
                      </a:ln>
                    </p:spPr>
                  </p:pic>
                </p:oleObj>
              </mc:Fallback>
            </mc:AlternateContent>
          </a:graphicData>
        </a:graphic>
      </p:graphicFrame>
      <p:sp>
        <p:nvSpPr>
          <p:cNvPr id="48140" name="矩形 48139"/>
          <p:cNvSpPr/>
          <p:nvPr/>
        </p:nvSpPr>
        <p:spPr>
          <a:xfrm>
            <a:off x="10795" y="3474879"/>
            <a:ext cx="3342640" cy="460375"/>
          </a:xfrm>
          <a:prstGeom prst="rect">
            <a:avLst/>
          </a:prstGeom>
          <a:noFill/>
          <a:ln w="9525">
            <a:noFill/>
          </a:ln>
        </p:spPr>
        <p:txBody>
          <a:bodyPr wrap="none" anchor="ctr">
            <a:spAutoFit/>
          </a:bodyPr>
          <a:p>
            <a:pPr indent="533400"/>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：把上式代入</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8141" name="矩形 48140"/>
          <p:cNvSpPr/>
          <p:nvPr/>
        </p:nvSpPr>
        <p:spPr>
          <a:xfrm>
            <a:off x="10478" y="4847114"/>
            <a:ext cx="2545080" cy="460375"/>
          </a:xfrm>
          <a:prstGeom prst="rect">
            <a:avLst/>
          </a:prstGeom>
          <a:noFill/>
          <a:ln w="9525">
            <a:noFill/>
          </a:ln>
        </p:spPr>
        <p:txBody>
          <a:bodyPr wrap="none" anchor="ctr">
            <a:spAutoFit/>
          </a:bodyPr>
          <a:p>
            <a:pPr indent="533400"/>
            <a:r>
              <a:rPr lang="zh-CN" altLang="en-US" sz="2400" b="1" dirty="0">
                <a:solidFill>
                  <a:schemeClr val="bg2"/>
                </a:solidFill>
                <a:latin typeface="微软雅黑" panose="020B0503020204020204" pitchFamily="34" charset="-122"/>
                <a:ea typeface="微软雅黑" panose="020B0503020204020204" pitchFamily="34" charset="-122"/>
              </a:rPr>
              <a:t>比较系数可得</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8143" name="矩形 48142"/>
          <p:cNvSpPr/>
          <p:nvPr/>
        </p:nvSpPr>
        <p:spPr>
          <a:xfrm>
            <a:off x="587058" y="698818"/>
            <a:ext cx="974090" cy="460375"/>
          </a:xfrm>
          <a:prstGeom prst="rect">
            <a:avLst/>
          </a:prstGeom>
          <a:noFill/>
          <a:ln w="9525">
            <a:noFill/>
          </a:ln>
        </p:spPr>
        <p:txBody>
          <a:bodyPr wrap="none" anchor="t">
            <a:spAutoFit/>
          </a:bodyPr>
          <a:p>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①  </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若</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8144" name="对象 48143"/>
          <p:cNvGraphicFramePr/>
          <p:nvPr/>
        </p:nvGraphicFramePr>
        <p:xfrm>
          <a:off x="3568065" y="1266190"/>
          <a:ext cx="5116513" cy="879475"/>
        </p:xfrm>
        <a:graphic>
          <a:graphicData uri="http://schemas.openxmlformats.org/presentationml/2006/ole">
            <mc:AlternateContent xmlns:mc="http://schemas.openxmlformats.org/markup-compatibility/2006">
              <mc:Choice xmlns:v="urn:schemas-microsoft-com:vml" Requires="v">
                <p:oleObj spid="_x0000_s3104" name="" r:id="rId12" imgW="2667000" imgH="469900" progId="Equation.DSMT4">
                  <p:embed/>
                </p:oleObj>
              </mc:Choice>
              <mc:Fallback>
                <p:oleObj name="" r:id="rId12" imgW="2667000" imgH="469900" progId="Equation.DSMT4">
                  <p:embed/>
                  <p:pic>
                    <p:nvPicPr>
                      <p:cNvPr id="0" name="图片 3103"/>
                      <p:cNvPicPr/>
                      <p:nvPr/>
                    </p:nvPicPr>
                    <p:blipFill>
                      <a:blip r:embed="rId13">
                        <a:clrChange>
                          <a:clrFrom>
                            <a:srgbClr val="000000"/>
                          </a:clrFrom>
                          <a:clrTo>
                            <a:srgbClr val="FFFF00"/>
                          </a:clrTo>
                        </a:clrChange>
                      </a:blip>
                      <a:stretch>
                        <a:fillRect/>
                      </a:stretch>
                    </p:blipFill>
                    <p:spPr>
                      <a:xfrm>
                        <a:off x="3568065" y="1266190"/>
                        <a:ext cx="5116513" cy="879475"/>
                      </a:xfrm>
                      <a:prstGeom prst="rect">
                        <a:avLst/>
                      </a:prstGeom>
                      <a:noFill/>
                      <a:ln w="38100">
                        <a:noFill/>
                        <a:miter/>
                      </a:ln>
                    </p:spPr>
                  </p:pic>
                </p:oleObj>
              </mc:Fallback>
            </mc:AlternateContent>
          </a:graphicData>
        </a:graphic>
      </p:graphicFrame>
      <p:graphicFrame>
        <p:nvGraphicFramePr>
          <p:cNvPr id="48145" name="对象 48144"/>
          <p:cNvGraphicFramePr/>
          <p:nvPr/>
        </p:nvGraphicFramePr>
        <p:xfrm>
          <a:off x="3745865" y="3304858"/>
          <a:ext cx="4760913" cy="836612"/>
        </p:xfrm>
        <a:graphic>
          <a:graphicData uri="http://schemas.openxmlformats.org/presentationml/2006/ole">
            <mc:AlternateContent xmlns:mc="http://schemas.openxmlformats.org/markup-compatibility/2006">
              <mc:Choice xmlns:v="urn:schemas-microsoft-com:vml" Requires="v">
                <p:oleObj spid="_x0000_s3105" name="" r:id="rId14" imgW="2513330" imgH="431800" progId="Equation.DSMT4">
                  <p:embed/>
                </p:oleObj>
              </mc:Choice>
              <mc:Fallback>
                <p:oleObj name="" r:id="rId14" imgW="2513330" imgH="431800" progId="Equation.DSMT4">
                  <p:embed/>
                  <p:pic>
                    <p:nvPicPr>
                      <p:cNvPr id="0" name="图片 3104"/>
                      <p:cNvPicPr/>
                      <p:nvPr/>
                    </p:nvPicPr>
                    <p:blipFill>
                      <a:blip r:embed="rId15">
                        <a:clrChange>
                          <a:clrFrom>
                            <a:srgbClr val="000000"/>
                          </a:clrFrom>
                          <a:clrTo>
                            <a:srgbClr val="FFFF00"/>
                          </a:clrTo>
                        </a:clrChange>
                      </a:blip>
                      <a:stretch>
                        <a:fillRect/>
                      </a:stretch>
                    </p:blipFill>
                    <p:spPr>
                      <a:xfrm>
                        <a:off x="3745865" y="3304858"/>
                        <a:ext cx="4760913" cy="836612"/>
                      </a:xfrm>
                      <a:prstGeom prst="rect">
                        <a:avLst/>
                      </a:prstGeom>
                      <a:noFill/>
                      <a:ln w="38100">
                        <a:noFill/>
                        <a:miter/>
                      </a:ln>
                    </p:spPr>
                  </p:pic>
                </p:oleObj>
              </mc:Fallback>
            </mc:AlternateContent>
          </a:graphicData>
        </a:graphic>
      </p:graphicFrame>
      <p:graphicFrame>
        <p:nvGraphicFramePr>
          <p:cNvPr id="48146" name="对象 48145"/>
          <p:cNvGraphicFramePr/>
          <p:nvPr/>
        </p:nvGraphicFramePr>
        <p:xfrm>
          <a:off x="1184910" y="5287010"/>
          <a:ext cx="2511425" cy="460375"/>
        </p:xfrm>
        <a:graphic>
          <a:graphicData uri="http://schemas.openxmlformats.org/presentationml/2006/ole">
            <mc:AlternateContent xmlns:mc="http://schemas.openxmlformats.org/markup-compatibility/2006">
              <mc:Choice xmlns:v="urn:schemas-microsoft-com:vml" Requires="v">
                <p:oleObj spid="_x0000_s3106" name="" r:id="rId16" imgW="1282700" imgH="228600" progId="Equation.DSMT4">
                  <p:embed/>
                </p:oleObj>
              </mc:Choice>
              <mc:Fallback>
                <p:oleObj name="" r:id="rId16" imgW="1282700" imgH="228600" progId="Equation.DSMT4">
                  <p:embed/>
                  <p:pic>
                    <p:nvPicPr>
                      <p:cNvPr id="0" name="图片 3105"/>
                      <p:cNvPicPr/>
                      <p:nvPr/>
                    </p:nvPicPr>
                    <p:blipFill>
                      <a:blip r:embed="rId17">
                        <a:clrChange>
                          <a:clrFrom>
                            <a:srgbClr val="000000"/>
                          </a:clrFrom>
                          <a:clrTo>
                            <a:srgbClr val="FFFF00"/>
                          </a:clrTo>
                        </a:clrChange>
                      </a:blip>
                      <a:stretch>
                        <a:fillRect/>
                      </a:stretch>
                    </p:blipFill>
                    <p:spPr>
                      <a:xfrm>
                        <a:off x="1184910" y="5287010"/>
                        <a:ext cx="2511425" cy="460375"/>
                      </a:xfrm>
                      <a:prstGeom prst="rect">
                        <a:avLst/>
                      </a:prstGeom>
                      <a:noFill/>
                      <a:ln w="38100">
                        <a:noFill/>
                        <a:miter/>
                      </a:ln>
                    </p:spPr>
                  </p:pic>
                </p:oleObj>
              </mc:Fallback>
            </mc:AlternateContent>
          </a:graphicData>
        </a:graphic>
      </p:graphicFrame>
    </p:spTree>
    <p:custDataLst>
      <p:tags r:id="rId1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3"/>
                                        </p:tgtEl>
                                        <p:attrNameLst>
                                          <p:attrName>style.visibility</p:attrName>
                                        </p:attrNameLst>
                                      </p:cBhvr>
                                      <p:to>
                                        <p:strVal val="visible"/>
                                      </p:to>
                                    </p:set>
                                    <p:animEffect transition="in" filter="blinds(horizontal)">
                                      <p:cBhvr>
                                        <p:cTn id="7" dur="500"/>
                                        <p:tgtEl>
                                          <p:spTgt spid="4813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143"/>
                                        </p:tgtEl>
                                        <p:attrNameLst>
                                          <p:attrName>style.visibility</p:attrName>
                                        </p:attrNameLst>
                                      </p:cBhvr>
                                      <p:to>
                                        <p:strVal val="visible"/>
                                      </p:to>
                                    </p:set>
                                    <p:animEffect transition="in" filter="blinds(horizontal)">
                                      <p:cBhvr>
                                        <p:cTn id="10" dur="500"/>
                                        <p:tgtEl>
                                          <p:spTgt spid="4814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135"/>
                                        </p:tgtEl>
                                        <p:attrNameLst>
                                          <p:attrName>style.visibility</p:attrName>
                                        </p:attrNameLst>
                                      </p:cBhvr>
                                      <p:to>
                                        <p:strVal val="visible"/>
                                      </p:to>
                                    </p:set>
                                    <p:animEffect transition="in" filter="blinds(horizontal)">
                                      <p:cBhvr>
                                        <p:cTn id="15" dur="500"/>
                                        <p:tgtEl>
                                          <p:spTgt spid="48135"/>
                                        </p:tgtEl>
                                      </p:cBhvr>
                                    </p:animEffect>
                                  </p:childTnLst>
                                </p:cTn>
                              </p:par>
                              <p:par>
                                <p:cTn id="16" presetID="3" presetClass="entr" presetSubtype="10" fill="hold" nodeType="withEffect">
                                  <p:stCondLst>
                                    <p:cond delay="0"/>
                                  </p:stCondLst>
                                  <p:childTnLst>
                                    <p:set>
                                      <p:cBhvr>
                                        <p:cTn id="17" dur="1" fill="hold">
                                          <p:stCondLst>
                                            <p:cond delay="0"/>
                                          </p:stCondLst>
                                        </p:cTn>
                                        <p:tgtEl>
                                          <p:spTgt spid="48144"/>
                                        </p:tgtEl>
                                        <p:attrNameLst>
                                          <p:attrName>style.visibility</p:attrName>
                                        </p:attrNameLst>
                                      </p:cBhvr>
                                      <p:to>
                                        <p:strVal val="visible"/>
                                      </p:to>
                                    </p:set>
                                    <p:animEffect transition="in" filter="blinds(horizontal)">
                                      <p:cBhvr>
                                        <p:cTn id="18" dur="500"/>
                                        <p:tgtEl>
                                          <p:spTgt spid="4814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8132"/>
                                        </p:tgtEl>
                                        <p:attrNameLst>
                                          <p:attrName>style.visibility</p:attrName>
                                        </p:attrNameLst>
                                      </p:cBhvr>
                                      <p:to>
                                        <p:strVal val="visible"/>
                                      </p:to>
                                    </p:set>
                                    <p:animEffect transition="in" filter="blinds(horizontal)">
                                      <p:cBhvr>
                                        <p:cTn id="23" dur="500"/>
                                        <p:tgtEl>
                                          <p:spTgt spid="4813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8136"/>
                                        </p:tgtEl>
                                        <p:attrNameLst>
                                          <p:attrName>style.visibility</p:attrName>
                                        </p:attrNameLst>
                                      </p:cBhvr>
                                      <p:to>
                                        <p:strVal val="visible"/>
                                      </p:to>
                                    </p:set>
                                    <p:animEffect transition="in" filter="blinds(horizontal)">
                                      <p:cBhvr>
                                        <p:cTn id="28" dur="500"/>
                                        <p:tgtEl>
                                          <p:spTgt spid="4813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8140"/>
                                        </p:tgtEl>
                                        <p:attrNameLst>
                                          <p:attrName>style.visibility</p:attrName>
                                        </p:attrNameLst>
                                      </p:cBhvr>
                                      <p:to>
                                        <p:strVal val="visible"/>
                                      </p:to>
                                    </p:set>
                                    <p:animEffect transition="in" filter="blinds(horizontal)">
                                      <p:cBhvr>
                                        <p:cTn id="33" dur="500"/>
                                        <p:tgtEl>
                                          <p:spTgt spid="48140"/>
                                        </p:tgtEl>
                                      </p:cBhvr>
                                    </p:animEffect>
                                  </p:childTnLst>
                                </p:cTn>
                              </p:par>
                              <p:par>
                                <p:cTn id="34" presetID="3" presetClass="entr" presetSubtype="10" fill="hold" nodeType="withEffect">
                                  <p:stCondLst>
                                    <p:cond delay="0"/>
                                  </p:stCondLst>
                                  <p:childTnLst>
                                    <p:set>
                                      <p:cBhvr>
                                        <p:cTn id="35" dur="1" fill="hold">
                                          <p:stCondLst>
                                            <p:cond delay="0"/>
                                          </p:stCondLst>
                                        </p:cTn>
                                        <p:tgtEl>
                                          <p:spTgt spid="48145"/>
                                        </p:tgtEl>
                                        <p:attrNameLst>
                                          <p:attrName>style.visibility</p:attrName>
                                        </p:attrNameLst>
                                      </p:cBhvr>
                                      <p:to>
                                        <p:strVal val="visible"/>
                                      </p:to>
                                    </p:set>
                                    <p:animEffect transition="in" filter="blinds(horizontal)">
                                      <p:cBhvr>
                                        <p:cTn id="36" dur="500"/>
                                        <p:tgtEl>
                                          <p:spTgt spid="4814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8139"/>
                                        </p:tgtEl>
                                        <p:attrNameLst>
                                          <p:attrName>style.visibility</p:attrName>
                                        </p:attrNameLst>
                                      </p:cBhvr>
                                      <p:to>
                                        <p:strVal val="visible"/>
                                      </p:to>
                                    </p:set>
                                    <p:animEffect transition="in" filter="blinds(horizontal)">
                                      <p:cBhvr>
                                        <p:cTn id="41" dur="500"/>
                                        <p:tgtEl>
                                          <p:spTgt spid="4813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8141"/>
                                        </p:tgtEl>
                                        <p:attrNameLst>
                                          <p:attrName>style.visibility</p:attrName>
                                        </p:attrNameLst>
                                      </p:cBhvr>
                                      <p:to>
                                        <p:strVal val="visible"/>
                                      </p:to>
                                    </p:set>
                                    <p:animEffect transition="in" filter="blinds(horizontal)">
                                      <p:cBhvr>
                                        <p:cTn id="46" dur="500"/>
                                        <p:tgtEl>
                                          <p:spTgt spid="48141"/>
                                        </p:tgtEl>
                                      </p:cBhvr>
                                    </p:animEffect>
                                  </p:childTnLst>
                                </p:cTn>
                              </p:par>
                              <p:par>
                                <p:cTn id="47" presetID="3" presetClass="entr" presetSubtype="10" fill="hold" nodeType="withEffect">
                                  <p:stCondLst>
                                    <p:cond delay="0"/>
                                  </p:stCondLst>
                                  <p:childTnLst>
                                    <p:set>
                                      <p:cBhvr>
                                        <p:cTn id="48" dur="1" fill="hold">
                                          <p:stCondLst>
                                            <p:cond delay="0"/>
                                          </p:stCondLst>
                                        </p:cTn>
                                        <p:tgtEl>
                                          <p:spTgt spid="48138"/>
                                        </p:tgtEl>
                                        <p:attrNameLst>
                                          <p:attrName>style.visibility</p:attrName>
                                        </p:attrNameLst>
                                      </p:cBhvr>
                                      <p:to>
                                        <p:strVal val="visible"/>
                                      </p:to>
                                    </p:set>
                                    <p:animEffect transition="in" filter="blinds(horizontal)">
                                      <p:cBhvr>
                                        <p:cTn id="49" dur="500"/>
                                        <p:tgtEl>
                                          <p:spTgt spid="48138"/>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48146"/>
                                        </p:tgtEl>
                                        <p:attrNameLst>
                                          <p:attrName>style.visibility</p:attrName>
                                        </p:attrNameLst>
                                      </p:cBhvr>
                                      <p:to>
                                        <p:strVal val="visible"/>
                                      </p:to>
                                    </p:set>
                                    <p:animEffect transition="in" filter="blinds(horizontal)">
                                      <p:cBhvr>
                                        <p:cTn id="54" dur="500"/>
                                        <p:tgtEl>
                                          <p:spTgt spid="48146"/>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48137"/>
                                        </p:tgtEl>
                                        <p:attrNameLst>
                                          <p:attrName>style.visibility</p:attrName>
                                        </p:attrNameLst>
                                      </p:cBhvr>
                                      <p:to>
                                        <p:strVal val="visible"/>
                                      </p:to>
                                    </p:set>
                                    <p:animEffect transition="in" filter="blinds(horizontal)">
                                      <p:cBhvr>
                                        <p:cTn id="59" dur="500"/>
                                        <p:tgtEl>
                                          <p:spTgt spid="48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p:bldP spid="48136" grpId="0"/>
      <p:bldP spid="48140" grpId="0"/>
      <p:bldP spid="48141" grpId="0"/>
      <p:bldP spid="4814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49156" name="对象 49155"/>
          <p:cNvGraphicFramePr/>
          <p:nvPr/>
        </p:nvGraphicFramePr>
        <p:xfrm>
          <a:off x="1098868" y="296228"/>
          <a:ext cx="7294562" cy="2198687"/>
        </p:xfrm>
        <a:graphic>
          <a:graphicData uri="http://schemas.openxmlformats.org/presentationml/2006/ole">
            <mc:AlternateContent xmlns:mc="http://schemas.openxmlformats.org/markup-compatibility/2006">
              <mc:Choice xmlns:v="urn:schemas-microsoft-com:vml" Requires="v">
                <p:oleObj spid="_x0000_s3107" name="" r:id="rId2" imgW="3898900" imgH="1193800" progId="Equation.DSMT4">
                  <p:embed/>
                </p:oleObj>
              </mc:Choice>
              <mc:Fallback>
                <p:oleObj name="" r:id="rId2" imgW="3898900" imgH="1193800" progId="Equation.DSMT4">
                  <p:embed/>
                  <p:pic>
                    <p:nvPicPr>
                      <p:cNvPr id="0" name="图片 3106"/>
                      <p:cNvPicPr/>
                      <p:nvPr/>
                    </p:nvPicPr>
                    <p:blipFill>
                      <a:blip r:embed="rId3">
                        <a:clrChange>
                          <a:clrFrom>
                            <a:srgbClr val="000000"/>
                          </a:clrFrom>
                          <a:clrTo>
                            <a:srgbClr val="FFFF00"/>
                          </a:clrTo>
                        </a:clrChange>
                      </a:blip>
                      <a:stretch>
                        <a:fillRect/>
                      </a:stretch>
                    </p:blipFill>
                    <p:spPr>
                      <a:xfrm>
                        <a:off x="1098868" y="296228"/>
                        <a:ext cx="7294562" cy="2198687"/>
                      </a:xfrm>
                      <a:prstGeom prst="rect">
                        <a:avLst/>
                      </a:prstGeom>
                      <a:noFill/>
                      <a:ln w="38100">
                        <a:noFill/>
                        <a:miter/>
                      </a:ln>
                    </p:spPr>
                  </p:pic>
                </p:oleObj>
              </mc:Fallback>
            </mc:AlternateContent>
          </a:graphicData>
        </a:graphic>
      </p:graphicFrame>
      <p:graphicFrame>
        <p:nvGraphicFramePr>
          <p:cNvPr id="49160" name="对象 49159"/>
          <p:cNvGraphicFramePr/>
          <p:nvPr/>
        </p:nvGraphicFramePr>
        <p:xfrm>
          <a:off x="1835150" y="2744153"/>
          <a:ext cx="1584325" cy="452437"/>
        </p:xfrm>
        <a:graphic>
          <a:graphicData uri="http://schemas.openxmlformats.org/presentationml/2006/ole">
            <mc:AlternateContent xmlns:mc="http://schemas.openxmlformats.org/markup-compatibility/2006">
              <mc:Choice xmlns:v="urn:schemas-microsoft-com:vml" Requires="v">
                <p:oleObj spid="_x0000_s3108" name="" r:id="rId4" imgW="799465" imgH="228600" progId="Equation.DSMT4">
                  <p:embed/>
                </p:oleObj>
              </mc:Choice>
              <mc:Fallback>
                <p:oleObj name="" r:id="rId4" imgW="799465" imgH="228600" progId="Equation.DSMT4">
                  <p:embed/>
                  <p:pic>
                    <p:nvPicPr>
                      <p:cNvPr id="0" name="图片 3107"/>
                      <p:cNvPicPr/>
                      <p:nvPr/>
                    </p:nvPicPr>
                    <p:blipFill>
                      <a:blip r:embed="rId5">
                        <a:clrChange>
                          <a:clrFrom>
                            <a:srgbClr val="000000"/>
                          </a:clrFrom>
                          <a:clrTo>
                            <a:srgbClr val="FFFF00"/>
                          </a:clrTo>
                        </a:clrChange>
                      </a:blip>
                      <a:stretch>
                        <a:fillRect/>
                      </a:stretch>
                    </p:blipFill>
                    <p:spPr>
                      <a:xfrm>
                        <a:off x="1835150" y="2744153"/>
                        <a:ext cx="1584325" cy="452437"/>
                      </a:xfrm>
                      <a:prstGeom prst="rect">
                        <a:avLst/>
                      </a:prstGeom>
                      <a:noFill/>
                      <a:ln w="38100">
                        <a:noFill/>
                        <a:miter/>
                      </a:ln>
                    </p:spPr>
                  </p:pic>
                </p:oleObj>
              </mc:Fallback>
            </mc:AlternateContent>
          </a:graphicData>
        </a:graphic>
      </p:graphicFrame>
      <p:graphicFrame>
        <p:nvGraphicFramePr>
          <p:cNvPr id="49159" name="对象 49158"/>
          <p:cNvGraphicFramePr/>
          <p:nvPr/>
        </p:nvGraphicFramePr>
        <p:xfrm>
          <a:off x="1188720" y="4182428"/>
          <a:ext cx="6264275" cy="2017712"/>
        </p:xfrm>
        <a:graphic>
          <a:graphicData uri="http://schemas.openxmlformats.org/presentationml/2006/ole">
            <mc:AlternateContent xmlns:mc="http://schemas.openxmlformats.org/markup-compatibility/2006">
              <mc:Choice xmlns:v="urn:schemas-microsoft-com:vml" Requires="v">
                <p:oleObj spid="_x0000_s3109" name="" r:id="rId6" imgW="3072130" imgH="989965" progId="Equation.DSMT4">
                  <p:embed/>
                </p:oleObj>
              </mc:Choice>
              <mc:Fallback>
                <p:oleObj name="" r:id="rId6" imgW="3072130" imgH="989965" progId="Equation.DSMT4">
                  <p:embed/>
                  <p:pic>
                    <p:nvPicPr>
                      <p:cNvPr id="0" name="图片 3108"/>
                      <p:cNvPicPr/>
                      <p:nvPr/>
                    </p:nvPicPr>
                    <p:blipFill>
                      <a:blip r:embed="rId7">
                        <a:clrChange>
                          <a:clrFrom>
                            <a:srgbClr val="000000"/>
                          </a:clrFrom>
                          <a:clrTo>
                            <a:srgbClr val="FFFF00"/>
                          </a:clrTo>
                        </a:clrChange>
                      </a:blip>
                      <a:stretch>
                        <a:fillRect/>
                      </a:stretch>
                    </p:blipFill>
                    <p:spPr>
                      <a:xfrm>
                        <a:off x="1188720" y="4182428"/>
                        <a:ext cx="6264275" cy="2017712"/>
                      </a:xfrm>
                      <a:prstGeom prst="rect">
                        <a:avLst/>
                      </a:prstGeom>
                      <a:noFill/>
                      <a:ln w="38100">
                        <a:noFill/>
                        <a:miter/>
                      </a:ln>
                    </p:spPr>
                  </p:pic>
                </p:oleObj>
              </mc:Fallback>
            </mc:AlternateContent>
          </a:graphicData>
        </a:graphic>
      </p:graphicFrame>
      <p:sp>
        <p:nvSpPr>
          <p:cNvPr id="49162" name="矩形 49161"/>
          <p:cNvSpPr/>
          <p:nvPr/>
        </p:nvSpPr>
        <p:spPr>
          <a:xfrm>
            <a:off x="900113" y="3529806"/>
            <a:ext cx="1973580" cy="460375"/>
          </a:xfrm>
          <a:prstGeom prst="rect">
            <a:avLst/>
          </a:prstGeom>
          <a:noFill/>
          <a:ln w="9525">
            <a:noFill/>
          </a:ln>
        </p:spPr>
        <p:txBody>
          <a:bodyPr wrap="none" anchor="ctr">
            <a:spAutoFit/>
          </a:bodyPr>
          <a:p>
            <a:pPr indent="266700" defTabSz="914400" eaLnBrk="0" hangingPunct="0">
              <a:tabLst>
                <a:tab pos="266700" algn="l"/>
              </a:tabLst>
            </a:pP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把上式代入    </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163" name="矩形 49162"/>
          <p:cNvSpPr/>
          <p:nvPr/>
        </p:nvSpPr>
        <p:spPr>
          <a:xfrm>
            <a:off x="3360103" y="2671921"/>
            <a:ext cx="1402080" cy="460375"/>
          </a:xfrm>
          <a:prstGeom prst="rect">
            <a:avLst/>
          </a:prstGeom>
          <a:noFill/>
          <a:ln w="9525">
            <a:noFill/>
          </a:ln>
        </p:spPr>
        <p:txBody>
          <a:bodyPr wrap="none" anchor="ctr">
            <a:spAutoFit/>
          </a:bodyPr>
          <a:p>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（常数） </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167" name="矩形 49166"/>
          <p:cNvSpPr/>
          <p:nvPr/>
        </p:nvSpPr>
        <p:spPr>
          <a:xfrm>
            <a:off x="912813" y="2712244"/>
            <a:ext cx="792480" cy="460375"/>
          </a:xfrm>
          <a:prstGeom prst="rect">
            <a:avLst/>
          </a:prstGeom>
          <a:noFill/>
          <a:ln w="9525">
            <a:noFill/>
          </a:ln>
        </p:spPr>
        <p:txBody>
          <a:bodyPr wrap="none" anchor="ctr">
            <a:spAutoFit/>
          </a:bodyPr>
          <a:p>
            <a:r>
              <a:rPr lang="en-US" altLang="zh-CN" sz="2400" b="1" dirty="0">
                <a:solidFill>
                  <a:schemeClr val="bg2"/>
                </a:solidFill>
                <a:latin typeface="微软雅黑" panose="020B0503020204020204" pitchFamily="34" charset="-122"/>
                <a:ea typeface="微软雅黑" panose="020B0503020204020204" pitchFamily="34" charset="-122"/>
              </a:rPr>
              <a:t>②</a:t>
            </a:r>
            <a:r>
              <a:rPr lang="zh-CN" altLang="en-US" sz="2400" b="1" dirty="0">
                <a:solidFill>
                  <a:schemeClr val="bg2"/>
                </a:solidFill>
                <a:latin typeface="微软雅黑" panose="020B0503020204020204" pitchFamily="34" charset="-122"/>
                <a:ea typeface="微软雅黑" panose="020B0503020204020204" pitchFamily="34" charset="-122"/>
              </a:rPr>
              <a:t>若</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graphicFrame>
        <p:nvGraphicFramePr>
          <p:cNvPr id="49168" name="对象 49167"/>
          <p:cNvGraphicFramePr/>
          <p:nvPr/>
        </p:nvGraphicFramePr>
        <p:xfrm>
          <a:off x="3155950" y="3320098"/>
          <a:ext cx="5116513" cy="879475"/>
        </p:xfrm>
        <a:graphic>
          <a:graphicData uri="http://schemas.openxmlformats.org/presentationml/2006/ole">
            <mc:AlternateContent xmlns:mc="http://schemas.openxmlformats.org/markup-compatibility/2006">
              <mc:Choice xmlns:v="urn:schemas-microsoft-com:vml" Requires="v">
                <p:oleObj spid="_x0000_s3110" name="" r:id="rId8" imgW="2667000" imgH="469900" progId="Equation.DSMT4">
                  <p:embed/>
                </p:oleObj>
              </mc:Choice>
              <mc:Fallback>
                <p:oleObj name="" r:id="rId8" imgW="2667000" imgH="469900" progId="Equation.DSMT4">
                  <p:embed/>
                  <p:pic>
                    <p:nvPicPr>
                      <p:cNvPr id="0" name="图片 3109"/>
                      <p:cNvPicPr/>
                      <p:nvPr/>
                    </p:nvPicPr>
                    <p:blipFill>
                      <a:blip r:embed="rId9">
                        <a:clrChange>
                          <a:clrFrom>
                            <a:srgbClr val="000000"/>
                          </a:clrFrom>
                          <a:clrTo>
                            <a:srgbClr val="FFFF00"/>
                          </a:clrTo>
                        </a:clrChange>
                      </a:blip>
                      <a:stretch>
                        <a:fillRect/>
                      </a:stretch>
                    </p:blipFill>
                    <p:spPr>
                      <a:xfrm>
                        <a:off x="3155950" y="3320098"/>
                        <a:ext cx="5116513" cy="879475"/>
                      </a:xfrm>
                      <a:prstGeom prst="rect">
                        <a:avLst/>
                      </a:prstGeom>
                      <a:noFill/>
                      <a:ln w="38100">
                        <a:noFill/>
                        <a:miter/>
                      </a:ln>
                    </p:spPr>
                  </p:pic>
                </p:oleObj>
              </mc:Fallback>
            </mc:AlternateContent>
          </a:graphicData>
        </a:graphic>
      </p:graphicFrame>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67"/>
                                        </p:tgtEl>
                                        <p:attrNameLst>
                                          <p:attrName>style.visibility</p:attrName>
                                        </p:attrNameLst>
                                      </p:cBhvr>
                                      <p:to>
                                        <p:strVal val="visible"/>
                                      </p:to>
                                    </p:set>
                                    <p:animEffect transition="in" filter="blinds(horizontal)">
                                      <p:cBhvr>
                                        <p:cTn id="7" dur="500"/>
                                        <p:tgtEl>
                                          <p:spTgt spid="49167"/>
                                        </p:tgtEl>
                                      </p:cBhvr>
                                    </p:animEffect>
                                  </p:childTnLst>
                                </p:cTn>
                              </p:par>
                              <p:par>
                                <p:cTn id="8" presetID="3" presetClass="entr" presetSubtype="10" fill="hold" nodeType="withEffect">
                                  <p:stCondLst>
                                    <p:cond delay="0"/>
                                  </p:stCondLst>
                                  <p:childTnLst>
                                    <p:set>
                                      <p:cBhvr>
                                        <p:cTn id="9" dur="1" fill="hold">
                                          <p:stCondLst>
                                            <p:cond delay="0"/>
                                          </p:stCondLst>
                                        </p:cTn>
                                        <p:tgtEl>
                                          <p:spTgt spid="49160"/>
                                        </p:tgtEl>
                                        <p:attrNameLst>
                                          <p:attrName>style.visibility</p:attrName>
                                        </p:attrNameLst>
                                      </p:cBhvr>
                                      <p:to>
                                        <p:strVal val="visible"/>
                                      </p:to>
                                    </p:set>
                                    <p:animEffect transition="in" filter="blinds(horizontal)">
                                      <p:cBhvr>
                                        <p:cTn id="10" dur="500"/>
                                        <p:tgtEl>
                                          <p:spTgt spid="4916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9163"/>
                                        </p:tgtEl>
                                        <p:attrNameLst>
                                          <p:attrName>style.visibility</p:attrName>
                                        </p:attrNameLst>
                                      </p:cBhvr>
                                      <p:to>
                                        <p:strVal val="visible"/>
                                      </p:to>
                                    </p:set>
                                    <p:animEffect transition="in" filter="blinds(horizontal)">
                                      <p:cBhvr>
                                        <p:cTn id="13" dur="500"/>
                                        <p:tgtEl>
                                          <p:spTgt spid="4916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9162"/>
                                        </p:tgtEl>
                                        <p:attrNameLst>
                                          <p:attrName>style.visibility</p:attrName>
                                        </p:attrNameLst>
                                      </p:cBhvr>
                                      <p:to>
                                        <p:strVal val="visible"/>
                                      </p:to>
                                    </p:set>
                                    <p:animEffect transition="in" filter="blinds(horizontal)">
                                      <p:cBhvr>
                                        <p:cTn id="18" dur="500"/>
                                        <p:tgtEl>
                                          <p:spTgt spid="49162"/>
                                        </p:tgtEl>
                                      </p:cBhvr>
                                    </p:animEffect>
                                  </p:childTnLst>
                                </p:cTn>
                              </p:par>
                              <p:par>
                                <p:cTn id="19" presetID="3" presetClass="entr" presetSubtype="10" fill="hold" nodeType="withEffect">
                                  <p:stCondLst>
                                    <p:cond delay="0"/>
                                  </p:stCondLst>
                                  <p:childTnLst>
                                    <p:set>
                                      <p:cBhvr>
                                        <p:cTn id="20" dur="1" fill="hold">
                                          <p:stCondLst>
                                            <p:cond delay="0"/>
                                          </p:stCondLst>
                                        </p:cTn>
                                        <p:tgtEl>
                                          <p:spTgt spid="49168"/>
                                        </p:tgtEl>
                                        <p:attrNameLst>
                                          <p:attrName>style.visibility</p:attrName>
                                        </p:attrNameLst>
                                      </p:cBhvr>
                                      <p:to>
                                        <p:strVal val="visible"/>
                                      </p:to>
                                    </p:set>
                                    <p:animEffect transition="in" filter="blinds(horizontal)">
                                      <p:cBhvr>
                                        <p:cTn id="21" dur="500"/>
                                        <p:tgtEl>
                                          <p:spTgt spid="4916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9159"/>
                                        </p:tgtEl>
                                        <p:attrNameLst>
                                          <p:attrName>style.visibility</p:attrName>
                                        </p:attrNameLst>
                                      </p:cBhvr>
                                      <p:to>
                                        <p:strVal val="visible"/>
                                      </p:to>
                                    </p:set>
                                    <p:animEffect transition="in" filter="blinds(horizontal)">
                                      <p:cBhvr>
                                        <p:cTn id="26" dur="500"/>
                                        <p:tgtEl>
                                          <p:spTgt spid="49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2" grpId="0"/>
      <p:bldP spid="49163" grpId="0"/>
      <p:bldP spid="49167"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110599" name="标题 110598"/>
          <p:cNvSpPr>
            <a:spLocks noGrp="1"/>
          </p:cNvSpPr>
          <p:nvPr/>
        </p:nvSpPr>
        <p:spPr>
          <a:xfrm>
            <a:off x="2061845" y="819150"/>
            <a:ext cx="5345430" cy="432435"/>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r>
              <a:rPr lang="zh-CN" altLang="en-US" sz="28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28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8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章  静态场边值问题的解法</a:t>
            </a:r>
            <a:r>
              <a:rPr lang="zh-CN" altLang="en-US" sz="28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8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0600" name="文本占位符 110599"/>
          <p:cNvSpPr>
            <a:spLocks noGrp="1"/>
          </p:cNvSpPr>
          <p:nvPr/>
        </p:nvSpPr>
        <p:spPr>
          <a:xfrm>
            <a:off x="584200" y="1899285"/>
            <a:ext cx="7891780" cy="232156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9pPr>
          </a:lstStyle>
          <a:p>
            <a:pPr marL="0" indent="0">
              <a:buNone/>
            </a:pP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章中分别讨论了静电场、导电媒质中的恒定电场和恒定磁场的基本规律和一些基本的求解方法，这些方法只能求解一些简单的电、磁场问题，包括无边界的电磁场问题和一维边值问题（利用直接积分法）。实际工作中将会遇到一些真实的、比较复杂的电、磁场问题，本章系统地介绍一些电、磁场问题的基本解法。</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2"/>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50181" name="对象 50180"/>
          <p:cNvGraphicFramePr/>
          <p:nvPr/>
        </p:nvGraphicFramePr>
        <p:xfrm>
          <a:off x="2871153" y="1347153"/>
          <a:ext cx="3095625" cy="893762"/>
        </p:xfrm>
        <a:graphic>
          <a:graphicData uri="http://schemas.openxmlformats.org/presentationml/2006/ole">
            <mc:AlternateContent xmlns:mc="http://schemas.openxmlformats.org/markup-compatibility/2006">
              <mc:Choice xmlns:v="urn:schemas-microsoft-com:vml" Requires="v">
                <p:oleObj spid="_x0000_s3111" name="" r:id="rId2" imgW="1548765" imgH="444500" progId="Equation.DSMT4">
                  <p:embed/>
                </p:oleObj>
              </mc:Choice>
              <mc:Fallback>
                <p:oleObj name="" r:id="rId2" imgW="1548765" imgH="444500" progId="Equation.DSMT4">
                  <p:embed/>
                  <p:pic>
                    <p:nvPicPr>
                      <p:cNvPr id="0" name="图片 3110"/>
                      <p:cNvPicPr/>
                      <p:nvPr/>
                    </p:nvPicPr>
                    <p:blipFill>
                      <a:blip r:embed="rId3">
                        <a:clrChange>
                          <a:clrFrom>
                            <a:srgbClr val="000000"/>
                          </a:clrFrom>
                          <a:clrTo>
                            <a:srgbClr val="FFFF00"/>
                          </a:clrTo>
                        </a:clrChange>
                      </a:blip>
                      <a:stretch>
                        <a:fillRect/>
                      </a:stretch>
                    </p:blipFill>
                    <p:spPr>
                      <a:xfrm>
                        <a:off x="2871153" y="1347153"/>
                        <a:ext cx="3095625" cy="893762"/>
                      </a:xfrm>
                      <a:prstGeom prst="rect">
                        <a:avLst/>
                      </a:prstGeom>
                      <a:noFill/>
                      <a:ln w="38100">
                        <a:noFill/>
                        <a:miter/>
                      </a:ln>
                    </p:spPr>
                  </p:pic>
                </p:oleObj>
              </mc:Fallback>
            </mc:AlternateContent>
          </a:graphicData>
        </a:graphic>
      </p:graphicFrame>
      <p:graphicFrame>
        <p:nvGraphicFramePr>
          <p:cNvPr id="50180" name="对象 50179"/>
          <p:cNvGraphicFramePr/>
          <p:nvPr/>
        </p:nvGraphicFramePr>
        <p:xfrm>
          <a:off x="1476375" y="2912110"/>
          <a:ext cx="5886450" cy="3303588"/>
        </p:xfrm>
        <a:graphic>
          <a:graphicData uri="http://schemas.openxmlformats.org/presentationml/2006/ole">
            <mc:AlternateContent xmlns:mc="http://schemas.openxmlformats.org/markup-compatibility/2006">
              <mc:Choice xmlns:v="urn:schemas-microsoft-com:vml" Requires="v">
                <p:oleObj spid="_x0000_s3112" name="" r:id="rId4" imgW="3124200" imgH="1752600" progId="Equation.DSMT4">
                  <p:embed/>
                </p:oleObj>
              </mc:Choice>
              <mc:Fallback>
                <p:oleObj name="" r:id="rId4" imgW="3124200" imgH="1752600" progId="Equation.DSMT4">
                  <p:embed/>
                  <p:pic>
                    <p:nvPicPr>
                      <p:cNvPr id="0" name="图片 3111"/>
                      <p:cNvPicPr/>
                      <p:nvPr/>
                    </p:nvPicPr>
                    <p:blipFill>
                      <a:blip r:embed="rId5">
                        <a:clrChange>
                          <a:clrFrom>
                            <a:srgbClr val="000000"/>
                          </a:clrFrom>
                          <a:clrTo>
                            <a:srgbClr val="FFFF00"/>
                          </a:clrTo>
                        </a:clrChange>
                      </a:blip>
                      <a:stretch>
                        <a:fillRect/>
                      </a:stretch>
                    </p:blipFill>
                    <p:spPr>
                      <a:xfrm>
                        <a:off x="1476375" y="2912110"/>
                        <a:ext cx="5886450" cy="3303588"/>
                      </a:xfrm>
                      <a:prstGeom prst="rect">
                        <a:avLst/>
                      </a:prstGeom>
                      <a:noFill/>
                      <a:ln w="38100">
                        <a:noFill/>
                        <a:miter/>
                      </a:ln>
                    </p:spPr>
                  </p:pic>
                </p:oleObj>
              </mc:Fallback>
            </mc:AlternateContent>
          </a:graphicData>
        </a:graphic>
      </p:graphicFrame>
      <p:sp>
        <p:nvSpPr>
          <p:cNvPr id="50182" name="矩形 50181"/>
          <p:cNvSpPr/>
          <p:nvPr/>
        </p:nvSpPr>
        <p:spPr>
          <a:xfrm>
            <a:off x="357505" y="366395"/>
            <a:ext cx="8281035" cy="1198880"/>
          </a:xfrm>
          <a:prstGeom prst="rect">
            <a:avLst/>
          </a:prstGeom>
          <a:noFill/>
          <a:ln w="9525">
            <a:noFill/>
          </a:ln>
        </p:spPr>
        <p:txBody>
          <a:bodyPr wrap="square" anchor="ctr">
            <a:spAutoFit/>
          </a:bodyPr>
          <a:p>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只有当</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都为奇数时，</a:t>
            </a:r>
            <a:r>
              <a:rPr lang="en-US" altLang="zh-CN" sz="2400" b="1"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C</a:t>
            </a:r>
            <a:r>
              <a:rPr lang="en-US" altLang="zh-CN" sz="2400" b="1"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st</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才不为</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，用（</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）代替</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，其中</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；用（</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）代替</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，其中</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，则        </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0184" name="对象 50183"/>
          <p:cNvGraphicFramePr/>
          <p:nvPr/>
        </p:nvGraphicFramePr>
        <p:xfrm>
          <a:off x="1451928" y="2385695"/>
          <a:ext cx="2511425" cy="460375"/>
        </p:xfrm>
        <a:graphic>
          <a:graphicData uri="http://schemas.openxmlformats.org/presentationml/2006/ole">
            <mc:AlternateContent xmlns:mc="http://schemas.openxmlformats.org/markup-compatibility/2006">
              <mc:Choice xmlns:v="urn:schemas-microsoft-com:vml" Requires="v">
                <p:oleObj spid="_x0000_s3113" name="" r:id="rId6" imgW="1282700" imgH="228600" progId="Equation.DSMT4">
                  <p:embed/>
                </p:oleObj>
              </mc:Choice>
              <mc:Fallback>
                <p:oleObj name="" r:id="rId6" imgW="1282700" imgH="228600" progId="Equation.DSMT4">
                  <p:embed/>
                  <p:pic>
                    <p:nvPicPr>
                      <p:cNvPr id="0" name="图片 3112"/>
                      <p:cNvPicPr/>
                      <p:nvPr/>
                    </p:nvPicPr>
                    <p:blipFill>
                      <a:blip r:embed="rId7">
                        <a:clrChange>
                          <a:clrFrom>
                            <a:srgbClr val="000000"/>
                          </a:clrFrom>
                          <a:clrTo>
                            <a:srgbClr val="FFFF00"/>
                          </a:clrTo>
                        </a:clrChange>
                      </a:blip>
                      <a:stretch>
                        <a:fillRect/>
                      </a:stretch>
                    </p:blipFill>
                    <p:spPr>
                      <a:xfrm>
                        <a:off x="1451928" y="2385695"/>
                        <a:ext cx="2511425" cy="460375"/>
                      </a:xfrm>
                      <a:prstGeom prst="rect">
                        <a:avLst/>
                      </a:prstGeom>
                      <a:noFill/>
                      <a:ln w="38100">
                        <a:noFill/>
                        <a:miter/>
                      </a:ln>
                    </p:spPr>
                  </p:pic>
                </p:oleObj>
              </mc:Fallback>
            </mc:AlternateContent>
          </a:graphicData>
        </a:graphic>
      </p:graphicFrame>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blinds(horizontal)">
                                      <p:cBhvr>
                                        <p:cTn id="7" dur="500"/>
                                        <p:tgtEl>
                                          <p:spTgt spid="50182"/>
                                        </p:tgtEl>
                                      </p:cBhvr>
                                    </p:animEffect>
                                  </p:childTnLst>
                                </p:cTn>
                              </p:par>
                              <p:par>
                                <p:cTn id="8" presetID="3" presetClass="entr" presetSubtype="10" fill="hold" nodeType="withEffect">
                                  <p:stCondLst>
                                    <p:cond delay="0"/>
                                  </p:stCondLst>
                                  <p:childTnLst>
                                    <p:set>
                                      <p:cBhvr>
                                        <p:cTn id="9" dur="1" fill="hold">
                                          <p:stCondLst>
                                            <p:cond delay="0"/>
                                          </p:stCondLst>
                                        </p:cTn>
                                        <p:tgtEl>
                                          <p:spTgt spid="50181"/>
                                        </p:tgtEl>
                                        <p:attrNameLst>
                                          <p:attrName>style.visibility</p:attrName>
                                        </p:attrNameLst>
                                      </p:cBhvr>
                                      <p:to>
                                        <p:strVal val="visible"/>
                                      </p:to>
                                    </p:set>
                                    <p:animEffect transition="in" filter="blinds(horizontal)">
                                      <p:cBhvr>
                                        <p:cTn id="10" dur="500"/>
                                        <p:tgtEl>
                                          <p:spTgt spid="5018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0184"/>
                                        </p:tgtEl>
                                        <p:attrNameLst>
                                          <p:attrName>style.visibility</p:attrName>
                                        </p:attrNameLst>
                                      </p:cBhvr>
                                      <p:to>
                                        <p:strVal val="visible"/>
                                      </p:to>
                                    </p:set>
                                    <p:animEffect transition="in" filter="blinds(horizontal)">
                                      <p:cBhvr>
                                        <p:cTn id="15" dur="500"/>
                                        <p:tgtEl>
                                          <p:spTgt spid="5018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0180"/>
                                        </p:tgtEl>
                                        <p:attrNameLst>
                                          <p:attrName>style.visibility</p:attrName>
                                        </p:attrNameLst>
                                      </p:cBhvr>
                                      <p:to>
                                        <p:strVal val="visible"/>
                                      </p:to>
                                    </p:set>
                                    <p:animEffect transition="in" filter="blinds(horizontal)">
                                      <p:cBhvr>
                                        <p:cTn id="20"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51204" name="矩形 51203"/>
          <p:cNvSpPr/>
          <p:nvPr/>
        </p:nvSpPr>
        <p:spPr>
          <a:xfrm>
            <a:off x="276225" y="367030"/>
            <a:ext cx="8695690" cy="1314450"/>
          </a:xfrm>
          <a:prstGeom prst="rect">
            <a:avLst/>
          </a:prstGeom>
          <a:noFill/>
          <a:ln w="9525">
            <a:noFill/>
          </a:ln>
        </p:spPr>
        <p:txBody>
          <a:bodyPr wrap="square" anchor="ctr">
            <a:spAutoFit/>
          </a:bodyPr>
          <a:p>
            <a:pPr fontAlgn="auto">
              <a:lnSpc>
                <a:spcPts val="3180"/>
              </a:lnSpc>
            </a:pP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例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求图中导体槽内电位的分布。槽的宽度在</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方向和</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方向都是无穷大，槽由两块</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形的导体构成，两导体间有一狭缝，外加恒定电压</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U0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1205" name="图片 51204" descr="例4"/>
          <p:cNvPicPr>
            <a:picLocks noChangeAspect="1"/>
          </p:cNvPicPr>
          <p:nvPr/>
        </p:nvPicPr>
        <p:blipFill>
          <a:blip r:embed="rId2"/>
          <a:stretch>
            <a:fillRect/>
          </a:stretch>
        </p:blipFill>
        <p:spPr>
          <a:xfrm>
            <a:off x="623253" y="1592263"/>
            <a:ext cx="7632700" cy="1757362"/>
          </a:xfrm>
          <a:prstGeom prst="rect">
            <a:avLst/>
          </a:prstGeom>
          <a:noFill/>
          <a:ln w="9525">
            <a:noFill/>
          </a:ln>
        </p:spPr>
      </p:pic>
      <p:sp>
        <p:nvSpPr>
          <p:cNvPr id="51207" name="矩形 51206"/>
          <p:cNvSpPr/>
          <p:nvPr/>
        </p:nvSpPr>
        <p:spPr>
          <a:xfrm>
            <a:off x="335915" y="3472498"/>
            <a:ext cx="8414385" cy="906780"/>
          </a:xfrm>
          <a:prstGeom prst="rect">
            <a:avLst/>
          </a:prstGeom>
          <a:noFill/>
          <a:ln w="9525">
            <a:noFill/>
          </a:ln>
        </p:spPr>
        <p:txBody>
          <a:bodyPr wrap="square" anchor="ctr">
            <a:spAutoFit/>
          </a:bodyPr>
          <a:p>
            <a:pPr fontAlgn="auto">
              <a:lnSpc>
                <a:spcPts val="3180"/>
              </a:lnSpc>
            </a:pP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解</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：本题中场的分布可以分解成两个场的迭加</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，如图所示。其中</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1206" name="对象 51205"/>
          <p:cNvGraphicFramePr/>
          <p:nvPr/>
        </p:nvGraphicFramePr>
        <p:xfrm>
          <a:off x="3438525" y="4036695"/>
          <a:ext cx="1223963" cy="727075"/>
        </p:xfrm>
        <a:graphic>
          <a:graphicData uri="http://schemas.openxmlformats.org/presentationml/2006/ole">
            <mc:AlternateContent xmlns:mc="http://schemas.openxmlformats.org/markup-compatibility/2006">
              <mc:Choice xmlns:v="urn:schemas-microsoft-com:vml" Requires="v">
                <p:oleObj spid="_x0000_s3114" name="" r:id="rId3" imgW="660400" imgH="393700" progId="Equation.DSMT4">
                  <p:embed/>
                </p:oleObj>
              </mc:Choice>
              <mc:Fallback>
                <p:oleObj name="" r:id="rId3" imgW="660400" imgH="393700" progId="Equation.DSMT4">
                  <p:embed/>
                  <p:pic>
                    <p:nvPicPr>
                      <p:cNvPr id="0" name="图片 3113"/>
                      <p:cNvPicPr/>
                      <p:nvPr/>
                    </p:nvPicPr>
                    <p:blipFill>
                      <a:blip r:embed="rId4">
                        <a:clrChange>
                          <a:clrFrom>
                            <a:srgbClr val="000000"/>
                          </a:clrFrom>
                          <a:clrTo>
                            <a:srgbClr val="FFFF00"/>
                          </a:clrTo>
                        </a:clrChange>
                      </a:blip>
                      <a:stretch>
                        <a:fillRect/>
                      </a:stretch>
                    </p:blipFill>
                    <p:spPr>
                      <a:xfrm>
                        <a:off x="3438525" y="4036695"/>
                        <a:ext cx="1223963" cy="727075"/>
                      </a:xfrm>
                      <a:prstGeom prst="rect">
                        <a:avLst/>
                      </a:prstGeom>
                      <a:noFill/>
                      <a:ln w="38100">
                        <a:noFill/>
                        <a:miter/>
                      </a:ln>
                    </p:spPr>
                  </p:pic>
                </p:oleObj>
              </mc:Fallback>
            </mc:AlternateContent>
          </a:graphicData>
        </a:graphic>
      </p:graphicFrame>
      <p:sp>
        <p:nvSpPr>
          <p:cNvPr id="51208" name="矩形 51207"/>
          <p:cNvSpPr/>
          <p:nvPr/>
        </p:nvSpPr>
        <p:spPr>
          <a:xfrm>
            <a:off x="323850" y="4891405"/>
            <a:ext cx="8426450" cy="906780"/>
          </a:xfrm>
          <a:prstGeom prst="rect">
            <a:avLst/>
          </a:prstGeom>
          <a:noFill/>
          <a:ln w="9525">
            <a:noFill/>
          </a:ln>
        </p:spPr>
        <p:txBody>
          <a:bodyPr wrap="square" anchor="ctr">
            <a:spAutoFit/>
          </a:bodyPr>
          <a:p>
            <a:pPr fontAlgn="auto">
              <a:lnSpc>
                <a:spcPts val="3180"/>
              </a:lnSpc>
            </a:pP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是平行板电容器中的场，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是由</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处的电位分布</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U</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）产生的场，而在原来的两个平行板处，电位为</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。先求</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7"/>
                                        </p:tgtEl>
                                        <p:attrNameLst>
                                          <p:attrName>style.visibility</p:attrName>
                                        </p:attrNameLst>
                                      </p:cBhvr>
                                      <p:to>
                                        <p:strVal val="visible"/>
                                      </p:to>
                                    </p:set>
                                    <p:animEffect transition="in" filter="blinds(horizontal)">
                                      <p:cBhvr>
                                        <p:cTn id="7" dur="500"/>
                                        <p:tgtEl>
                                          <p:spTgt spid="512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8"/>
                                        </p:tgtEl>
                                        <p:attrNameLst>
                                          <p:attrName>style.visibility</p:attrName>
                                        </p:attrNameLst>
                                      </p:cBhvr>
                                      <p:to>
                                        <p:strVal val="visible"/>
                                      </p:to>
                                    </p:set>
                                    <p:animEffect transition="in" filter="blinds(horizontal)">
                                      <p:cBhvr>
                                        <p:cTn id="12" dur="500"/>
                                        <p:tgtEl>
                                          <p:spTgt spid="51208"/>
                                        </p:tgtEl>
                                      </p:cBhvr>
                                    </p:animEffect>
                                  </p:childTnLst>
                                </p:cTn>
                              </p:par>
                              <p:par>
                                <p:cTn id="13" presetID="3" presetClass="entr" presetSubtype="10" fill="hold" nodeType="withEffect">
                                  <p:stCondLst>
                                    <p:cond delay="0"/>
                                  </p:stCondLst>
                                  <p:childTnLst>
                                    <p:set>
                                      <p:cBhvr>
                                        <p:cTn id="14" dur="1" fill="hold">
                                          <p:stCondLst>
                                            <p:cond delay="0"/>
                                          </p:stCondLst>
                                        </p:cTn>
                                        <p:tgtEl>
                                          <p:spTgt spid="51206"/>
                                        </p:tgtEl>
                                        <p:attrNameLst>
                                          <p:attrName>style.visibility</p:attrName>
                                        </p:attrNameLst>
                                      </p:cBhvr>
                                      <p:to>
                                        <p:strVal val="visible"/>
                                      </p:to>
                                    </p:set>
                                    <p:animEffect transition="in" filter="blinds(horizontal)">
                                      <p:cBhvr>
                                        <p:cTn id="15" dur="500"/>
                                        <p:tgtEl>
                                          <p:spTgt spid="51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7" grpId="0"/>
      <p:bldP spid="51208"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52228" name="矩形 52227"/>
          <p:cNvSpPr/>
          <p:nvPr/>
        </p:nvSpPr>
        <p:spPr>
          <a:xfrm>
            <a:off x="264795" y="329566"/>
            <a:ext cx="3027680" cy="829945"/>
          </a:xfrm>
          <a:prstGeom prst="rect">
            <a:avLst/>
          </a:prstGeom>
          <a:noFill/>
          <a:ln w="9525">
            <a:noFill/>
          </a:ln>
        </p:spPr>
        <p:txBody>
          <a:bodyPr wrap="none" anchor="ctr">
            <a:spAutoFit/>
          </a:bodyPr>
          <a:p>
            <a:pPr indent="266700" algn="ct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⑴</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的边界条件</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indent="266700" algn="ct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在</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的面上</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2229" name="对象 52228"/>
          <p:cNvGraphicFramePr/>
          <p:nvPr/>
        </p:nvGraphicFramePr>
        <p:xfrm>
          <a:off x="2051685" y="1089343"/>
          <a:ext cx="5916613" cy="1652587"/>
        </p:xfrm>
        <a:graphic>
          <a:graphicData uri="http://schemas.openxmlformats.org/presentationml/2006/ole">
            <mc:AlternateContent xmlns:mc="http://schemas.openxmlformats.org/markup-compatibility/2006">
              <mc:Choice xmlns:v="urn:schemas-microsoft-com:vml" Requires="v">
                <p:oleObj spid="_x0000_s3115" name="" r:id="rId2" imgW="2971800" imgH="838200" progId="Equation.DSMT4">
                  <p:embed/>
                </p:oleObj>
              </mc:Choice>
              <mc:Fallback>
                <p:oleObj name="" r:id="rId2" imgW="2971800" imgH="838200" progId="Equation.DSMT4">
                  <p:embed/>
                  <p:pic>
                    <p:nvPicPr>
                      <p:cNvPr id="0" name="图片 3114"/>
                      <p:cNvPicPr/>
                      <p:nvPr/>
                    </p:nvPicPr>
                    <p:blipFill>
                      <a:blip r:embed="rId3">
                        <a:clrChange>
                          <a:clrFrom>
                            <a:srgbClr val="000000"/>
                          </a:clrFrom>
                          <a:clrTo>
                            <a:srgbClr val="FFFF00"/>
                          </a:clrTo>
                        </a:clrChange>
                      </a:blip>
                      <a:stretch>
                        <a:fillRect/>
                      </a:stretch>
                    </p:blipFill>
                    <p:spPr>
                      <a:xfrm>
                        <a:off x="2051685" y="1089343"/>
                        <a:ext cx="5916613" cy="1652587"/>
                      </a:xfrm>
                      <a:prstGeom prst="rect">
                        <a:avLst/>
                      </a:prstGeom>
                      <a:noFill/>
                      <a:ln w="38100">
                        <a:noFill/>
                        <a:miter/>
                      </a:ln>
                    </p:spPr>
                  </p:pic>
                </p:oleObj>
              </mc:Fallback>
            </mc:AlternateContent>
          </a:graphicData>
        </a:graphic>
      </p:graphicFrame>
      <p:sp>
        <p:nvSpPr>
          <p:cNvPr id="52232" name="矩形 52231"/>
          <p:cNvSpPr/>
          <p:nvPr/>
        </p:nvSpPr>
        <p:spPr>
          <a:xfrm>
            <a:off x="815023" y="2779713"/>
            <a:ext cx="2432050" cy="460375"/>
          </a:xfrm>
          <a:prstGeom prst="rect">
            <a:avLst/>
          </a:prstGeom>
          <a:noFill/>
          <a:ln w="9525">
            <a:noFill/>
          </a:ln>
        </p:spPr>
        <p:txBody>
          <a:bodyPr wrap="none" anchor="ctr">
            <a:spAutoFit/>
          </a:bodyPr>
          <a:p>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 </a:t>
            </a:r>
            <a:endPar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234" name="矩形 52233"/>
          <p:cNvSpPr/>
          <p:nvPr/>
        </p:nvSpPr>
        <p:spPr>
          <a:xfrm>
            <a:off x="887413" y="3282951"/>
            <a:ext cx="4836160" cy="460375"/>
          </a:xfrm>
          <a:prstGeom prst="rect">
            <a:avLst/>
          </a:prstGeom>
          <a:noFill/>
          <a:ln w="9525">
            <a:noFill/>
          </a:ln>
        </p:spPr>
        <p:txBody>
          <a:bodyPr wrap="none" anchor="ctr">
            <a:spAutoFit/>
          </a:bodyPr>
          <a:p>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 </a:t>
            </a:r>
            <a:endPar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241" name="矩形 52240"/>
          <p:cNvSpPr/>
          <p:nvPr/>
        </p:nvSpPr>
        <p:spPr>
          <a:xfrm>
            <a:off x="563563" y="3784283"/>
            <a:ext cx="7038340" cy="829945"/>
          </a:xfrm>
          <a:prstGeom prst="rect">
            <a:avLst/>
          </a:prstGeom>
          <a:noFill/>
          <a:ln w="9525">
            <a:noFill/>
          </a:ln>
        </p:spPr>
        <p:txBody>
          <a:bodyPr wrap="none"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⑵</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写出通解，这是一个二维问题，与</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无关，所以</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2240" name="对象 52239"/>
          <p:cNvGraphicFramePr/>
          <p:nvPr/>
        </p:nvGraphicFramePr>
        <p:xfrm>
          <a:off x="3734435" y="4221163"/>
          <a:ext cx="2227263" cy="581025"/>
        </p:xfrm>
        <a:graphic>
          <a:graphicData uri="http://schemas.openxmlformats.org/presentationml/2006/ole">
            <mc:AlternateContent xmlns:mc="http://schemas.openxmlformats.org/markup-compatibility/2006">
              <mc:Choice xmlns:v="urn:schemas-microsoft-com:vml" Requires="v">
                <p:oleObj spid="_x0000_s3116" name="" r:id="rId4" imgW="1167130" imgH="254000" progId="Equation.DSMT4">
                  <p:embed/>
                </p:oleObj>
              </mc:Choice>
              <mc:Fallback>
                <p:oleObj name="" r:id="rId4" imgW="1167130" imgH="254000" progId="Equation.DSMT4">
                  <p:embed/>
                  <p:pic>
                    <p:nvPicPr>
                      <p:cNvPr id="0" name="图片 3115"/>
                      <p:cNvPicPr/>
                      <p:nvPr/>
                    </p:nvPicPr>
                    <p:blipFill>
                      <a:blip r:embed="rId5">
                        <a:clrChange>
                          <a:clrFrom>
                            <a:srgbClr val="000000"/>
                          </a:clrFrom>
                          <a:clrTo>
                            <a:srgbClr val="FFFF00"/>
                          </a:clrTo>
                        </a:clrChange>
                      </a:blip>
                      <a:stretch>
                        <a:fillRect/>
                      </a:stretch>
                    </p:blipFill>
                    <p:spPr>
                      <a:xfrm>
                        <a:off x="3734435" y="4221163"/>
                        <a:ext cx="2227263" cy="581025"/>
                      </a:xfrm>
                      <a:prstGeom prst="rect">
                        <a:avLst/>
                      </a:prstGeom>
                      <a:noFill/>
                      <a:ln w="38100">
                        <a:noFill/>
                        <a:miter/>
                      </a:ln>
                    </p:spPr>
                  </p:pic>
                </p:oleObj>
              </mc:Fallback>
            </mc:AlternateContent>
          </a:graphicData>
        </a:graphic>
      </p:graphicFrame>
      <p:sp>
        <p:nvSpPr>
          <p:cNvPr id="52247" name="文本框 52246"/>
          <p:cNvSpPr txBox="1"/>
          <p:nvPr/>
        </p:nvSpPr>
        <p:spPr>
          <a:xfrm>
            <a:off x="1194435" y="4599623"/>
            <a:ext cx="1706880" cy="460375"/>
          </a:xfrm>
          <a:prstGeom prst="rect">
            <a:avLst/>
          </a:prstGeom>
          <a:noFill/>
          <a:ln w="9525">
            <a:noFill/>
          </a:ln>
        </p:spPr>
        <p:txBody>
          <a:bodyPr wrap="none" anchor="t">
            <a:spAutoFit/>
          </a:bodyPr>
          <a:p>
            <a:r>
              <a:rPr lang="zh-CN" altLang="en-US" sz="2400" dirty="0">
                <a:solidFill>
                  <a:schemeClr val="bg2"/>
                </a:solidFill>
                <a:latin typeface="微软雅黑" panose="020B0503020204020204" pitchFamily="34" charset="-122"/>
                <a:ea typeface="微软雅黑" panose="020B0503020204020204" pitchFamily="34" charset="-122"/>
              </a:rPr>
              <a:t>由边界条件</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52248" name="矩形 52247"/>
          <p:cNvSpPr/>
          <p:nvPr/>
        </p:nvSpPr>
        <p:spPr>
          <a:xfrm>
            <a:off x="1842770" y="5047933"/>
            <a:ext cx="4836160" cy="460375"/>
          </a:xfrm>
          <a:prstGeom prst="rect">
            <a:avLst/>
          </a:prstGeom>
          <a:noFill/>
          <a:ln w="9525">
            <a:noFill/>
          </a:ln>
        </p:spPr>
        <p:txBody>
          <a:bodyPr wrap="none" anchor="ctr">
            <a:spAutoFit/>
          </a:bodyPr>
          <a:p>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 </a:t>
            </a:r>
            <a:endPar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2249" name="对象 52248"/>
          <p:cNvGraphicFramePr/>
          <p:nvPr/>
        </p:nvGraphicFramePr>
        <p:xfrm>
          <a:off x="3076258" y="5508308"/>
          <a:ext cx="2519362" cy="784225"/>
        </p:xfrm>
        <a:graphic>
          <a:graphicData uri="http://schemas.openxmlformats.org/presentationml/2006/ole">
            <mc:AlternateContent xmlns:mc="http://schemas.openxmlformats.org/markup-compatibility/2006">
              <mc:Choice xmlns:v="urn:schemas-microsoft-com:vml" Requires="v">
                <p:oleObj spid="_x0000_s3117" name="" r:id="rId6" imgW="1383665" imgH="431800" progId="Equation.DSMT4">
                  <p:embed/>
                </p:oleObj>
              </mc:Choice>
              <mc:Fallback>
                <p:oleObj name="" r:id="rId6" imgW="1383665" imgH="431800" progId="Equation.DSMT4">
                  <p:embed/>
                  <p:pic>
                    <p:nvPicPr>
                      <p:cNvPr id="0" name="图片 3116"/>
                      <p:cNvPicPr/>
                      <p:nvPr/>
                    </p:nvPicPr>
                    <p:blipFill>
                      <a:blip r:embed="rId7"/>
                      <a:stretch>
                        <a:fillRect/>
                      </a:stretch>
                    </p:blipFill>
                    <p:spPr>
                      <a:xfrm>
                        <a:off x="3076258" y="5508308"/>
                        <a:ext cx="2519362" cy="784225"/>
                      </a:xfrm>
                      <a:prstGeom prst="rect">
                        <a:avLst/>
                      </a:prstGeom>
                      <a:noFill/>
                      <a:ln w="38100">
                        <a:noFill/>
                        <a:miter/>
                      </a:ln>
                    </p:spPr>
                  </p:pic>
                </p:oleObj>
              </mc:Fallback>
            </mc:AlternateContent>
          </a:graphicData>
        </a:graphic>
      </p:graphicFrame>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229"/>
                                        </p:tgtEl>
                                        <p:attrNameLst>
                                          <p:attrName>style.visibility</p:attrName>
                                        </p:attrNameLst>
                                      </p:cBhvr>
                                      <p:to>
                                        <p:strVal val="visible"/>
                                      </p:to>
                                    </p:set>
                                    <p:animEffect transition="in" filter="blinds(horizontal)">
                                      <p:cBhvr>
                                        <p:cTn id="7" dur="500"/>
                                        <p:tgtEl>
                                          <p:spTgt spid="522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32"/>
                                        </p:tgtEl>
                                        <p:attrNameLst>
                                          <p:attrName>style.visibility</p:attrName>
                                        </p:attrNameLst>
                                      </p:cBhvr>
                                      <p:to>
                                        <p:strVal val="visible"/>
                                      </p:to>
                                    </p:set>
                                    <p:animEffect transition="in" filter="blinds(horizontal)">
                                      <p:cBhvr>
                                        <p:cTn id="12" dur="500"/>
                                        <p:tgtEl>
                                          <p:spTgt spid="522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234"/>
                                        </p:tgtEl>
                                        <p:attrNameLst>
                                          <p:attrName>style.visibility</p:attrName>
                                        </p:attrNameLst>
                                      </p:cBhvr>
                                      <p:to>
                                        <p:strVal val="visible"/>
                                      </p:to>
                                    </p:set>
                                    <p:animEffect transition="in" filter="blinds(horizontal)">
                                      <p:cBhvr>
                                        <p:cTn id="17" dur="500"/>
                                        <p:tgtEl>
                                          <p:spTgt spid="5223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241"/>
                                        </p:tgtEl>
                                        <p:attrNameLst>
                                          <p:attrName>style.visibility</p:attrName>
                                        </p:attrNameLst>
                                      </p:cBhvr>
                                      <p:to>
                                        <p:strVal val="visible"/>
                                      </p:to>
                                    </p:set>
                                    <p:animEffect transition="in" filter="blinds(horizontal)">
                                      <p:cBhvr>
                                        <p:cTn id="22" dur="500"/>
                                        <p:tgtEl>
                                          <p:spTgt spid="52241"/>
                                        </p:tgtEl>
                                      </p:cBhvr>
                                    </p:animEffect>
                                  </p:childTnLst>
                                </p:cTn>
                              </p:par>
                              <p:par>
                                <p:cTn id="23" presetID="3" presetClass="entr" presetSubtype="10" fill="hold" nodeType="withEffect">
                                  <p:stCondLst>
                                    <p:cond delay="0"/>
                                  </p:stCondLst>
                                  <p:childTnLst>
                                    <p:set>
                                      <p:cBhvr>
                                        <p:cTn id="24" dur="1" fill="hold">
                                          <p:stCondLst>
                                            <p:cond delay="0"/>
                                          </p:stCondLst>
                                        </p:cTn>
                                        <p:tgtEl>
                                          <p:spTgt spid="52240"/>
                                        </p:tgtEl>
                                        <p:attrNameLst>
                                          <p:attrName>style.visibility</p:attrName>
                                        </p:attrNameLst>
                                      </p:cBhvr>
                                      <p:to>
                                        <p:strVal val="visible"/>
                                      </p:to>
                                    </p:set>
                                    <p:animEffect transition="in" filter="blinds(horizontal)">
                                      <p:cBhvr>
                                        <p:cTn id="25" dur="500"/>
                                        <p:tgtEl>
                                          <p:spTgt spid="5224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2248"/>
                                        </p:tgtEl>
                                        <p:attrNameLst>
                                          <p:attrName>style.visibility</p:attrName>
                                        </p:attrNameLst>
                                      </p:cBhvr>
                                      <p:to>
                                        <p:strVal val="visible"/>
                                      </p:to>
                                    </p:set>
                                    <p:animEffect transition="in" filter="blinds(horizontal)">
                                      <p:cBhvr>
                                        <p:cTn id="30" dur="500"/>
                                        <p:tgtEl>
                                          <p:spTgt spid="5224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2247"/>
                                        </p:tgtEl>
                                        <p:attrNameLst>
                                          <p:attrName>style.visibility</p:attrName>
                                        </p:attrNameLst>
                                      </p:cBhvr>
                                      <p:to>
                                        <p:strVal val="visible"/>
                                      </p:to>
                                    </p:set>
                                    <p:animEffect transition="in" filter="blinds(horizontal)">
                                      <p:cBhvr>
                                        <p:cTn id="33" dur="500"/>
                                        <p:tgtEl>
                                          <p:spTgt spid="5224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2249"/>
                                        </p:tgtEl>
                                        <p:attrNameLst>
                                          <p:attrName>style.visibility</p:attrName>
                                        </p:attrNameLst>
                                      </p:cBhvr>
                                      <p:to>
                                        <p:strVal val="visible"/>
                                      </p:to>
                                    </p:set>
                                    <p:animEffect transition="in" filter="blinds(horizontal)">
                                      <p:cBhvr>
                                        <p:cTn id="38" dur="500"/>
                                        <p:tgtEl>
                                          <p:spTgt spid="52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2" grpId="0"/>
      <p:bldP spid="52234" grpId="0"/>
      <p:bldP spid="52241" grpId="0"/>
      <p:bldP spid="52247" grpId="0"/>
      <p:bldP spid="52248"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53253" name="对象 53252"/>
          <p:cNvGraphicFramePr/>
          <p:nvPr/>
        </p:nvGraphicFramePr>
        <p:xfrm>
          <a:off x="3045460" y="2983865"/>
          <a:ext cx="3167063" cy="884238"/>
        </p:xfrm>
        <a:graphic>
          <a:graphicData uri="http://schemas.openxmlformats.org/presentationml/2006/ole">
            <mc:AlternateContent xmlns:mc="http://schemas.openxmlformats.org/markup-compatibility/2006">
              <mc:Choice xmlns:v="urn:schemas-microsoft-com:vml" Requires="v">
                <p:oleObj spid="_x0000_s3118" name="" r:id="rId2" imgW="1599565" imgH="444500" progId="Equation.DSMT4">
                  <p:embed/>
                </p:oleObj>
              </mc:Choice>
              <mc:Fallback>
                <p:oleObj name="" r:id="rId2" imgW="1599565" imgH="444500" progId="Equation.DSMT4">
                  <p:embed/>
                  <p:pic>
                    <p:nvPicPr>
                      <p:cNvPr id="0" name="图片 3117"/>
                      <p:cNvPicPr/>
                      <p:nvPr/>
                    </p:nvPicPr>
                    <p:blipFill>
                      <a:blip r:embed="rId3">
                        <a:clrChange>
                          <a:clrFrom>
                            <a:srgbClr val="000000"/>
                          </a:clrFrom>
                          <a:clrTo>
                            <a:srgbClr val="FFFF00"/>
                          </a:clrTo>
                        </a:clrChange>
                      </a:blip>
                      <a:stretch>
                        <a:fillRect/>
                      </a:stretch>
                    </p:blipFill>
                    <p:spPr>
                      <a:xfrm>
                        <a:off x="3045460" y="2983865"/>
                        <a:ext cx="3167063" cy="884238"/>
                      </a:xfrm>
                      <a:prstGeom prst="rect">
                        <a:avLst/>
                      </a:prstGeom>
                      <a:noFill/>
                      <a:ln w="38100">
                        <a:noFill/>
                        <a:miter/>
                      </a:ln>
                    </p:spPr>
                  </p:pic>
                </p:oleObj>
              </mc:Fallback>
            </mc:AlternateContent>
          </a:graphicData>
        </a:graphic>
      </p:graphicFrame>
      <p:graphicFrame>
        <p:nvGraphicFramePr>
          <p:cNvPr id="53252" name="对象 53251"/>
          <p:cNvGraphicFramePr/>
          <p:nvPr/>
        </p:nvGraphicFramePr>
        <p:xfrm>
          <a:off x="2843213" y="4400233"/>
          <a:ext cx="3986212" cy="873125"/>
        </p:xfrm>
        <a:graphic>
          <a:graphicData uri="http://schemas.openxmlformats.org/presentationml/2006/ole">
            <mc:AlternateContent xmlns:mc="http://schemas.openxmlformats.org/markup-compatibility/2006">
              <mc:Choice xmlns:v="urn:schemas-microsoft-com:vml" Requires="v">
                <p:oleObj spid="_x0000_s3119" name="" r:id="rId4" imgW="2044065" imgH="444500" progId="Equation.DSMT4">
                  <p:embed/>
                </p:oleObj>
              </mc:Choice>
              <mc:Fallback>
                <p:oleObj name="" r:id="rId4" imgW="2044065" imgH="444500" progId="Equation.DSMT4">
                  <p:embed/>
                  <p:pic>
                    <p:nvPicPr>
                      <p:cNvPr id="0" name="图片 3118"/>
                      <p:cNvPicPr/>
                      <p:nvPr/>
                    </p:nvPicPr>
                    <p:blipFill>
                      <a:blip r:embed="rId5">
                        <a:clrChange>
                          <a:clrFrom>
                            <a:srgbClr val="000000"/>
                          </a:clrFrom>
                          <a:clrTo>
                            <a:srgbClr val="FFFF00"/>
                          </a:clrTo>
                        </a:clrChange>
                      </a:blip>
                      <a:stretch>
                        <a:fillRect/>
                      </a:stretch>
                    </p:blipFill>
                    <p:spPr>
                      <a:xfrm>
                        <a:off x="2843213" y="4400233"/>
                        <a:ext cx="3986212" cy="873125"/>
                      </a:xfrm>
                      <a:prstGeom prst="rect">
                        <a:avLst/>
                      </a:prstGeom>
                      <a:noFill/>
                      <a:ln w="38100">
                        <a:noFill/>
                        <a:miter/>
                      </a:ln>
                    </p:spPr>
                  </p:pic>
                </p:oleObj>
              </mc:Fallback>
            </mc:AlternateContent>
          </a:graphicData>
        </a:graphic>
      </p:graphicFrame>
      <p:grpSp>
        <p:nvGrpSpPr>
          <p:cNvPr id="53268" name="组合 53267"/>
          <p:cNvGrpSpPr/>
          <p:nvPr/>
        </p:nvGrpSpPr>
        <p:grpSpPr>
          <a:xfrm>
            <a:off x="970915" y="2287905"/>
            <a:ext cx="4968875" cy="696913"/>
            <a:chOff x="249" y="119"/>
            <a:chExt cx="3130" cy="439"/>
          </a:xfrm>
        </p:grpSpPr>
        <p:graphicFrame>
          <p:nvGraphicFramePr>
            <p:cNvPr id="53255" name="对象 53254"/>
            <p:cNvGraphicFramePr/>
            <p:nvPr/>
          </p:nvGraphicFramePr>
          <p:xfrm>
            <a:off x="748" y="251"/>
            <a:ext cx="1134" cy="276"/>
          </p:xfrm>
          <a:graphic>
            <a:graphicData uri="http://schemas.openxmlformats.org/presentationml/2006/ole">
              <mc:AlternateContent xmlns:mc="http://schemas.openxmlformats.org/markup-compatibility/2006">
                <mc:Choice xmlns:v="urn:schemas-microsoft-com:vml" Requires="v">
                  <p:oleObj spid="_x0000_s3120" name="" r:id="rId6" imgW="1053465" imgH="254000" progId="Equation.DSMT4">
                    <p:embed/>
                  </p:oleObj>
                </mc:Choice>
                <mc:Fallback>
                  <p:oleObj name="" r:id="rId6" imgW="1053465" imgH="254000" progId="Equation.DSMT4">
                    <p:embed/>
                    <p:pic>
                      <p:nvPicPr>
                        <p:cNvPr id="0" name="图片 3119"/>
                        <p:cNvPicPr/>
                        <p:nvPr/>
                      </p:nvPicPr>
                      <p:blipFill>
                        <a:blip r:embed="rId7">
                          <a:clrChange>
                            <a:clrFrom>
                              <a:srgbClr val="000000"/>
                            </a:clrFrom>
                            <a:clrTo>
                              <a:srgbClr val="FFFF00"/>
                            </a:clrTo>
                          </a:clrChange>
                        </a:blip>
                        <a:stretch>
                          <a:fillRect/>
                        </a:stretch>
                      </p:blipFill>
                      <p:spPr>
                        <a:xfrm>
                          <a:off x="748" y="251"/>
                          <a:ext cx="1134" cy="276"/>
                        </a:xfrm>
                        <a:prstGeom prst="rect">
                          <a:avLst/>
                        </a:prstGeom>
                        <a:noFill/>
                        <a:ln w="38100">
                          <a:noFill/>
                          <a:miter/>
                        </a:ln>
                      </p:spPr>
                    </p:pic>
                  </p:oleObj>
                </mc:Fallback>
              </mc:AlternateContent>
            </a:graphicData>
          </a:graphic>
        </p:graphicFrame>
        <p:graphicFrame>
          <p:nvGraphicFramePr>
            <p:cNvPr id="53254" name="对象 53253"/>
            <p:cNvGraphicFramePr/>
            <p:nvPr/>
          </p:nvGraphicFramePr>
          <p:xfrm>
            <a:off x="2426" y="119"/>
            <a:ext cx="953" cy="439"/>
          </p:xfrm>
          <a:graphic>
            <a:graphicData uri="http://schemas.openxmlformats.org/presentationml/2006/ole">
              <mc:AlternateContent xmlns:mc="http://schemas.openxmlformats.org/markup-compatibility/2006">
                <mc:Choice xmlns:v="urn:schemas-microsoft-com:vml" Requires="v">
                  <p:oleObj spid="_x0000_s3121" name="" r:id="rId8" imgW="850265" imgH="393700" progId="Equation.DSMT4">
                    <p:embed/>
                  </p:oleObj>
                </mc:Choice>
                <mc:Fallback>
                  <p:oleObj name="" r:id="rId8" imgW="850265" imgH="393700" progId="Equation.DSMT4">
                    <p:embed/>
                    <p:pic>
                      <p:nvPicPr>
                        <p:cNvPr id="0" name="图片 3120"/>
                        <p:cNvPicPr/>
                        <p:nvPr/>
                      </p:nvPicPr>
                      <p:blipFill>
                        <a:blip r:embed="rId9">
                          <a:clrChange>
                            <a:clrFrom>
                              <a:srgbClr val="000000"/>
                            </a:clrFrom>
                            <a:clrTo>
                              <a:srgbClr val="FFFF00"/>
                            </a:clrTo>
                          </a:clrChange>
                        </a:blip>
                        <a:stretch>
                          <a:fillRect/>
                        </a:stretch>
                      </p:blipFill>
                      <p:spPr>
                        <a:xfrm>
                          <a:off x="2426" y="119"/>
                          <a:ext cx="953" cy="439"/>
                        </a:xfrm>
                        <a:prstGeom prst="rect">
                          <a:avLst/>
                        </a:prstGeom>
                        <a:noFill/>
                        <a:ln w="38100">
                          <a:noFill/>
                          <a:miter/>
                        </a:ln>
                      </p:spPr>
                    </p:pic>
                  </p:oleObj>
                </mc:Fallback>
              </mc:AlternateContent>
            </a:graphicData>
          </a:graphic>
        </p:graphicFrame>
        <p:sp>
          <p:nvSpPr>
            <p:cNvPr id="53256" name="矩形 53255"/>
            <p:cNvSpPr/>
            <p:nvPr/>
          </p:nvSpPr>
          <p:spPr>
            <a:xfrm>
              <a:off x="249" y="210"/>
              <a:ext cx="499" cy="290"/>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rPr>
                <a:t>其中</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53257" name="矩形 53256"/>
            <p:cNvSpPr/>
            <p:nvPr/>
          </p:nvSpPr>
          <p:spPr>
            <a:xfrm>
              <a:off x="1882" y="210"/>
              <a:ext cx="499" cy="290"/>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rPr>
                <a:t>，即</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pSp>
      <p:sp>
        <p:nvSpPr>
          <p:cNvPr id="53259" name="矩形 53258"/>
          <p:cNvSpPr/>
          <p:nvPr/>
        </p:nvSpPr>
        <p:spPr>
          <a:xfrm>
            <a:off x="372110" y="4102101"/>
            <a:ext cx="2301875" cy="460375"/>
          </a:xfrm>
          <a:prstGeom prst="rect">
            <a:avLst/>
          </a:prstGeom>
          <a:noFill/>
          <a:ln w="9525">
            <a:noFill/>
          </a:ln>
        </p:spPr>
        <p:txBody>
          <a:bodyPr wrap="none" anchor="ctr">
            <a:spAutoFit/>
          </a:bodyPr>
          <a:p>
            <a:pPr indent="533400"/>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的通解为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260" name="矩形 53259"/>
          <p:cNvSpPr/>
          <p:nvPr/>
        </p:nvSpPr>
        <p:spPr>
          <a:xfrm>
            <a:off x="997903" y="5487194"/>
            <a:ext cx="207264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其中</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400" i="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B</a:t>
            </a:r>
            <a:r>
              <a:rPr lang="en-US" altLang="zh-CN" sz="2400"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C</a:t>
            </a:r>
            <a:r>
              <a:rPr lang="en-US" altLang="zh-CN" sz="2400"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3264" name="对象 53263"/>
          <p:cNvGraphicFramePr/>
          <p:nvPr/>
        </p:nvGraphicFramePr>
        <p:xfrm>
          <a:off x="3335020" y="1819910"/>
          <a:ext cx="1944688" cy="512763"/>
        </p:xfrm>
        <a:graphic>
          <a:graphicData uri="http://schemas.openxmlformats.org/presentationml/2006/ole">
            <mc:AlternateContent xmlns:mc="http://schemas.openxmlformats.org/markup-compatibility/2006">
              <mc:Choice xmlns:v="urn:schemas-microsoft-com:vml" Requires="v">
                <p:oleObj spid="_x0000_s3122" name="" r:id="rId10" imgW="862965" imgH="228600" progId="Equation.DSMT4">
                  <p:embed/>
                </p:oleObj>
              </mc:Choice>
              <mc:Fallback>
                <p:oleObj name="" r:id="rId10" imgW="862965" imgH="228600" progId="Equation.DSMT4">
                  <p:embed/>
                  <p:pic>
                    <p:nvPicPr>
                      <p:cNvPr id="0" name="图片 3121"/>
                      <p:cNvPicPr/>
                      <p:nvPr/>
                    </p:nvPicPr>
                    <p:blipFill>
                      <a:blip r:embed="rId11">
                        <a:clrChange>
                          <a:clrFrom>
                            <a:srgbClr val="000000"/>
                          </a:clrFrom>
                          <a:clrTo>
                            <a:srgbClr val="FFFF00"/>
                          </a:clrTo>
                        </a:clrChange>
                      </a:blip>
                      <a:stretch>
                        <a:fillRect/>
                      </a:stretch>
                    </p:blipFill>
                    <p:spPr>
                      <a:xfrm>
                        <a:off x="3335020" y="1819910"/>
                        <a:ext cx="1944688" cy="512763"/>
                      </a:xfrm>
                      <a:prstGeom prst="rect">
                        <a:avLst/>
                      </a:prstGeom>
                      <a:noFill/>
                      <a:ln w="38100">
                        <a:noFill/>
                        <a:miter/>
                      </a:ln>
                    </p:spPr>
                  </p:pic>
                </p:oleObj>
              </mc:Fallback>
            </mc:AlternateContent>
          </a:graphicData>
        </a:graphic>
      </p:graphicFrame>
      <p:sp>
        <p:nvSpPr>
          <p:cNvPr id="53266" name="矩形 53265"/>
          <p:cNvSpPr/>
          <p:nvPr/>
        </p:nvSpPr>
        <p:spPr>
          <a:xfrm>
            <a:off x="925830" y="483870"/>
            <a:ext cx="7467600" cy="1314450"/>
          </a:xfrm>
          <a:prstGeom prst="rect">
            <a:avLst/>
          </a:prstGeom>
          <a:noFill/>
          <a:ln w="9525">
            <a:noFill/>
          </a:ln>
        </p:spPr>
        <p:txBody>
          <a:bodyPr wrap="none" anchor="ctr">
            <a:spAutoFit/>
          </a:bodyPr>
          <a:p>
            <a:pPr fontAlgn="auto">
              <a:lnSpc>
                <a:spcPts val="3180"/>
              </a:lnSpc>
            </a:pP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显然</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f</a:t>
            </a:r>
            <a:r>
              <a:rPr lang="en-US" altLang="zh-CN" sz="24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应是单调函数，由边界条件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180"/>
              </a:lnSpc>
            </a:pP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f</a:t>
            </a:r>
            <a:r>
              <a:rPr lang="en-US" altLang="zh-CN" sz="24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应当是指数函数，而且</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180"/>
              </a:lnSpc>
            </a:pP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式中第一项为</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3267" name="对象 53266"/>
          <p:cNvGraphicFramePr/>
          <p:nvPr/>
        </p:nvGraphicFramePr>
        <p:xfrm>
          <a:off x="4497070" y="907415"/>
          <a:ext cx="3484880" cy="515620"/>
        </p:xfrm>
        <a:graphic>
          <a:graphicData uri="http://schemas.openxmlformats.org/presentationml/2006/ole">
            <mc:AlternateContent xmlns:mc="http://schemas.openxmlformats.org/markup-compatibility/2006">
              <mc:Choice xmlns:v="urn:schemas-microsoft-com:vml" Requires="v">
                <p:oleObj spid="_x0000_s3123" name="" r:id="rId12" imgW="1650365" imgH="241300" progId="Equation.DSMT4">
                  <p:embed/>
                </p:oleObj>
              </mc:Choice>
              <mc:Fallback>
                <p:oleObj name="" r:id="rId12" imgW="1650365" imgH="241300" progId="Equation.DSMT4">
                  <p:embed/>
                  <p:pic>
                    <p:nvPicPr>
                      <p:cNvPr id="0" name="图片 3122"/>
                      <p:cNvPicPr/>
                      <p:nvPr/>
                    </p:nvPicPr>
                    <p:blipFill>
                      <a:blip r:embed="rId13">
                        <a:clrChange>
                          <a:clrFrom>
                            <a:srgbClr val="000000"/>
                          </a:clrFrom>
                          <a:clrTo>
                            <a:srgbClr val="FFFF00"/>
                          </a:clrTo>
                        </a:clrChange>
                      </a:blip>
                      <a:stretch>
                        <a:fillRect/>
                      </a:stretch>
                    </p:blipFill>
                    <p:spPr>
                      <a:xfrm>
                        <a:off x="4497070" y="907415"/>
                        <a:ext cx="3484880" cy="515620"/>
                      </a:xfrm>
                      <a:prstGeom prst="rect">
                        <a:avLst/>
                      </a:prstGeom>
                      <a:noFill/>
                      <a:ln w="38100">
                        <a:noFill/>
                        <a:miter/>
                      </a:ln>
                    </p:spPr>
                  </p:pic>
                </p:oleObj>
              </mc:Fallback>
            </mc:AlternateContent>
          </a:graphicData>
        </a:graphic>
      </p:graphicFrame>
    </p:spTree>
    <p:custDataLst>
      <p:tags r:id="rId1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64"/>
                                        </p:tgtEl>
                                        <p:attrNameLst>
                                          <p:attrName>style.visibility</p:attrName>
                                        </p:attrNameLst>
                                      </p:cBhvr>
                                      <p:to>
                                        <p:strVal val="visible"/>
                                      </p:to>
                                    </p:set>
                                    <p:animEffect transition="in" filter="blinds(horizontal)">
                                      <p:cBhvr>
                                        <p:cTn id="7" dur="500"/>
                                        <p:tgtEl>
                                          <p:spTgt spid="532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68"/>
                                        </p:tgtEl>
                                        <p:attrNameLst>
                                          <p:attrName>style.visibility</p:attrName>
                                        </p:attrNameLst>
                                      </p:cBhvr>
                                      <p:to>
                                        <p:strVal val="visible"/>
                                      </p:to>
                                    </p:set>
                                    <p:animEffect transition="in" filter="blinds(horizontal)">
                                      <p:cBhvr>
                                        <p:cTn id="12" dur="500"/>
                                        <p:tgtEl>
                                          <p:spTgt spid="532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253"/>
                                        </p:tgtEl>
                                        <p:attrNameLst>
                                          <p:attrName>style.visibility</p:attrName>
                                        </p:attrNameLst>
                                      </p:cBhvr>
                                      <p:to>
                                        <p:strVal val="visible"/>
                                      </p:to>
                                    </p:set>
                                    <p:animEffect transition="in" filter="blinds(horizontal)">
                                      <p:cBhvr>
                                        <p:cTn id="17" dur="500"/>
                                        <p:tgtEl>
                                          <p:spTgt spid="532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259"/>
                                        </p:tgtEl>
                                        <p:attrNameLst>
                                          <p:attrName>style.visibility</p:attrName>
                                        </p:attrNameLst>
                                      </p:cBhvr>
                                      <p:to>
                                        <p:strVal val="visible"/>
                                      </p:to>
                                    </p:set>
                                    <p:animEffect transition="in" filter="blinds(horizontal)">
                                      <p:cBhvr>
                                        <p:cTn id="22" dur="500"/>
                                        <p:tgtEl>
                                          <p:spTgt spid="53259"/>
                                        </p:tgtEl>
                                      </p:cBhvr>
                                    </p:animEffect>
                                  </p:childTnLst>
                                </p:cTn>
                              </p:par>
                              <p:par>
                                <p:cTn id="23" presetID="3" presetClass="entr" presetSubtype="10" fill="hold" nodeType="withEffect">
                                  <p:stCondLst>
                                    <p:cond delay="0"/>
                                  </p:stCondLst>
                                  <p:childTnLst>
                                    <p:set>
                                      <p:cBhvr>
                                        <p:cTn id="24" dur="1" fill="hold">
                                          <p:stCondLst>
                                            <p:cond delay="0"/>
                                          </p:stCondLst>
                                        </p:cTn>
                                        <p:tgtEl>
                                          <p:spTgt spid="53252"/>
                                        </p:tgtEl>
                                        <p:attrNameLst>
                                          <p:attrName>style.visibility</p:attrName>
                                        </p:attrNameLst>
                                      </p:cBhvr>
                                      <p:to>
                                        <p:strVal val="visible"/>
                                      </p:to>
                                    </p:set>
                                    <p:animEffect transition="in" filter="blinds(horizontal)">
                                      <p:cBhvr>
                                        <p:cTn id="25" dur="500"/>
                                        <p:tgtEl>
                                          <p:spTgt spid="5325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3260"/>
                                        </p:tgtEl>
                                        <p:attrNameLst>
                                          <p:attrName>style.visibility</p:attrName>
                                        </p:attrNameLst>
                                      </p:cBhvr>
                                      <p:to>
                                        <p:strVal val="visible"/>
                                      </p:to>
                                    </p:set>
                                    <p:animEffect transition="in" filter="blinds(horizontal)">
                                      <p:cBhvr>
                                        <p:cTn id="30" dur="500"/>
                                        <p:tgtEl>
                                          <p:spTgt spid="53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9" grpId="0"/>
      <p:bldP spid="53260"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116742" name="矩形 116741"/>
          <p:cNvSpPr/>
          <p:nvPr/>
        </p:nvSpPr>
        <p:spPr>
          <a:xfrm>
            <a:off x="234633" y="331788"/>
            <a:ext cx="3487420" cy="829945"/>
          </a:xfrm>
          <a:prstGeom prst="rect">
            <a:avLst/>
          </a:prstGeom>
          <a:noFill/>
          <a:ln w="9525">
            <a:noFill/>
          </a:ln>
        </p:spPr>
        <p:txBody>
          <a:bodyPr wrap="none" anchor="ctr">
            <a:spAutoFit/>
          </a:bodyPr>
          <a:p>
            <a:pPr indent="5334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⑶</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确定系数</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400" i="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indent="533400" eaLnBrk="0" hangingPunct="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由边界条件，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16743" name="对象 116742"/>
          <p:cNvGraphicFramePr/>
          <p:nvPr/>
        </p:nvGraphicFramePr>
        <p:xfrm>
          <a:off x="2189163" y="1062990"/>
          <a:ext cx="5664200" cy="1743075"/>
        </p:xfrm>
        <a:graphic>
          <a:graphicData uri="http://schemas.openxmlformats.org/presentationml/2006/ole">
            <mc:AlternateContent xmlns:mc="http://schemas.openxmlformats.org/markup-compatibility/2006">
              <mc:Choice xmlns:v="urn:schemas-microsoft-com:vml" Requires="v">
                <p:oleObj spid="_x0000_s3124" name="" r:id="rId2" imgW="2870200" imgH="889000" progId="Equation.DSMT4">
                  <p:embed/>
                </p:oleObj>
              </mc:Choice>
              <mc:Fallback>
                <p:oleObj name="" r:id="rId2" imgW="2870200" imgH="889000" progId="Equation.DSMT4">
                  <p:embed/>
                  <p:pic>
                    <p:nvPicPr>
                      <p:cNvPr id="0" name="图片 3123"/>
                      <p:cNvPicPr/>
                      <p:nvPr/>
                    </p:nvPicPr>
                    <p:blipFill>
                      <a:blip r:embed="rId3">
                        <a:clrChange>
                          <a:clrFrom>
                            <a:srgbClr val="000000"/>
                          </a:clrFrom>
                          <a:clrTo>
                            <a:srgbClr val="FFFF00"/>
                          </a:clrTo>
                        </a:clrChange>
                      </a:blip>
                      <a:stretch>
                        <a:fillRect/>
                      </a:stretch>
                    </p:blipFill>
                    <p:spPr>
                      <a:xfrm>
                        <a:off x="2189163" y="1062990"/>
                        <a:ext cx="5664200" cy="1743075"/>
                      </a:xfrm>
                      <a:prstGeom prst="rect">
                        <a:avLst/>
                      </a:prstGeom>
                      <a:noFill/>
                      <a:ln w="38100">
                        <a:noFill/>
                        <a:miter/>
                      </a:ln>
                    </p:spPr>
                  </p:pic>
                </p:oleObj>
              </mc:Fallback>
            </mc:AlternateContent>
          </a:graphicData>
        </a:graphic>
      </p:graphicFrame>
      <p:graphicFrame>
        <p:nvGraphicFramePr>
          <p:cNvPr id="116745" name="对象 116744"/>
          <p:cNvGraphicFramePr/>
          <p:nvPr/>
        </p:nvGraphicFramePr>
        <p:xfrm>
          <a:off x="891540" y="3293745"/>
          <a:ext cx="6573838" cy="1714500"/>
        </p:xfrm>
        <a:graphic>
          <a:graphicData uri="http://schemas.openxmlformats.org/presentationml/2006/ole">
            <mc:AlternateContent xmlns:mc="http://schemas.openxmlformats.org/markup-compatibility/2006">
              <mc:Choice xmlns:v="urn:schemas-microsoft-com:vml" Requires="v">
                <p:oleObj spid="_x0000_s3125" name="" r:id="rId4" imgW="3251200" imgH="838200" progId="Equation.DSMT4">
                  <p:embed/>
                </p:oleObj>
              </mc:Choice>
              <mc:Fallback>
                <p:oleObj name="" r:id="rId4" imgW="3251200" imgH="838200" progId="Equation.DSMT4">
                  <p:embed/>
                  <p:pic>
                    <p:nvPicPr>
                      <p:cNvPr id="0" name="图片 3124"/>
                      <p:cNvPicPr/>
                      <p:nvPr/>
                    </p:nvPicPr>
                    <p:blipFill>
                      <a:blip r:embed="rId5">
                        <a:clrChange>
                          <a:clrFrom>
                            <a:srgbClr val="000000"/>
                          </a:clrFrom>
                          <a:clrTo>
                            <a:srgbClr val="FFFF00"/>
                          </a:clrTo>
                        </a:clrChange>
                      </a:blip>
                      <a:stretch>
                        <a:fillRect/>
                      </a:stretch>
                    </p:blipFill>
                    <p:spPr>
                      <a:xfrm>
                        <a:off x="891540" y="3293745"/>
                        <a:ext cx="6573838" cy="1714500"/>
                      </a:xfrm>
                      <a:prstGeom prst="rect">
                        <a:avLst/>
                      </a:prstGeom>
                      <a:noFill/>
                      <a:ln w="38100">
                        <a:noFill/>
                        <a:miter/>
                      </a:ln>
                    </p:spPr>
                  </p:pic>
                </p:oleObj>
              </mc:Fallback>
            </mc:AlternateContent>
          </a:graphicData>
        </a:graphic>
      </p:graphicFrame>
      <p:grpSp>
        <p:nvGrpSpPr>
          <p:cNvPr id="116749" name="组合 116748"/>
          <p:cNvGrpSpPr/>
          <p:nvPr/>
        </p:nvGrpSpPr>
        <p:grpSpPr>
          <a:xfrm>
            <a:off x="751840" y="2636838"/>
            <a:ext cx="7132638" cy="725487"/>
            <a:chOff x="428" y="1927"/>
            <a:chExt cx="4493" cy="457"/>
          </a:xfrm>
        </p:grpSpPr>
        <p:graphicFrame>
          <p:nvGraphicFramePr>
            <p:cNvPr id="116744" name="对象 116743"/>
            <p:cNvGraphicFramePr/>
            <p:nvPr/>
          </p:nvGraphicFramePr>
          <p:xfrm>
            <a:off x="2203" y="1927"/>
            <a:ext cx="635" cy="457"/>
          </p:xfrm>
          <a:graphic>
            <a:graphicData uri="http://schemas.openxmlformats.org/presentationml/2006/ole">
              <mc:AlternateContent xmlns:mc="http://schemas.openxmlformats.org/markup-compatibility/2006">
                <mc:Choice xmlns:v="urn:schemas-microsoft-com:vml" Requires="v">
                  <p:oleObj spid="_x0000_s3126" name="" r:id="rId6" imgW="546100" imgH="393700" progId="Equation.DSMT4">
                    <p:embed/>
                  </p:oleObj>
                </mc:Choice>
                <mc:Fallback>
                  <p:oleObj name="" r:id="rId6" imgW="546100" imgH="393700" progId="Equation.DSMT4">
                    <p:embed/>
                    <p:pic>
                      <p:nvPicPr>
                        <p:cNvPr id="0" name="图片 3125"/>
                        <p:cNvPicPr/>
                        <p:nvPr/>
                      </p:nvPicPr>
                      <p:blipFill>
                        <a:blip r:embed="rId7">
                          <a:clrChange>
                            <a:clrFrom>
                              <a:srgbClr val="000000"/>
                            </a:clrFrom>
                            <a:clrTo>
                              <a:srgbClr val="FFFF00"/>
                            </a:clrTo>
                          </a:clrChange>
                        </a:blip>
                        <a:stretch>
                          <a:fillRect/>
                        </a:stretch>
                      </p:blipFill>
                      <p:spPr>
                        <a:xfrm>
                          <a:off x="2203" y="1927"/>
                          <a:ext cx="635" cy="457"/>
                        </a:xfrm>
                        <a:prstGeom prst="rect">
                          <a:avLst/>
                        </a:prstGeom>
                        <a:noFill/>
                        <a:ln w="38100">
                          <a:noFill/>
                          <a:miter/>
                        </a:ln>
                      </p:spPr>
                    </p:pic>
                  </p:oleObj>
                </mc:Fallback>
              </mc:AlternateContent>
            </a:graphicData>
          </a:graphic>
        </p:graphicFrame>
        <p:sp>
          <p:nvSpPr>
            <p:cNvPr id="116746" name="矩形 116745"/>
            <p:cNvSpPr/>
            <p:nvPr/>
          </p:nvSpPr>
          <p:spPr>
            <a:xfrm>
              <a:off x="428" y="2031"/>
              <a:ext cx="1651" cy="290"/>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rPr>
                <a:t>把上式两边同乘以</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116747" name="矩形 116746"/>
            <p:cNvSpPr/>
            <p:nvPr/>
          </p:nvSpPr>
          <p:spPr>
            <a:xfrm>
              <a:off x="2517" y="2042"/>
              <a:ext cx="2404" cy="290"/>
            </a:xfrm>
            <a:prstGeom prst="rect">
              <a:avLst/>
            </a:prstGeom>
            <a:noFill/>
            <a:ln w="9525">
              <a:noFill/>
            </a:ln>
          </p:spPr>
          <p:txBody>
            <a:bodyPr wrap="none" anchor="ctr">
              <a:spAutoFit/>
            </a:bodyPr>
            <a:p>
              <a:pPr indent="5334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，然后由</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en-US" altLang="zh-CN" sz="24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积分可得</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aphicFrame>
        <p:nvGraphicFramePr>
          <p:cNvPr id="116748" name="对象 116747"/>
          <p:cNvGraphicFramePr/>
          <p:nvPr/>
        </p:nvGraphicFramePr>
        <p:xfrm>
          <a:off x="891540" y="4997291"/>
          <a:ext cx="6191250" cy="1706880"/>
        </p:xfrm>
        <a:graphic>
          <a:graphicData uri="http://schemas.openxmlformats.org/presentationml/2006/ole">
            <mc:AlternateContent xmlns:mc="http://schemas.openxmlformats.org/markup-compatibility/2006">
              <mc:Choice xmlns:v="urn:schemas-microsoft-com:vml" Requires="v">
                <p:oleObj spid="_x0000_s3127" name="" r:id="rId8" imgW="2920365" imgH="812800" progId="Equation.DSMT4">
                  <p:embed/>
                </p:oleObj>
              </mc:Choice>
              <mc:Fallback>
                <p:oleObj name="" r:id="rId8" imgW="2920365" imgH="812800" progId="Equation.DSMT4">
                  <p:embed/>
                  <p:pic>
                    <p:nvPicPr>
                      <p:cNvPr id="0" name="图片 3126"/>
                      <p:cNvPicPr/>
                      <p:nvPr/>
                    </p:nvPicPr>
                    <p:blipFill>
                      <a:blip r:embed="rId9">
                        <a:clrChange>
                          <a:clrFrom>
                            <a:srgbClr val="000000"/>
                          </a:clrFrom>
                          <a:clrTo>
                            <a:srgbClr val="FFFF00"/>
                          </a:clrTo>
                        </a:clrChange>
                      </a:blip>
                      <a:stretch>
                        <a:fillRect/>
                      </a:stretch>
                    </p:blipFill>
                    <p:spPr>
                      <a:xfrm>
                        <a:off x="891540" y="4997291"/>
                        <a:ext cx="6191250" cy="1706880"/>
                      </a:xfrm>
                      <a:prstGeom prst="rect">
                        <a:avLst/>
                      </a:prstGeom>
                      <a:noFill/>
                      <a:ln w="38100">
                        <a:noFill/>
                        <a:miter/>
                      </a:ln>
                    </p:spPr>
                  </p:pic>
                </p:oleObj>
              </mc:Fallback>
            </mc:AlternateContent>
          </a:graphicData>
        </a:graphic>
      </p:graphicFrame>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6743"/>
                                        </p:tgtEl>
                                        <p:attrNameLst>
                                          <p:attrName>style.visibility</p:attrName>
                                        </p:attrNameLst>
                                      </p:cBhvr>
                                      <p:to>
                                        <p:strVal val="visible"/>
                                      </p:to>
                                    </p:set>
                                    <p:animEffect transition="in" filter="blinds(horizontal)">
                                      <p:cBhvr>
                                        <p:cTn id="7" dur="500"/>
                                        <p:tgtEl>
                                          <p:spTgt spid="1167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6749"/>
                                        </p:tgtEl>
                                        <p:attrNameLst>
                                          <p:attrName>style.visibility</p:attrName>
                                        </p:attrNameLst>
                                      </p:cBhvr>
                                      <p:to>
                                        <p:strVal val="visible"/>
                                      </p:to>
                                    </p:set>
                                    <p:animEffect transition="in" filter="blinds(horizontal)">
                                      <p:cBhvr>
                                        <p:cTn id="12" dur="500"/>
                                        <p:tgtEl>
                                          <p:spTgt spid="1167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6745"/>
                                        </p:tgtEl>
                                        <p:attrNameLst>
                                          <p:attrName>style.visibility</p:attrName>
                                        </p:attrNameLst>
                                      </p:cBhvr>
                                      <p:to>
                                        <p:strVal val="visible"/>
                                      </p:to>
                                    </p:set>
                                    <p:animEffect transition="in" filter="blinds(horizontal)">
                                      <p:cBhvr>
                                        <p:cTn id="17" dur="500"/>
                                        <p:tgtEl>
                                          <p:spTgt spid="11674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6748"/>
                                        </p:tgtEl>
                                        <p:attrNameLst>
                                          <p:attrName>style.visibility</p:attrName>
                                        </p:attrNameLst>
                                      </p:cBhvr>
                                      <p:to>
                                        <p:strVal val="visible"/>
                                      </p:to>
                                    </p:set>
                                    <p:animEffect transition="in" filter="blinds(horizontal)">
                                      <p:cBhvr>
                                        <p:cTn id="22" dur="500"/>
                                        <p:tgtEl>
                                          <p:spTgt spid="116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54281" name="对象 54280"/>
          <p:cNvGraphicFramePr/>
          <p:nvPr/>
        </p:nvGraphicFramePr>
        <p:xfrm>
          <a:off x="877253" y="381635"/>
          <a:ext cx="7748587" cy="827088"/>
        </p:xfrm>
        <a:graphic>
          <a:graphicData uri="http://schemas.openxmlformats.org/presentationml/2006/ole">
            <mc:AlternateContent xmlns:mc="http://schemas.openxmlformats.org/markup-compatibility/2006">
              <mc:Choice xmlns:v="urn:schemas-microsoft-com:vml" Requires="v">
                <p:oleObj spid="_x0000_s3128" name="" r:id="rId2" imgW="3656330" imgH="393700" progId="Equation.DSMT4">
                  <p:embed/>
                </p:oleObj>
              </mc:Choice>
              <mc:Fallback>
                <p:oleObj name="" r:id="rId2" imgW="3656330" imgH="393700" progId="Equation.DSMT4">
                  <p:embed/>
                  <p:pic>
                    <p:nvPicPr>
                      <p:cNvPr id="0" name="图片 3127"/>
                      <p:cNvPicPr/>
                      <p:nvPr/>
                    </p:nvPicPr>
                    <p:blipFill>
                      <a:blip r:embed="rId3">
                        <a:clrChange>
                          <a:clrFrom>
                            <a:srgbClr val="000000"/>
                          </a:clrFrom>
                          <a:clrTo>
                            <a:srgbClr val="FFFF00"/>
                          </a:clrTo>
                        </a:clrChange>
                      </a:blip>
                      <a:stretch>
                        <a:fillRect/>
                      </a:stretch>
                    </p:blipFill>
                    <p:spPr>
                      <a:xfrm>
                        <a:off x="877253" y="381635"/>
                        <a:ext cx="7748587" cy="827088"/>
                      </a:xfrm>
                      <a:prstGeom prst="rect">
                        <a:avLst/>
                      </a:prstGeom>
                      <a:noFill/>
                      <a:ln w="38100">
                        <a:noFill/>
                        <a:miter/>
                      </a:ln>
                    </p:spPr>
                  </p:pic>
                </p:oleObj>
              </mc:Fallback>
            </mc:AlternateContent>
          </a:graphicData>
        </a:graphic>
      </p:graphicFrame>
      <p:graphicFrame>
        <p:nvGraphicFramePr>
          <p:cNvPr id="54280" name="对象 54279"/>
          <p:cNvGraphicFramePr/>
          <p:nvPr/>
        </p:nvGraphicFramePr>
        <p:xfrm>
          <a:off x="3141980" y="1663700"/>
          <a:ext cx="2735263" cy="931863"/>
        </p:xfrm>
        <a:graphic>
          <a:graphicData uri="http://schemas.openxmlformats.org/presentationml/2006/ole">
            <mc:AlternateContent xmlns:mc="http://schemas.openxmlformats.org/markup-compatibility/2006">
              <mc:Choice xmlns:v="urn:schemas-microsoft-com:vml" Requires="v">
                <p:oleObj spid="_x0000_s3129" name="" r:id="rId4" imgW="1346200" imgH="457200" progId="Equation.DSMT4">
                  <p:embed/>
                </p:oleObj>
              </mc:Choice>
              <mc:Fallback>
                <p:oleObj name="" r:id="rId4" imgW="1346200" imgH="457200" progId="Equation.DSMT4">
                  <p:embed/>
                  <p:pic>
                    <p:nvPicPr>
                      <p:cNvPr id="0" name="图片 3128"/>
                      <p:cNvPicPr/>
                      <p:nvPr/>
                    </p:nvPicPr>
                    <p:blipFill>
                      <a:blip r:embed="rId5">
                        <a:clrChange>
                          <a:clrFrom>
                            <a:srgbClr val="000000"/>
                          </a:clrFrom>
                          <a:clrTo>
                            <a:srgbClr val="FFFF00"/>
                          </a:clrTo>
                        </a:clrChange>
                      </a:blip>
                      <a:stretch>
                        <a:fillRect/>
                      </a:stretch>
                    </p:blipFill>
                    <p:spPr>
                      <a:xfrm>
                        <a:off x="3141980" y="1663700"/>
                        <a:ext cx="2735263" cy="931863"/>
                      </a:xfrm>
                      <a:prstGeom prst="rect">
                        <a:avLst/>
                      </a:prstGeom>
                      <a:noFill/>
                      <a:ln w="38100">
                        <a:noFill/>
                        <a:miter/>
                      </a:ln>
                    </p:spPr>
                  </p:pic>
                </p:oleObj>
              </mc:Fallback>
            </mc:AlternateContent>
          </a:graphicData>
        </a:graphic>
      </p:graphicFrame>
      <p:graphicFrame>
        <p:nvGraphicFramePr>
          <p:cNvPr id="2" name="对象 1"/>
          <p:cNvGraphicFramePr/>
          <p:nvPr/>
        </p:nvGraphicFramePr>
        <p:xfrm>
          <a:off x="6454140" y="2467610"/>
          <a:ext cx="1728788" cy="762000"/>
        </p:xfrm>
        <a:graphic>
          <a:graphicData uri="http://schemas.openxmlformats.org/presentationml/2006/ole">
            <mc:AlternateContent xmlns:mc="http://schemas.openxmlformats.org/markup-compatibility/2006">
              <mc:Choice xmlns:v="urn:schemas-microsoft-com:vml" Requires="v">
                <p:oleObj spid="_x0000_s3" name="" r:id="rId6" imgW="888365" imgH="393700" progId="Equation.DSMT4">
                  <p:embed/>
                </p:oleObj>
              </mc:Choice>
              <mc:Fallback>
                <p:oleObj name="" r:id="rId6" imgW="888365" imgH="393700" progId="Equation.DSMT4">
                  <p:embed/>
                  <p:pic>
                    <p:nvPicPr>
                      <p:cNvPr id="0" name="图片 3129"/>
                      <p:cNvPicPr/>
                      <p:nvPr/>
                    </p:nvPicPr>
                    <p:blipFill>
                      <a:blip r:embed="rId7">
                        <a:clrChange>
                          <a:clrFrom>
                            <a:srgbClr val="000000"/>
                          </a:clrFrom>
                          <a:clrTo>
                            <a:srgbClr val="FFFF00"/>
                          </a:clrTo>
                        </a:clrChange>
                      </a:blip>
                      <a:stretch>
                        <a:fillRect/>
                      </a:stretch>
                    </p:blipFill>
                    <p:spPr>
                      <a:xfrm>
                        <a:off x="6454140" y="2467610"/>
                        <a:ext cx="1728788" cy="762000"/>
                      </a:xfrm>
                      <a:prstGeom prst="rect">
                        <a:avLst/>
                      </a:prstGeom>
                      <a:noFill/>
                      <a:ln w="38100">
                        <a:noFill/>
                        <a:miter/>
                      </a:ln>
                    </p:spPr>
                  </p:pic>
                </p:oleObj>
              </mc:Fallback>
            </mc:AlternateContent>
          </a:graphicData>
        </a:graphic>
      </p:graphicFrame>
      <p:sp>
        <p:nvSpPr>
          <p:cNvPr id="54287" name="矩形 54286"/>
          <p:cNvSpPr/>
          <p:nvPr/>
        </p:nvSpPr>
        <p:spPr>
          <a:xfrm>
            <a:off x="420688" y="1250157"/>
            <a:ext cx="5380355"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只有的</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为偶数时，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400" i="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才不为</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，而且有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444183" y="2630329"/>
            <a:ext cx="587121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用</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2n</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代替</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，其中</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，可得</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481648" y="3272949"/>
            <a:ext cx="79248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rPr>
              <a:t>代入</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aphicFrame>
        <p:nvGraphicFramePr>
          <p:cNvPr id="6" name="对象 5"/>
          <p:cNvGraphicFramePr/>
          <p:nvPr/>
        </p:nvGraphicFramePr>
        <p:xfrm>
          <a:off x="1573213" y="3081020"/>
          <a:ext cx="3986212" cy="873125"/>
        </p:xfrm>
        <a:graphic>
          <a:graphicData uri="http://schemas.openxmlformats.org/presentationml/2006/ole">
            <mc:AlternateContent xmlns:mc="http://schemas.openxmlformats.org/markup-compatibility/2006">
              <mc:Choice xmlns:v="urn:schemas-microsoft-com:vml" Requires="v">
                <p:oleObj spid="_x0000_s7" name="" r:id="rId8" imgW="2044065" imgH="444500" progId="Equation.DSMT4">
                  <p:embed/>
                </p:oleObj>
              </mc:Choice>
              <mc:Fallback>
                <p:oleObj name="" r:id="rId8" imgW="2044065" imgH="444500" progId="Equation.DSMT4">
                  <p:embed/>
                  <p:pic>
                    <p:nvPicPr>
                      <p:cNvPr id="0" name="图片 3130"/>
                      <p:cNvPicPr/>
                      <p:nvPr/>
                    </p:nvPicPr>
                    <p:blipFill>
                      <a:blip r:embed="rId9">
                        <a:clrChange>
                          <a:clrFrom>
                            <a:srgbClr val="000000"/>
                          </a:clrFrom>
                          <a:clrTo>
                            <a:srgbClr val="FFFF00"/>
                          </a:clrTo>
                        </a:clrChange>
                      </a:blip>
                      <a:stretch>
                        <a:fillRect/>
                      </a:stretch>
                    </p:blipFill>
                    <p:spPr>
                      <a:xfrm>
                        <a:off x="1573213" y="3081020"/>
                        <a:ext cx="3986212" cy="873125"/>
                      </a:xfrm>
                      <a:prstGeom prst="rect">
                        <a:avLst/>
                      </a:prstGeom>
                      <a:noFill/>
                      <a:ln w="38100">
                        <a:noFill/>
                        <a:miter/>
                      </a:ln>
                    </p:spPr>
                  </p:pic>
                </p:oleObj>
              </mc:Fallback>
            </mc:AlternateContent>
          </a:graphicData>
        </a:graphic>
      </p:graphicFrame>
      <p:graphicFrame>
        <p:nvGraphicFramePr>
          <p:cNvPr id="8" name="对象 7"/>
          <p:cNvGraphicFramePr/>
          <p:nvPr/>
        </p:nvGraphicFramePr>
        <p:xfrm>
          <a:off x="1343660" y="3987165"/>
          <a:ext cx="4498975" cy="954088"/>
        </p:xfrm>
        <a:graphic>
          <a:graphicData uri="http://schemas.openxmlformats.org/presentationml/2006/ole">
            <mc:AlternateContent xmlns:mc="http://schemas.openxmlformats.org/markup-compatibility/2006">
              <mc:Choice xmlns:v="urn:schemas-microsoft-com:vml" Requires="v">
                <p:oleObj spid="_x0000_s9" name="" r:id="rId10" imgW="2284730" imgH="482600" progId="Equation.DSMT4">
                  <p:embed/>
                </p:oleObj>
              </mc:Choice>
              <mc:Fallback>
                <p:oleObj name="" r:id="rId10" imgW="2284730" imgH="482600" progId="Equation.DSMT4">
                  <p:embed/>
                  <p:pic>
                    <p:nvPicPr>
                      <p:cNvPr id="0" name="图片 3131"/>
                      <p:cNvPicPr/>
                      <p:nvPr/>
                    </p:nvPicPr>
                    <p:blipFill>
                      <a:blip r:embed="rId11">
                        <a:clrChange>
                          <a:clrFrom>
                            <a:srgbClr val="000000"/>
                          </a:clrFrom>
                          <a:clrTo>
                            <a:srgbClr val="FFFF00"/>
                          </a:clrTo>
                        </a:clrChange>
                      </a:blip>
                      <a:stretch>
                        <a:fillRect/>
                      </a:stretch>
                    </p:blipFill>
                    <p:spPr>
                      <a:xfrm>
                        <a:off x="1343660" y="3987165"/>
                        <a:ext cx="4498975" cy="954088"/>
                      </a:xfrm>
                      <a:prstGeom prst="rect">
                        <a:avLst/>
                      </a:prstGeom>
                      <a:noFill/>
                      <a:ln w="38100">
                        <a:noFill/>
                        <a:miter/>
                      </a:ln>
                    </p:spPr>
                  </p:pic>
                </p:oleObj>
              </mc:Fallback>
            </mc:AlternateContent>
          </a:graphicData>
        </a:graphic>
      </p:graphicFrame>
      <p:graphicFrame>
        <p:nvGraphicFramePr>
          <p:cNvPr id="10" name="对象 9"/>
          <p:cNvGraphicFramePr/>
          <p:nvPr/>
        </p:nvGraphicFramePr>
        <p:xfrm>
          <a:off x="1055688" y="5348923"/>
          <a:ext cx="5903912" cy="904875"/>
        </p:xfrm>
        <a:graphic>
          <a:graphicData uri="http://schemas.openxmlformats.org/presentationml/2006/ole">
            <mc:AlternateContent xmlns:mc="http://schemas.openxmlformats.org/markup-compatibility/2006">
              <mc:Choice xmlns:v="urn:schemas-microsoft-com:vml" Requires="v">
                <p:oleObj spid="_x0000_s11" name="" r:id="rId12" imgW="3173730" imgH="482600" progId="Equation.DSMT4">
                  <p:embed/>
                </p:oleObj>
              </mc:Choice>
              <mc:Fallback>
                <p:oleObj name="" r:id="rId12" imgW="3173730" imgH="482600" progId="Equation.DSMT4">
                  <p:embed/>
                  <p:pic>
                    <p:nvPicPr>
                      <p:cNvPr id="0" name="图片 3132"/>
                      <p:cNvPicPr/>
                      <p:nvPr/>
                    </p:nvPicPr>
                    <p:blipFill>
                      <a:blip r:embed="rId13">
                        <a:clrChange>
                          <a:clrFrom>
                            <a:srgbClr val="000000"/>
                          </a:clrFrom>
                          <a:clrTo>
                            <a:srgbClr val="FFFF00"/>
                          </a:clrTo>
                        </a:clrChange>
                      </a:blip>
                      <a:stretch>
                        <a:fillRect/>
                      </a:stretch>
                    </p:blipFill>
                    <p:spPr>
                      <a:xfrm>
                        <a:off x="1055688" y="5348923"/>
                        <a:ext cx="5903912" cy="904875"/>
                      </a:xfrm>
                      <a:prstGeom prst="rect">
                        <a:avLst/>
                      </a:prstGeom>
                      <a:noFill/>
                      <a:ln w="38100">
                        <a:noFill/>
                        <a:miter/>
                      </a:ln>
                    </p:spPr>
                  </p:pic>
                </p:oleObj>
              </mc:Fallback>
            </mc:AlternateContent>
          </a:graphicData>
        </a:graphic>
      </p:graphicFrame>
      <p:sp>
        <p:nvSpPr>
          <p:cNvPr id="12" name="矩形 11"/>
          <p:cNvSpPr/>
          <p:nvPr/>
        </p:nvSpPr>
        <p:spPr>
          <a:xfrm>
            <a:off x="420688" y="4979036"/>
            <a:ext cx="292608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导体槽内电位的分布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87"/>
                                        </p:tgtEl>
                                        <p:attrNameLst>
                                          <p:attrName>style.visibility</p:attrName>
                                        </p:attrNameLst>
                                      </p:cBhvr>
                                      <p:to>
                                        <p:strVal val="visible"/>
                                      </p:to>
                                    </p:set>
                                    <p:animEffect transition="in" filter="blinds(horizontal)">
                                      <p:cBhvr>
                                        <p:cTn id="7" dur="500"/>
                                        <p:tgtEl>
                                          <p:spTgt spid="542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blinds(horizontal)">
                                      <p:cBhvr>
                                        <p:cTn id="12" dur="500"/>
                                        <p:tgtEl>
                                          <p:spTgt spid="542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par>
                                <p:cTn id="18" presetID="3" presetClass="entr" presetSubtype="1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par>
                                <p:cTn id="26" presetID="3" presetClass="entr" presetSubtype="1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linds(horizontal)">
                                      <p:cBhvr>
                                        <p:cTn id="38" dur="500"/>
                                        <p:tgtEl>
                                          <p:spTgt spid="12"/>
                                        </p:tgtEl>
                                      </p:cBhvr>
                                    </p:animEffect>
                                  </p:childTnLst>
                                </p:cTn>
                              </p:par>
                              <p:par>
                                <p:cTn id="39" presetID="3" presetClass="entr" presetSubtype="1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7" grpId="0"/>
      <p:bldP spid="4" grpId="0"/>
      <p:bldP spid="5"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56326" name="对象 56325"/>
          <p:cNvGraphicFramePr/>
          <p:nvPr/>
        </p:nvGraphicFramePr>
        <p:xfrm>
          <a:off x="2424113" y="2347595"/>
          <a:ext cx="3671887" cy="896938"/>
        </p:xfrm>
        <a:graphic>
          <a:graphicData uri="http://schemas.openxmlformats.org/presentationml/2006/ole">
            <mc:AlternateContent xmlns:mc="http://schemas.openxmlformats.org/markup-compatibility/2006">
              <mc:Choice xmlns:v="urn:schemas-microsoft-com:vml" Requires="v">
                <p:oleObj spid="_x0000_s3134" name="" r:id="rId2" imgW="1828165" imgH="444500" progId="Equation.DSMT4">
                  <p:embed/>
                </p:oleObj>
              </mc:Choice>
              <mc:Fallback>
                <p:oleObj name="" r:id="rId2" imgW="1828165" imgH="444500" progId="Equation.DSMT4">
                  <p:embed/>
                  <p:pic>
                    <p:nvPicPr>
                      <p:cNvPr id="0" name="图片 3133"/>
                      <p:cNvPicPr/>
                      <p:nvPr/>
                    </p:nvPicPr>
                    <p:blipFill>
                      <a:blip r:embed="rId3">
                        <a:clrChange>
                          <a:clrFrom>
                            <a:srgbClr val="000000"/>
                          </a:clrFrom>
                          <a:clrTo>
                            <a:srgbClr val="FFFF00"/>
                          </a:clrTo>
                        </a:clrChange>
                      </a:blip>
                      <a:stretch>
                        <a:fillRect/>
                      </a:stretch>
                    </p:blipFill>
                    <p:spPr>
                      <a:xfrm>
                        <a:off x="2424113" y="2347595"/>
                        <a:ext cx="3671887" cy="896938"/>
                      </a:xfrm>
                      <a:prstGeom prst="rect">
                        <a:avLst/>
                      </a:prstGeom>
                      <a:noFill/>
                      <a:ln w="38100">
                        <a:noFill/>
                        <a:miter/>
                      </a:ln>
                    </p:spPr>
                  </p:pic>
                </p:oleObj>
              </mc:Fallback>
            </mc:AlternateContent>
          </a:graphicData>
        </a:graphic>
      </p:graphicFrame>
      <p:graphicFrame>
        <p:nvGraphicFramePr>
          <p:cNvPr id="56324" name="对象 56323"/>
          <p:cNvGraphicFramePr/>
          <p:nvPr/>
        </p:nvGraphicFramePr>
        <p:xfrm>
          <a:off x="3612515" y="4081780"/>
          <a:ext cx="1295400" cy="895350"/>
        </p:xfrm>
        <a:graphic>
          <a:graphicData uri="http://schemas.openxmlformats.org/presentationml/2006/ole">
            <mc:AlternateContent xmlns:mc="http://schemas.openxmlformats.org/markup-compatibility/2006">
              <mc:Choice xmlns:v="urn:schemas-microsoft-com:vml" Requires="v">
                <p:oleObj spid="_x0000_s3135" name="" r:id="rId4" imgW="647700" imgH="444500" progId="Equation.DSMT4">
                  <p:embed/>
                </p:oleObj>
              </mc:Choice>
              <mc:Fallback>
                <p:oleObj name="" r:id="rId4" imgW="647700" imgH="444500" progId="Equation.DSMT4">
                  <p:embed/>
                  <p:pic>
                    <p:nvPicPr>
                      <p:cNvPr id="0" name="图片 3134"/>
                      <p:cNvPicPr/>
                      <p:nvPr/>
                    </p:nvPicPr>
                    <p:blipFill>
                      <a:blip r:embed="rId5">
                        <a:clrChange>
                          <a:clrFrom>
                            <a:srgbClr val="000000"/>
                          </a:clrFrom>
                          <a:clrTo>
                            <a:srgbClr val="FFFF00"/>
                          </a:clrTo>
                        </a:clrChange>
                      </a:blip>
                      <a:stretch>
                        <a:fillRect/>
                      </a:stretch>
                    </p:blipFill>
                    <p:spPr>
                      <a:xfrm>
                        <a:off x="3612515" y="4081780"/>
                        <a:ext cx="1295400" cy="895350"/>
                      </a:xfrm>
                      <a:prstGeom prst="rect">
                        <a:avLst/>
                      </a:prstGeom>
                      <a:noFill/>
                      <a:ln w="38100">
                        <a:noFill/>
                        <a:miter/>
                      </a:ln>
                    </p:spPr>
                  </p:pic>
                </p:oleObj>
              </mc:Fallback>
            </mc:AlternateContent>
          </a:graphicData>
        </a:graphic>
      </p:graphicFrame>
      <p:pic>
        <p:nvPicPr>
          <p:cNvPr id="56325" name="图片 56324" descr="4－3－1"/>
          <p:cNvPicPr>
            <a:picLocks noChangeAspect="1"/>
          </p:cNvPicPr>
          <p:nvPr/>
        </p:nvPicPr>
        <p:blipFill>
          <a:blip r:embed="rId6"/>
          <a:stretch>
            <a:fillRect/>
          </a:stretch>
        </p:blipFill>
        <p:spPr>
          <a:xfrm>
            <a:off x="6636385" y="2420938"/>
            <a:ext cx="2303463" cy="1871662"/>
          </a:xfrm>
          <a:prstGeom prst="rect">
            <a:avLst/>
          </a:prstGeom>
          <a:noFill/>
          <a:ln w="9525">
            <a:noFill/>
          </a:ln>
        </p:spPr>
      </p:pic>
      <p:sp>
        <p:nvSpPr>
          <p:cNvPr id="56327" name="矩形 56326"/>
          <p:cNvSpPr/>
          <p:nvPr/>
        </p:nvSpPr>
        <p:spPr>
          <a:xfrm>
            <a:off x="444500" y="1383348"/>
            <a:ext cx="8370570" cy="906780"/>
          </a:xfrm>
          <a:prstGeom prst="rect">
            <a:avLst/>
          </a:prstGeom>
          <a:noFill/>
          <a:ln w="9525">
            <a:noFill/>
          </a:ln>
        </p:spPr>
        <p:txBody>
          <a:bodyPr wrap="square" anchor="ctr">
            <a:spAutoFit/>
          </a:bodyPr>
          <a:p>
            <a:pPr eaLnBrk="0" fontAlgn="auto" hangingPunct="0">
              <a:lnSpc>
                <a:spcPts val="3180"/>
              </a:lnSpc>
            </a:pP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圆形区域中的二维场，场的分布与</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无关，例如无限长圆柱形区域内的场，如图所示。拉普拉斯方程可以写为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6329" name="矩形 56328"/>
          <p:cNvSpPr/>
          <p:nvPr/>
        </p:nvSpPr>
        <p:spPr>
          <a:xfrm>
            <a:off x="433070" y="3366135"/>
            <a:ext cx="6402705" cy="906780"/>
          </a:xfrm>
          <a:prstGeom prst="rect">
            <a:avLst/>
          </a:prstGeom>
          <a:noFill/>
          <a:ln w="9525">
            <a:noFill/>
          </a:ln>
        </p:spPr>
        <p:txBody>
          <a:bodyPr wrap="none" anchor="ctr">
            <a:spAutoFit/>
          </a:bodyPr>
          <a:p>
            <a:pPr fontAlgn="auto">
              <a:lnSpc>
                <a:spcPts val="3180"/>
              </a:lnSpc>
            </a:pP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设</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24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f</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g</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），代入上式，</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180"/>
              </a:lnSpc>
            </a:pP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两边同时乘以</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6330" name="矩形 56329"/>
          <p:cNvSpPr/>
          <p:nvPr/>
        </p:nvSpPr>
        <p:spPr>
          <a:xfrm>
            <a:off x="445135" y="5042694"/>
            <a:ext cx="79248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rPr>
              <a:t>可得</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56332" name="矩形 56331"/>
          <p:cNvSpPr/>
          <p:nvPr/>
        </p:nvSpPr>
        <p:spPr>
          <a:xfrm>
            <a:off x="564515" y="343059"/>
            <a:ext cx="4994275" cy="521970"/>
          </a:xfrm>
          <a:prstGeom prst="rect">
            <a:avLst/>
          </a:prstGeom>
          <a:noFill/>
          <a:ln w="9525">
            <a:noFill/>
          </a:ln>
        </p:spPr>
        <p:txBody>
          <a:bodyPr wrap="none" anchor="ctr">
            <a:spAutoFit/>
          </a:bodyPr>
          <a:p>
            <a:r>
              <a:rPr lang="en-US" altLang="zh-CN" sz="2800" b="1">
                <a:solidFill>
                  <a:schemeClr val="bg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800" b="1" dirty="0">
                <a:solidFill>
                  <a:schemeClr val="bg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a:solidFill>
                  <a:schemeClr val="bg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800" b="1" dirty="0">
                <a:solidFill>
                  <a:schemeClr val="bg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圆柱坐标中的分离变量法</a:t>
            </a:r>
            <a:endParaRPr lang="zh-CN" altLang="en-US" sz="2800" b="1" dirty="0">
              <a:solidFill>
                <a:schemeClr val="bg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6333" name="矩形 56332"/>
          <p:cNvSpPr/>
          <p:nvPr/>
        </p:nvSpPr>
        <p:spPr>
          <a:xfrm>
            <a:off x="564515" y="925989"/>
            <a:ext cx="6019165" cy="460375"/>
          </a:xfrm>
          <a:prstGeom prst="rect">
            <a:avLst/>
          </a:prstGeom>
          <a:noFill/>
          <a:ln w="9525">
            <a:noFill/>
          </a:ln>
        </p:spPr>
        <p:txBody>
          <a:bodyPr wrap="none" anchor="ctr">
            <a:spAutoFit/>
          </a:bodyPr>
          <a:p>
            <a:pPr eaLnBrk="0" hangingPunct="0"/>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圆柱坐标系中二维场的分离变量法</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6334" name="对象 56333"/>
          <p:cNvGraphicFramePr/>
          <p:nvPr/>
        </p:nvGraphicFramePr>
        <p:xfrm>
          <a:off x="1975803" y="5216208"/>
          <a:ext cx="4303712" cy="790575"/>
        </p:xfrm>
        <a:graphic>
          <a:graphicData uri="http://schemas.openxmlformats.org/presentationml/2006/ole">
            <mc:AlternateContent xmlns:mc="http://schemas.openxmlformats.org/markup-compatibility/2006">
              <mc:Choice xmlns:v="urn:schemas-microsoft-com:vml" Requires="v">
                <p:oleObj spid="_x0000_s3136" name="" r:id="rId7" imgW="2437130" imgH="444500" progId="Equation.DSMT4">
                  <p:embed/>
                </p:oleObj>
              </mc:Choice>
              <mc:Fallback>
                <p:oleObj name="" r:id="rId7" imgW="2437130" imgH="444500" progId="Equation.DSMT4">
                  <p:embed/>
                  <p:pic>
                    <p:nvPicPr>
                      <p:cNvPr id="0" name="图片 3135"/>
                      <p:cNvPicPr/>
                      <p:nvPr/>
                    </p:nvPicPr>
                    <p:blipFill>
                      <a:blip r:embed="rId8">
                        <a:clrChange>
                          <a:clrFrom>
                            <a:srgbClr val="000000"/>
                          </a:clrFrom>
                          <a:clrTo>
                            <a:srgbClr val="FFFF00"/>
                          </a:clrTo>
                        </a:clrChange>
                      </a:blip>
                      <a:stretch>
                        <a:fillRect/>
                      </a:stretch>
                    </p:blipFill>
                    <p:spPr>
                      <a:xfrm>
                        <a:off x="1975803" y="5216208"/>
                        <a:ext cx="4303712" cy="790575"/>
                      </a:xfrm>
                      <a:prstGeom prst="rect">
                        <a:avLst/>
                      </a:prstGeom>
                      <a:noFill/>
                      <a:ln w="38100">
                        <a:noFill/>
                        <a:miter/>
                      </a:ln>
                    </p:spPr>
                  </p:pic>
                </p:oleObj>
              </mc:Fallback>
            </mc:AlternateContent>
          </a:graphicData>
        </a:graphic>
      </p:graphicFrame>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33"/>
                                        </p:tgtEl>
                                        <p:attrNameLst>
                                          <p:attrName>style.visibility</p:attrName>
                                        </p:attrNameLst>
                                      </p:cBhvr>
                                      <p:to>
                                        <p:strVal val="visible"/>
                                      </p:to>
                                    </p:set>
                                    <p:animEffect transition="in" filter="blinds(horizontal)">
                                      <p:cBhvr>
                                        <p:cTn id="7" dur="500"/>
                                        <p:tgtEl>
                                          <p:spTgt spid="563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327"/>
                                        </p:tgtEl>
                                        <p:attrNameLst>
                                          <p:attrName>style.visibility</p:attrName>
                                        </p:attrNameLst>
                                      </p:cBhvr>
                                      <p:to>
                                        <p:strVal val="visible"/>
                                      </p:to>
                                    </p:set>
                                    <p:animEffect transition="in" filter="blinds(horizontal)">
                                      <p:cBhvr>
                                        <p:cTn id="12" dur="500"/>
                                        <p:tgtEl>
                                          <p:spTgt spid="56327"/>
                                        </p:tgtEl>
                                      </p:cBhvr>
                                    </p:animEffect>
                                  </p:childTnLst>
                                </p:cTn>
                              </p:par>
                              <p:par>
                                <p:cTn id="13" presetID="3" presetClass="entr" presetSubtype="10" fill="hold" nodeType="withEffect">
                                  <p:stCondLst>
                                    <p:cond delay="0"/>
                                  </p:stCondLst>
                                  <p:childTnLst>
                                    <p:set>
                                      <p:cBhvr>
                                        <p:cTn id="14" dur="1" fill="hold">
                                          <p:stCondLst>
                                            <p:cond delay="0"/>
                                          </p:stCondLst>
                                        </p:cTn>
                                        <p:tgtEl>
                                          <p:spTgt spid="56325"/>
                                        </p:tgtEl>
                                        <p:attrNameLst>
                                          <p:attrName>style.visibility</p:attrName>
                                        </p:attrNameLst>
                                      </p:cBhvr>
                                      <p:to>
                                        <p:strVal val="visible"/>
                                      </p:to>
                                    </p:set>
                                    <p:animEffect transition="in" filter="blinds(horizontal)">
                                      <p:cBhvr>
                                        <p:cTn id="15" dur="500"/>
                                        <p:tgtEl>
                                          <p:spTgt spid="5632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6326"/>
                                        </p:tgtEl>
                                        <p:attrNameLst>
                                          <p:attrName>style.visibility</p:attrName>
                                        </p:attrNameLst>
                                      </p:cBhvr>
                                      <p:to>
                                        <p:strVal val="visible"/>
                                      </p:to>
                                    </p:set>
                                    <p:animEffect transition="in" filter="blinds(horizontal)">
                                      <p:cBhvr>
                                        <p:cTn id="20" dur="500"/>
                                        <p:tgtEl>
                                          <p:spTgt spid="5632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6329"/>
                                        </p:tgtEl>
                                        <p:attrNameLst>
                                          <p:attrName>style.visibility</p:attrName>
                                        </p:attrNameLst>
                                      </p:cBhvr>
                                      <p:to>
                                        <p:strVal val="visible"/>
                                      </p:to>
                                    </p:set>
                                    <p:animEffect transition="in" filter="blinds(horizontal)">
                                      <p:cBhvr>
                                        <p:cTn id="25" dur="500"/>
                                        <p:tgtEl>
                                          <p:spTgt spid="5632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6324"/>
                                        </p:tgtEl>
                                        <p:attrNameLst>
                                          <p:attrName>style.visibility</p:attrName>
                                        </p:attrNameLst>
                                      </p:cBhvr>
                                      <p:to>
                                        <p:strVal val="visible"/>
                                      </p:to>
                                    </p:set>
                                    <p:animEffect transition="in" filter="blinds(horizontal)">
                                      <p:cBhvr>
                                        <p:cTn id="30" dur="500"/>
                                        <p:tgtEl>
                                          <p:spTgt spid="5632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6330"/>
                                        </p:tgtEl>
                                        <p:attrNameLst>
                                          <p:attrName>style.visibility</p:attrName>
                                        </p:attrNameLst>
                                      </p:cBhvr>
                                      <p:to>
                                        <p:strVal val="visible"/>
                                      </p:to>
                                    </p:set>
                                    <p:animEffect transition="in" filter="blinds(horizontal)">
                                      <p:cBhvr>
                                        <p:cTn id="35" dur="500"/>
                                        <p:tgtEl>
                                          <p:spTgt spid="56330"/>
                                        </p:tgtEl>
                                      </p:cBhvr>
                                    </p:animEffect>
                                  </p:childTnLst>
                                </p:cTn>
                              </p:par>
                              <p:par>
                                <p:cTn id="36" presetID="3" presetClass="entr" presetSubtype="10" fill="hold" nodeType="withEffect">
                                  <p:stCondLst>
                                    <p:cond delay="0"/>
                                  </p:stCondLst>
                                  <p:childTnLst>
                                    <p:set>
                                      <p:cBhvr>
                                        <p:cTn id="37" dur="1" fill="hold">
                                          <p:stCondLst>
                                            <p:cond delay="0"/>
                                          </p:stCondLst>
                                        </p:cTn>
                                        <p:tgtEl>
                                          <p:spTgt spid="56334"/>
                                        </p:tgtEl>
                                        <p:attrNameLst>
                                          <p:attrName>style.visibility</p:attrName>
                                        </p:attrNameLst>
                                      </p:cBhvr>
                                      <p:to>
                                        <p:strVal val="visible"/>
                                      </p:to>
                                    </p:set>
                                    <p:animEffect transition="in" filter="blinds(horizontal)">
                                      <p:cBhvr>
                                        <p:cTn id="38" dur="500"/>
                                        <p:tgtEl>
                                          <p:spTgt spid="56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7" grpId="0"/>
      <p:bldP spid="56329" grpId="0"/>
      <p:bldP spid="56330" grpId="0"/>
      <p:bldP spid="56333"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57348" name="对象 57347"/>
          <p:cNvGraphicFramePr/>
          <p:nvPr/>
        </p:nvGraphicFramePr>
        <p:xfrm>
          <a:off x="2407603" y="2048510"/>
          <a:ext cx="4857750" cy="1716088"/>
        </p:xfrm>
        <a:graphic>
          <a:graphicData uri="http://schemas.openxmlformats.org/presentationml/2006/ole">
            <mc:AlternateContent xmlns:mc="http://schemas.openxmlformats.org/markup-compatibility/2006">
              <mc:Choice xmlns:v="urn:schemas-microsoft-com:vml" Requires="v">
                <p:oleObj spid="_x0000_s3137" name="" r:id="rId2" imgW="2449830" imgH="862965" progId="Equation.DSMT4">
                  <p:embed/>
                </p:oleObj>
              </mc:Choice>
              <mc:Fallback>
                <p:oleObj name="" r:id="rId2" imgW="2449830" imgH="862965" progId="Equation.DSMT4">
                  <p:embed/>
                  <p:pic>
                    <p:nvPicPr>
                      <p:cNvPr id="0" name="图片 3136"/>
                      <p:cNvPicPr/>
                      <p:nvPr/>
                    </p:nvPicPr>
                    <p:blipFill>
                      <a:blip r:embed="rId3">
                        <a:clrChange>
                          <a:clrFrom>
                            <a:srgbClr val="000000"/>
                          </a:clrFrom>
                          <a:clrTo>
                            <a:srgbClr val="FFFF00"/>
                          </a:clrTo>
                        </a:clrChange>
                      </a:blip>
                      <a:stretch>
                        <a:fillRect/>
                      </a:stretch>
                    </p:blipFill>
                    <p:spPr>
                      <a:xfrm>
                        <a:off x="2407603" y="2048510"/>
                        <a:ext cx="4857750" cy="1716088"/>
                      </a:xfrm>
                      <a:prstGeom prst="rect">
                        <a:avLst/>
                      </a:prstGeom>
                      <a:noFill/>
                      <a:ln w="38100">
                        <a:noFill/>
                        <a:miter/>
                      </a:ln>
                    </p:spPr>
                  </p:pic>
                </p:oleObj>
              </mc:Fallback>
            </mc:AlternateContent>
          </a:graphicData>
        </a:graphic>
      </p:graphicFrame>
      <p:sp>
        <p:nvSpPr>
          <p:cNvPr id="57351" name="矩形 57350"/>
          <p:cNvSpPr/>
          <p:nvPr/>
        </p:nvSpPr>
        <p:spPr>
          <a:xfrm>
            <a:off x="407670" y="1159193"/>
            <a:ext cx="7954010" cy="906780"/>
          </a:xfrm>
          <a:prstGeom prst="rect">
            <a:avLst/>
          </a:prstGeom>
          <a:noFill/>
          <a:ln w="9525">
            <a:noFill/>
          </a:ln>
        </p:spPr>
        <p:txBody>
          <a:bodyPr wrap="square" anchor="ctr">
            <a:spAutoFit/>
          </a:bodyPr>
          <a:p>
            <a:pPr fontAlgn="auto">
              <a:lnSpc>
                <a:spcPts val="3180"/>
              </a:lnSpc>
            </a:pP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上式成立的条件是两项分别等于常数，设分别为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γ</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γ</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，可以得到两个微分方程</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7354" name="矩形 57353"/>
          <p:cNvSpPr/>
          <p:nvPr/>
        </p:nvSpPr>
        <p:spPr>
          <a:xfrm>
            <a:off x="88900" y="5060951"/>
            <a:ext cx="7576820" cy="829945"/>
          </a:xfrm>
          <a:prstGeom prst="rect">
            <a:avLst/>
          </a:prstGeom>
          <a:noFill/>
          <a:ln w="9525">
            <a:noFill/>
          </a:ln>
        </p:spPr>
        <p:txBody>
          <a:bodyPr wrap="none" anchor="ctr">
            <a:spAutoFit/>
          </a:bodyPr>
          <a:p>
            <a:pPr indent="266700" eaLnBrk="0" hangingPunct="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①</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圆形区域内</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kπ</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g</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indent="266700" eaLnBrk="0" hangingPunct="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应为周期函数</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7353" name="对象 57352"/>
          <p:cNvGraphicFramePr/>
          <p:nvPr/>
        </p:nvGraphicFramePr>
        <p:xfrm>
          <a:off x="2440623" y="5729288"/>
          <a:ext cx="3887787" cy="479425"/>
        </p:xfrm>
        <a:graphic>
          <a:graphicData uri="http://schemas.openxmlformats.org/presentationml/2006/ole">
            <mc:AlternateContent xmlns:mc="http://schemas.openxmlformats.org/markup-compatibility/2006">
              <mc:Choice xmlns:v="urn:schemas-microsoft-com:vml" Requires="v">
                <p:oleObj spid="_x0000_s3138" name="" r:id="rId4" imgW="1611630" imgH="203200" progId="Equation.DSMT4">
                  <p:embed/>
                </p:oleObj>
              </mc:Choice>
              <mc:Fallback>
                <p:oleObj name="" r:id="rId4" imgW="1611630" imgH="203200" progId="Equation.DSMT4">
                  <p:embed/>
                  <p:pic>
                    <p:nvPicPr>
                      <p:cNvPr id="0" name="图片 3137"/>
                      <p:cNvPicPr/>
                      <p:nvPr/>
                    </p:nvPicPr>
                    <p:blipFill>
                      <a:blip r:embed="rId5">
                        <a:clrChange>
                          <a:clrFrom>
                            <a:srgbClr val="000000"/>
                          </a:clrFrom>
                          <a:clrTo>
                            <a:srgbClr val="FFFF00"/>
                          </a:clrTo>
                        </a:clrChange>
                      </a:blip>
                      <a:stretch>
                        <a:fillRect/>
                      </a:stretch>
                    </p:blipFill>
                    <p:spPr>
                      <a:xfrm>
                        <a:off x="2440623" y="5729288"/>
                        <a:ext cx="3887787" cy="479425"/>
                      </a:xfrm>
                      <a:prstGeom prst="rect">
                        <a:avLst/>
                      </a:prstGeom>
                      <a:noFill/>
                      <a:ln w="38100">
                        <a:noFill/>
                        <a:miter/>
                      </a:ln>
                    </p:spPr>
                  </p:pic>
                </p:oleObj>
              </mc:Fallback>
            </mc:AlternateContent>
          </a:graphicData>
        </a:graphic>
      </p:graphicFrame>
      <p:graphicFrame>
        <p:nvGraphicFramePr>
          <p:cNvPr id="57355" name="对象 57354"/>
          <p:cNvGraphicFramePr/>
          <p:nvPr/>
        </p:nvGraphicFramePr>
        <p:xfrm>
          <a:off x="2207578" y="260033"/>
          <a:ext cx="4303712" cy="790575"/>
        </p:xfrm>
        <a:graphic>
          <a:graphicData uri="http://schemas.openxmlformats.org/presentationml/2006/ole">
            <mc:AlternateContent xmlns:mc="http://schemas.openxmlformats.org/markup-compatibility/2006">
              <mc:Choice xmlns:v="urn:schemas-microsoft-com:vml" Requires="v">
                <p:oleObj spid="_x0000_s3139" name="" r:id="rId6" imgW="2437130" imgH="444500" progId="Equation.DSMT4">
                  <p:embed/>
                </p:oleObj>
              </mc:Choice>
              <mc:Fallback>
                <p:oleObj name="" r:id="rId6" imgW="2437130" imgH="444500" progId="Equation.DSMT4">
                  <p:embed/>
                  <p:pic>
                    <p:nvPicPr>
                      <p:cNvPr id="0" name="图片 3138"/>
                      <p:cNvPicPr/>
                      <p:nvPr/>
                    </p:nvPicPr>
                    <p:blipFill>
                      <a:blip r:embed="rId7">
                        <a:clrChange>
                          <a:clrFrom>
                            <a:srgbClr val="000000"/>
                          </a:clrFrom>
                          <a:clrTo>
                            <a:srgbClr val="FFFF00"/>
                          </a:clrTo>
                        </a:clrChange>
                      </a:blip>
                      <a:stretch>
                        <a:fillRect/>
                      </a:stretch>
                    </p:blipFill>
                    <p:spPr>
                      <a:xfrm>
                        <a:off x="2207578" y="260033"/>
                        <a:ext cx="4303712" cy="790575"/>
                      </a:xfrm>
                      <a:prstGeom prst="rect">
                        <a:avLst/>
                      </a:prstGeom>
                      <a:noFill/>
                      <a:ln w="38100">
                        <a:noFill/>
                        <a:miter/>
                      </a:ln>
                    </p:spPr>
                  </p:pic>
                </p:oleObj>
              </mc:Fallback>
            </mc:AlternateContent>
          </a:graphicData>
        </a:graphic>
      </p:graphicFrame>
      <p:sp>
        <p:nvSpPr>
          <p:cNvPr id="57356" name="矩形 57355"/>
          <p:cNvSpPr/>
          <p:nvPr/>
        </p:nvSpPr>
        <p:spPr>
          <a:xfrm>
            <a:off x="239713" y="3769836"/>
            <a:ext cx="3676015" cy="460375"/>
          </a:xfrm>
          <a:prstGeom prst="rect">
            <a:avLst/>
          </a:prstGeom>
          <a:noFill/>
          <a:ln w="9525">
            <a:noFill/>
          </a:ln>
        </p:spPr>
        <p:txBody>
          <a:bodyPr wrap="none" anchor="ctr">
            <a:spAutoFit/>
          </a:bodyPr>
          <a:p>
            <a:pPr indent="266700"/>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．第一个微分方程的解</a:t>
            </a:r>
            <a:endPar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7357" name="矩形 57356"/>
          <p:cNvSpPr/>
          <p:nvPr/>
        </p:nvSpPr>
        <p:spPr>
          <a:xfrm>
            <a:off x="107950" y="4232275"/>
            <a:ext cx="8745855" cy="829945"/>
          </a:xfrm>
          <a:prstGeom prst="rect">
            <a:avLst/>
          </a:prstGeom>
          <a:noFill/>
          <a:ln w="9525">
            <a:noFill/>
          </a:ln>
        </p:spPr>
        <p:txBody>
          <a:bodyPr wrap="square" anchor="ctr">
            <a:spAutoFit/>
          </a:bodyPr>
          <a:p>
            <a:pPr indent="266700" eaLnBrk="0" hangingPunct="0"/>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第一个微分方程式与直角坐标中的三个方程形式上相同，</a:t>
            </a:r>
            <a:endParaRPr lang="zh-CN" altLang="en-US" sz="2400" dirty="0">
              <a:solidFill>
                <a:schemeClr val="bg2"/>
              </a:solidFill>
              <a:latin typeface="微软雅黑" panose="020B0503020204020204" pitchFamily="34" charset="-122"/>
              <a:ea typeface="微软雅黑" panose="020B0503020204020204" pitchFamily="34" charset="-122"/>
            </a:endParaRPr>
          </a:p>
          <a:p>
            <a:pPr indent="266700" eaLnBrk="0" hangingPunct="0"/>
            <a:r>
              <a:rPr lang="zh-CN" altLang="en-US" sz="2400" dirty="0">
                <a:solidFill>
                  <a:schemeClr val="bg2"/>
                </a:solidFill>
                <a:latin typeface="微软雅黑" panose="020B0503020204020204" pitchFamily="34" charset="-122"/>
                <a:ea typeface="微软雅黑" panose="020B0503020204020204" pitchFamily="34" charset="-122"/>
              </a:rPr>
              <a:t>解应为周期函数或单调函数。</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7355"/>
                                        </p:tgtEl>
                                        <p:attrNameLst>
                                          <p:attrName>style.visibility</p:attrName>
                                        </p:attrNameLst>
                                      </p:cBhvr>
                                      <p:to>
                                        <p:strVal val="visible"/>
                                      </p:to>
                                    </p:set>
                                    <p:animEffect transition="in" filter="blinds(horizontal)">
                                      <p:cBhvr>
                                        <p:cTn id="7" dur="500"/>
                                        <p:tgtEl>
                                          <p:spTgt spid="573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351"/>
                                        </p:tgtEl>
                                        <p:attrNameLst>
                                          <p:attrName>style.visibility</p:attrName>
                                        </p:attrNameLst>
                                      </p:cBhvr>
                                      <p:to>
                                        <p:strVal val="visible"/>
                                      </p:to>
                                    </p:set>
                                    <p:animEffect transition="in" filter="blinds(horizontal)">
                                      <p:cBhvr>
                                        <p:cTn id="12" dur="500"/>
                                        <p:tgtEl>
                                          <p:spTgt spid="573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348"/>
                                        </p:tgtEl>
                                        <p:attrNameLst>
                                          <p:attrName>style.visibility</p:attrName>
                                        </p:attrNameLst>
                                      </p:cBhvr>
                                      <p:to>
                                        <p:strVal val="visible"/>
                                      </p:to>
                                    </p:set>
                                    <p:animEffect transition="in" filter="blinds(horizontal)">
                                      <p:cBhvr>
                                        <p:cTn id="17" dur="500"/>
                                        <p:tgtEl>
                                          <p:spTgt spid="5734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356"/>
                                        </p:tgtEl>
                                        <p:attrNameLst>
                                          <p:attrName>style.visibility</p:attrName>
                                        </p:attrNameLst>
                                      </p:cBhvr>
                                      <p:to>
                                        <p:strVal val="visible"/>
                                      </p:to>
                                    </p:set>
                                    <p:animEffect transition="in" filter="blinds(horizontal)">
                                      <p:cBhvr>
                                        <p:cTn id="22" dur="500"/>
                                        <p:tgtEl>
                                          <p:spTgt spid="5735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357"/>
                                        </p:tgtEl>
                                        <p:attrNameLst>
                                          <p:attrName>style.visibility</p:attrName>
                                        </p:attrNameLst>
                                      </p:cBhvr>
                                      <p:to>
                                        <p:strVal val="visible"/>
                                      </p:to>
                                    </p:set>
                                    <p:animEffect transition="in" filter="blinds(horizontal)">
                                      <p:cBhvr>
                                        <p:cTn id="27" dur="500"/>
                                        <p:tgtEl>
                                          <p:spTgt spid="5735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354"/>
                                        </p:tgtEl>
                                        <p:attrNameLst>
                                          <p:attrName>style.visibility</p:attrName>
                                        </p:attrNameLst>
                                      </p:cBhvr>
                                      <p:to>
                                        <p:strVal val="visible"/>
                                      </p:to>
                                    </p:set>
                                    <p:animEffect transition="in" filter="blinds(horizontal)">
                                      <p:cBhvr>
                                        <p:cTn id="32" dur="500"/>
                                        <p:tgtEl>
                                          <p:spTgt spid="57354"/>
                                        </p:tgtEl>
                                      </p:cBhvr>
                                    </p:animEffect>
                                  </p:childTnLst>
                                </p:cTn>
                              </p:par>
                              <p:par>
                                <p:cTn id="33" presetID="3" presetClass="entr" presetSubtype="10" fill="hold" nodeType="withEffect">
                                  <p:stCondLst>
                                    <p:cond delay="0"/>
                                  </p:stCondLst>
                                  <p:childTnLst>
                                    <p:set>
                                      <p:cBhvr>
                                        <p:cTn id="34" dur="1" fill="hold">
                                          <p:stCondLst>
                                            <p:cond delay="0"/>
                                          </p:stCondLst>
                                        </p:cTn>
                                        <p:tgtEl>
                                          <p:spTgt spid="57353"/>
                                        </p:tgtEl>
                                        <p:attrNameLst>
                                          <p:attrName>style.visibility</p:attrName>
                                        </p:attrNameLst>
                                      </p:cBhvr>
                                      <p:to>
                                        <p:strVal val="visible"/>
                                      </p:to>
                                    </p:set>
                                    <p:animEffect transition="in" filter="blinds(horizontal)">
                                      <p:cBhvr>
                                        <p:cTn id="35" dur="500"/>
                                        <p:tgtEl>
                                          <p:spTgt spid="57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p:bldP spid="57354" grpId="0"/>
      <p:bldP spid="57356" grpId="0"/>
      <p:bldP spid="57357"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58374" name="对象 58373"/>
          <p:cNvGraphicFramePr/>
          <p:nvPr/>
        </p:nvGraphicFramePr>
        <p:xfrm>
          <a:off x="780415" y="1268413"/>
          <a:ext cx="7129463" cy="431800"/>
        </p:xfrm>
        <a:graphic>
          <a:graphicData uri="http://schemas.openxmlformats.org/presentationml/2006/ole">
            <mc:AlternateContent xmlns:mc="http://schemas.openxmlformats.org/markup-compatibility/2006">
              <mc:Choice xmlns:v="urn:schemas-microsoft-com:vml" Requires="v">
                <p:oleObj spid="_x0000_s3140" name="" r:id="rId2" imgW="3311525" imgH="203200" progId="Equation.DSMT4">
                  <p:embed/>
                </p:oleObj>
              </mc:Choice>
              <mc:Fallback>
                <p:oleObj name="" r:id="rId2" imgW="3311525" imgH="203200" progId="Equation.DSMT4">
                  <p:embed/>
                  <p:pic>
                    <p:nvPicPr>
                      <p:cNvPr id="0" name="图片 3139"/>
                      <p:cNvPicPr/>
                      <p:nvPr/>
                    </p:nvPicPr>
                    <p:blipFill>
                      <a:blip r:embed="rId3">
                        <a:clrChange>
                          <a:clrFrom>
                            <a:srgbClr val="000000"/>
                          </a:clrFrom>
                          <a:clrTo>
                            <a:srgbClr val="FFFF00"/>
                          </a:clrTo>
                        </a:clrChange>
                      </a:blip>
                      <a:stretch>
                        <a:fillRect/>
                      </a:stretch>
                    </p:blipFill>
                    <p:spPr>
                      <a:xfrm>
                        <a:off x="780415" y="1268413"/>
                        <a:ext cx="7129463" cy="431800"/>
                      </a:xfrm>
                      <a:prstGeom prst="rect">
                        <a:avLst/>
                      </a:prstGeom>
                      <a:noFill/>
                      <a:ln w="38100">
                        <a:noFill/>
                        <a:miter/>
                      </a:ln>
                    </p:spPr>
                  </p:pic>
                </p:oleObj>
              </mc:Fallback>
            </mc:AlternateContent>
          </a:graphicData>
        </a:graphic>
      </p:graphicFrame>
      <p:graphicFrame>
        <p:nvGraphicFramePr>
          <p:cNvPr id="58373" name="对象 58372"/>
          <p:cNvGraphicFramePr/>
          <p:nvPr/>
        </p:nvGraphicFramePr>
        <p:xfrm>
          <a:off x="2713990" y="2374900"/>
          <a:ext cx="4483100" cy="469900"/>
        </p:xfrm>
        <a:graphic>
          <a:graphicData uri="http://schemas.openxmlformats.org/presentationml/2006/ole">
            <mc:AlternateContent xmlns:mc="http://schemas.openxmlformats.org/markup-compatibility/2006">
              <mc:Choice xmlns:v="urn:schemas-microsoft-com:vml" Requires="v">
                <p:oleObj spid="_x0000_s3141" name="" r:id="rId4" imgW="2209800" imgH="228600" progId="Equation.DSMT4">
                  <p:embed/>
                </p:oleObj>
              </mc:Choice>
              <mc:Fallback>
                <p:oleObj name="" r:id="rId4" imgW="2209800" imgH="228600" progId="Equation.DSMT4">
                  <p:embed/>
                  <p:pic>
                    <p:nvPicPr>
                      <p:cNvPr id="0" name="图片 3140"/>
                      <p:cNvPicPr/>
                      <p:nvPr/>
                    </p:nvPicPr>
                    <p:blipFill>
                      <a:blip r:embed="rId5">
                        <a:clrChange>
                          <a:clrFrom>
                            <a:srgbClr val="000000"/>
                          </a:clrFrom>
                          <a:clrTo>
                            <a:srgbClr val="FFFF00"/>
                          </a:clrTo>
                        </a:clrChange>
                      </a:blip>
                      <a:stretch>
                        <a:fillRect/>
                      </a:stretch>
                    </p:blipFill>
                    <p:spPr>
                      <a:xfrm>
                        <a:off x="2713990" y="2374900"/>
                        <a:ext cx="4483100" cy="469900"/>
                      </a:xfrm>
                      <a:prstGeom prst="rect">
                        <a:avLst/>
                      </a:prstGeom>
                      <a:noFill/>
                      <a:ln w="38100">
                        <a:noFill/>
                        <a:miter/>
                      </a:ln>
                    </p:spPr>
                  </p:pic>
                </p:oleObj>
              </mc:Fallback>
            </mc:AlternateContent>
          </a:graphicData>
        </a:graphic>
      </p:graphicFrame>
      <p:graphicFrame>
        <p:nvGraphicFramePr>
          <p:cNvPr id="58372" name="对象 58371"/>
          <p:cNvGraphicFramePr/>
          <p:nvPr/>
        </p:nvGraphicFramePr>
        <p:xfrm>
          <a:off x="2577465" y="3860800"/>
          <a:ext cx="4721225" cy="849313"/>
        </p:xfrm>
        <a:graphic>
          <a:graphicData uri="http://schemas.openxmlformats.org/presentationml/2006/ole">
            <mc:AlternateContent xmlns:mc="http://schemas.openxmlformats.org/markup-compatibility/2006">
              <mc:Choice xmlns:v="urn:schemas-microsoft-com:vml" Requires="v">
                <p:oleObj spid="_x0000_s3142" name="" r:id="rId6" imgW="2324100" imgH="419100" progId="Equation.DSMT4">
                  <p:embed/>
                </p:oleObj>
              </mc:Choice>
              <mc:Fallback>
                <p:oleObj name="" r:id="rId6" imgW="2324100" imgH="419100" progId="Equation.DSMT4">
                  <p:embed/>
                  <p:pic>
                    <p:nvPicPr>
                      <p:cNvPr id="0" name="图片 3141"/>
                      <p:cNvPicPr/>
                      <p:nvPr/>
                    </p:nvPicPr>
                    <p:blipFill>
                      <a:blip r:embed="rId7">
                        <a:clrChange>
                          <a:clrFrom>
                            <a:srgbClr val="000000"/>
                          </a:clrFrom>
                          <a:clrTo>
                            <a:srgbClr val="FFFF00"/>
                          </a:clrTo>
                        </a:clrChange>
                      </a:blip>
                      <a:stretch>
                        <a:fillRect/>
                      </a:stretch>
                    </p:blipFill>
                    <p:spPr>
                      <a:xfrm>
                        <a:off x="2577465" y="3860800"/>
                        <a:ext cx="4721225" cy="849313"/>
                      </a:xfrm>
                      <a:prstGeom prst="rect">
                        <a:avLst/>
                      </a:prstGeom>
                      <a:noFill/>
                      <a:ln w="38100">
                        <a:noFill/>
                        <a:miter/>
                      </a:ln>
                    </p:spPr>
                  </p:pic>
                </p:oleObj>
              </mc:Fallback>
            </mc:AlternateContent>
          </a:graphicData>
        </a:graphic>
      </p:graphicFrame>
      <p:sp>
        <p:nvSpPr>
          <p:cNvPr id="58375" name="矩形 58374"/>
          <p:cNvSpPr/>
          <p:nvPr/>
        </p:nvSpPr>
        <p:spPr>
          <a:xfrm>
            <a:off x="576898" y="391478"/>
            <a:ext cx="8364537" cy="829945"/>
          </a:xfrm>
          <a:prstGeom prst="rect">
            <a:avLst/>
          </a:prstGeom>
          <a:noFill/>
          <a:ln w="9525">
            <a:noFill/>
          </a:ln>
        </p:spPr>
        <p:txBody>
          <a:bodyPr anchor="ctr">
            <a:spAutoFit/>
          </a:bodyPr>
          <a:p>
            <a:pPr indent="533400">
              <a:buAutoNum type="circleNumDbPlain" startAt="2"/>
            </a:pP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在平面上同一点，</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应该是单值的， 即</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π</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8376" name="矩形 58375"/>
          <p:cNvSpPr/>
          <p:nvPr/>
        </p:nvSpPr>
        <p:spPr>
          <a:xfrm>
            <a:off x="24765" y="1802607"/>
            <a:ext cx="9144000" cy="460375"/>
          </a:xfrm>
          <a:prstGeom prst="rect">
            <a:avLst/>
          </a:prstGeom>
          <a:noFill/>
          <a:ln w="9525">
            <a:noFill/>
          </a:ln>
        </p:spPr>
        <p:txBody>
          <a:bodyPr anchor="ctr">
            <a:spAutoFit/>
          </a:bodyPr>
          <a:p>
            <a:pPr indent="533400"/>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γ</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应该是整数，令</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γ</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2,3</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8377" name="矩形 58376"/>
          <p:cNvSpPr/>
          <p:nvPr/>
        </p:nvSpPr>
        <p:spPr>
          <a:xfrm>
            <a:off x="564515" y="3356769"/>
            <a:ext cx="2905760" cy="460375"/>
          </a:xfrm>
          <a:prstGeom prst="rect">
            <a:avLst/>
          </a:prstGeom>
          <a:noFill/>
          <a:ln w="9525">
            <a:noFill/>
          </a:ln>
        </p:spPr>
        <p:txBody>
          <a:bodyPr wrap="none" anchor="ctr">
            <a:spAutoFit/>
          </a:bodyPr>
          <a:p>
            <a:pPr indent="533400" eaLnBrk="0" hangingPunct="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把</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γ</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代入可得</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8379" name="对象 58378"/>
          <p:cNvGraphicFramePr/>
          <p:nvPr/>
        </p:nvGraphicFramePr>
        <p:xfrm>
          <a:off x="6914198" y="4710430"/>
          <a:ext cx="863600" cy="465138"/>
        </p:xfrm>
        <a:graphic>
          <a:graphicData uri="http://schemas.openxmlformats.org/presentationml/2006/ole">
            <mc:AlternateContent xmlns:mc="http://schemas.openxmlformats.org/markup-compatibility/2006">
              <mc:Choice xmlns:v="urn:schemas-microsoft-com:vml" Requires="v">
                <p:oleObj spid="_x0000_s3143" name="" r:id="rId8" imgW="367665" imgH="203200" progId="Equation.DSMT4">
                  <p:embed/>
                </p:oleObj>
              </mc:Choice>
              <mc:Fallback>
                <p:oleObj name="" r:id="rId8" imgW="367665" imgH="203200" progId="Equation.DSMT4">
                  <p:embed/>
                  <p:pic>
                    <p:nvPicPr>
                      <p:cNvPr id="0" name="图片 3142"/>
                      <p:cNvPicPr/>
                      <p:nvPr/>
                    </p:nvPicPr>
                    <p:blipFill>
                      <a:blip r:embed="rId9">
                        <a:clrChange>
                          <a:clrFrom>
                            <a:srgbClr val="000000"/>
                          </a:clrFrom>
                          <a:clrTo>
                            <a:srgbClr val="FFFF00"/>
                          </a:clrTo>
                        </a:clrChange>
                      </a:blip>
                      <a:stretch>
                        <a:fillRect/>
                      </a:stretch>
                    </p:blipFill>
                    <p:spPr>
                      <a:xfrm>
                        <a:off x="6914198" y="4710430"/>
                        <a:ext cx="863600" cy="465138"/>
                      </a:xfrm>
                      <a:prstGeom prst="rect">
                        <a:avLst/>
                      </a:prstGeom>
                      <a:noFill/>
                      <a:ln w="38100">
                        <a:noFill/>
                        <a:miter/>
                      </a:ln>
                    </p:spPr>
                  </p:pic>
                </p:oleObj>
              </mc:Fallback>
            </mc:AlternateContent>
          </a:graphicData>
        </a:graphic>
      </p:graphicFrame>
      <p:graphicFrame>
        <p:nvGraphicFramePr>
          <p:cNvPr id="58378" name="对象 58377"/>
          <p:cNvGraphicFramePr/>
          <p:nvPr/>
        </p:nvGraphicFramePr>
        <p:xfrm>
          <a:off x="3505200" y="5373688"/>
          <a:ext cx="1943100" cy="881062"/>
        </p:xfrm>
        <a:graphic>
          <a:graphicData uri="http://schemas.openxmlformats.org/presentationml/2006/ole">
            <mc:AlternateContent xmlns:mc="http://schemas.openxmlformats.org/markup-compatibility/2006">
              <mc:Choice xmlns:v="urn:schemas-microsoft-com:vml" Requires="v">
                <p:oleObj spid="_x0000_s3144" name="" r:id="rId10" imgW="927100" imgH="419100" progId="Equation.DSMT4">
                  <p:embed/>
                </p:oleObj>
              </mc:Choice>
              <mc:Fallback>
                <p:oleObj name="" r:id="rId10" imgW="927100" imgH="419100" progId="Equation.DSMT4">
                  <p:embed/>
                  <p:pic>
                    <p:nvPicPr>
                      <p:cNvPr id="0" name="图片 3143"/>
                      <p:cNvPicPr/>
                      <p:nvPr/>
                    </p:nvPicPr>
                    <p:blipFill>
                      <a:blip r:embed="rId11">
                        <a:clrChange>
                          <a:clrFrom>
                            <a:srgbClr val="000000"/>
                          </a:clrFrom>
                          <a:clrTo>
                            <a:srgbClr val="FFFF00"/>
                          </a:clrTo>
                        </a:clrChange>
                      </a:blip>
                      <a:stretch>
                        <a:fillRect/>
                      </a:stretch>
                    </p:blipFill>
                    <p:spPr>
                      <a:xfrm>
                        <a:off x="3505200" y="5373688"/>
                        <a:ext cx="1943100" cy="881062"/>
                      </a:xfrm>
                      <a:prstGeom prst="rect">
                        <a:avLst/>
                      </a:prstGeom>
                      <a:noFill/>
                      <a:ln w="38100">
                        <a:noFill/>
                        <a:miter/>
                      </a:ln>
                    </p:spPr>
                  </p:pic>
                </p:oleObj>
              </mc:Fallback>
            </mc:AlternateContent>
          </a:graphicData>
        </a:graphic>
      </p:graphicFrame>
      <p:sp>
        <p:nvSpPr>
          <p:cNvPr id="58380" name="矩形 58379"/>
          <p:cNvSpPr/>
          <p:nvPr/>
        </p:nvSpPr>
        <p:spPr>
          <a:xfrm>
            <a:off x="708978" y="4753769"/>
            <a:ext cx="627888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rPr>
              <a:t>这是欧拉型方程（变系数微分方程），可以设</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58381" name="矩形 58380"/>
          <p:cNvSpPr/>
          <p:nvPr/>
        </p:nvSpPr>
        <p:spPr>
          <a:xfrm>
            <a:off x="552450" y="5618957"/>
            <a:ext cx="1840230" cy="460375"/>
          </a:xfrm>
          <a:prstGeom prst="rect">
            <a:avLst/>
          </a:prstGeom>
          <a:noFill/>
          <a:ln w="9525">
            <a:noFill/>
          </a:ln>
        </p:spPr>
        <p:txBody>
          <a:bodyPr wrap="none" anchor="ctr">
            <a:spAutoFit/>
          </a:bodyPr>
          <a:p>
            <a:pPr indent="133350"/>
            <a:r>
              <a:rPr lang="zh-CN" altLang="en-US" sz="2400" dirty="0">
                <a:solidFill>
                  <a:schemeClr val="bg2"/>
                </a:solidFill>
                <a:latin typeface="微软雅黑" panose="020B0503020204020204" pitchFamily="34" charset="-122"/>
                <a:ea typeface="微软雅黑" panose="020B0503020204020204" pitchFamily="34" charset="-122"/>
              </a:rPr>
              <a:t>上式变换为</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58383" name="矩形 58382"/>
          <p:cNvSpPr/>
          <p:nvPr/>
        </p:nvSpPr>
        <p:spPr>
          <a:xfrm>
            <a:off x="138113" y="2873851"/>
            <a:ext cx="4247515" cy="460375"/>
          </a:xfrm>
          <a:prstGeom prst="rect">
            <a:avLst/>
          </a:prstGeom>
          <a:noFill/>
          <a:ln w="9525">
            <a:noFill/>
          </a:ln>
        </p:spPr>
        <p:txBody>
          <a:bodyPr wrap="none" anchor="ctr">
            <a:spAutoFit/>
          </a:bodyPr>
          <a:p>
            <a:pPr indent="533400"/>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．第二个微分方程式的解</a:t>
            </a:r>
            <a:endPar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5"/>
                                        </p:tgtEl>
                                        <p:attrNameLst>
                                          <p:attrName>style.visibility</p:attrName>
                                        </p:attrNameLst>
                                      </p:cBhvr>
                                      <p:to>
                                        <p:strVal val="visible"/>
                                      </p:to>
                                    </p:set>
                                    <p:animEffect transition="in" filter="blinds(horizontal)">
                                      <p:cBhvr>
                                        <p:cTn id="7" dur="500"/>
                                        <p:tgtEl>
                                          <p:spTgt spid="58375"/>
                                        </p:tgtEl>
                                      </p:cBhvr>
                                    </p:animEffect>
                                  </p:childTnLst>
                                </p:cTn>
                              </p:par>
                              <p:par>
                                <p:cTn id="8" presetID="3" presetClass="entr" presetSubtype="10" fill="hold" nodeType="withEffect">
                                  <p:stCondLst>
                                    <p:cond delay="0"/>
                                  </p:stCondLst>
                                  <p:childTnLst>
                                    <p:set>
                                      <p:cBhvr>
                                        <p:cTn id="9" dur="1" fill="hold">
                                          <p:stCondLst>
                                            <p:cond delay="0"/>
                                          </p:stCondLst>
                                        </p:cTn>
                                        <p:tgtEl>
                                          <p:spTgt spid="58374"/>
                                        </p:tgtEl>
                                        <p:attrNameLst>
                                          <p:attrName>style.visibility</p:attrName>
                                        </p:attrNameLst>
                                      </p:cBhvr>
                                      <p:to>
                                        <p:strVal val="visible"/>
                                      </p:to>
                                    </p:set>
                                    <p:animEffect transition="in" filter="blinds(horizontal)">
                                      <p:cBhvr>
                                        <p:cTn id="10" dur="500"/>
                                        <p:tgtEl>
                                          <p:spTgt spid="5837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8376"/>
                                        </p:tgtEl>
                                        <p:attrNameLst>
                                          <p:attrName>style.visibility</p:attrName>
                                        </p:attrNameLst>
                                      </p:cBhvr>
                                      <p:to>
                                        <p:strVal val="visible"/>
                                      </p:to>
                                    </p:set>
                                    <p:animEffect transition="in" filter="blinds(horizontal)">
                                      <p:cBhvr>
                                        <p:cTn id="15" dur="500"/>
                                        <p:tgtEl>
                                          <p:spTgt spid="583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8373"/>
                                        </p:tgtEl>
                                        <p:attrNameLst>
                                          <p:attrName>style.visibility</p:attrName>
                                        </p:attrNameLst>
                                      </p:cBhvr>
                                      <p:to>
                                        <p:strVal val="visible"/>
                                      </p:to>
                                    </p:set>
                                    <p:animEffect transition="in" filter="blinds(horizontal)">
                                      <p:cBhvr>
                                        <p:cTn id="20" dur="500"/>
                                        <p:tgtEl>
                                          <p:spTgt spid="5837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8383"/>
                                        </p:tgtEl>
                                        <p:attrNameLst>
                                          <p:attrName>style.visibility</p:attrName>
                                        </p:attrNameLst>
                                      </p:cBhvr>
                                      <p:to>
                                        <p:strVal val="visible"/>
                                      </p:to>
                                    </p:set>
                                    <p:animEffect transition="in" filter="blinds(horizontal)">
                                      <p:cBhvr>
                                        <p:cTn id="25" dur="500"/>
                                        <p:tgtEl>
                                          <p:spTgt spid="5838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8377"/>
                                        </p:tgtEl>
                                        <p:attrNameLst>
                                          <p:attrName>style.visibility</p:attrName>
                                        </p:attrNameLst>
                                      </p:cBhvr>
                                      <p:to>
                                        <p:strVal val="visible"/>
                                      </p:to>
                                    </p:set>
                                    <p:animEffect transition="in" filter="blinds(horizontal)">
                                      <p:cBhvr>
                                        <p:cTn id="30" dur="500"/>
                                        <p:tgtEl>
                                          <p:spTgt spid="58377"/>
                                        </p:tgtEl>
                                      </p:cBhvr>
                                    </p:animEffect>
                                  </p:childTnLst>
                                </p:cTn>
                              </p:par>
                              <p:par>
                                <p:cTn id="31" presetID="3" presetClass="entr" presetSubtype="10" fill="hold" nodeType="withEffect">
                                  <p:stCondLst>
                                    <p:cond delay="0"/>
                                  </p:stCondLst>
                                  <p:childTnLst>
                                    <p:set>
                                      <p:cBhvr>
                                        <p:cTn id="32" dur="1" fill="hold">
                                          <p:stCondLst>
                                            <p:cond delay="0"/>
                                          </p:stCondLst>
                                        </p:cTn>
                                        <p:tgtEl>
                                          <p:spTgt spid="58372"/>
                                        </p:tgtEl>
                                        <p:attrNameLst>
                                          <p:attrName>style.visibility</p:attrName>
                                        </p:attrNameLst>
                                      </p:cBhvr>
                                      <p:to>
                                        <p:strVal val="visible"/>
                                      </p:to>
                                    </p:set>
                                    <p:animEffect transition="in" filter="blinds(horizontal)">
                                      <p:cBhvr>
                                        <p:cTn id="33" dur="500"/>
                                        <p:tgtEl>
                                          <p:spTgt spid="5837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8380"/>
                                        </p:tgtEl>
                                        <p:attrNameLst>
                                          <p:attrName>style.visibility</p:attrName>
                                        </p:attrNameLst>
                                      </p:cBhvr>
                                      <p:to>
                                        <p:strVal val="visible"/>
                                      </p:to>
                                    </p:set>
                                    <p:anim calcmode="lin" valueType="num">
                                      <p:cBhvr additive="base">
                                        <p:cTn id="38" dur="500" fill="hold"/>
                                        <p:tgtEl>
                                          <p:spTgt spid="58380"/>
                                        </p:tgtEl>
                                        <p:attrNameLst>
                                          <p:attrName>ppt_x</p:attrName>
                                        </p:attrNameLst>
                                      </p:cBhvr>
                                      <p:tavLst>
                                        <p:tav tm="0">
                                          <p:val>
                                            <p:strVal val="#ppt_x"/>
                                          </p:val>
                                        </p:tav>
                                        <p:tav tm="100000">
                                          <p:val>
                                            <p:strVal val="#ppt_x"/>
                                          </p:val>
                                        </p:tav>
                                      </p:tavLst>
                                    </p:anim>
                                    <p:anim calcmode="lin" valueType="num">
                                      <p:cBhvr additive="base">
                                        <p:cTn id="39" dur="500" fill="hold"/>
                                        <p:tgtEl>
                                          <p:spTgt spid="58380"/>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58379"/>
                                        </p:tgtEl>
                                        <p:attrNameLst>
                                          <p:attrName>style.visibility</p:attrName>
                                        </p:attrNameLst>
                                      </p:cBhvr>
                                      <p:to>
                                        <p:strVal val="visible"/>
                                      </p:to>
                                    </p:set>
                                    <p:anim calcmode="lin" valueType="num">
                                      <p:cBhvr additive="base">
                                        <p:cTn id="42" dur="500" fill="hold"/>
                                        <p:tgtEl>
                                          <p:spTgt spid="58379"/>
                                        </p:tgtEl>
                                        <p:attrNameLst>
                                          <p:attrName>ppt_x</p:attrName>
                                        </p:attrNameLst>
                                      </p:cBhvr>
                                      <p:tavLst>
                                        <p:tav tm="0">
                                          <p:val>
                                            <p:strVal val="#ppt_x"/>
                                          </p:val>
                                        </p:tav>
                                        <p:tav tm="100000">
                                          <p:val>
                                            <p:strVal val="#ppt_x"/>
                                          </p:val>
                                        </p:tav>
                                      </p:tavLst>
                                    </p:anim>
                                    <p:anim calcmode="lin" valueType="num">
                                      <p:cBhvr additive="base">
                                        <p:cTn id="43" dur="500" fill="hold"/>
                                        <p:tgtEl>
                                          <p:spTgt spid="58379"/>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8381"/>
                                        </p:tgtEl>
                                        <p:attrNameLst>
                                          <p:attrName>style.visibility</p:attrName>
                                        </p:attrNameLst>
                                      </p:cBhvr>
                                      <p:to>
                                        <p:strVal val="visible"/>
                                      </p:to>
                                    </p:set>
                                    <p:animEffect transition="in" filter="blinds(horizontal)">
                                      <p:cBhvr>
                                        <p:cTn id="48" dur="500"/>
                                        <p:tgtEl>
                                          <p:spTgt spid="58381"/>
                                        </p:tgtEl>
                                      </p:cBhvr>
                                    </p:animEffect>
                                  </p:childTnLst>
                                </p:cTn>
                              </p:par>
                              <p:par>
                                <p:cTn id="49" presetID="3" presetClass="entr" presetSubtype="10" fill="hold" nodeType="withEffect">
                                  <p:stCondLst>
                                    <p:cond delay="0"/>
                                  </p:stCondLst>
                                  <p:childTnLst>
                                    <p:set>
                                      <p:cBhvr>
                                        <p:cTn id="50" dur="1" fill="hold">
                                          <p:stCondLst>
                                            <p:cond delay="0"/>
                                          </p:stCondLst>
                                        </p:cTn>
                                        <p:tgtEl>
                                          <p:spTgt spid="58378"/>
                                        </p:tgtEl>
                                        <p:attrNameLst>
                                          <p:attrName>style.visibility</p:attrName>
                                        </p:attrNameLst>
                                      </p:cBhvr>
                                      <p:to>
                                        <p:strVal val="visible"/>
                                      </p:to>
                                    </p:set>
                                    <p:animEffect transition="in" filter="blinds(horizontal)">
                                      <p:cBhvr>
                                        <p:cTn id="51" dur="500"/>
                                        <p:tgtEl>
                                          <p:spTgt spid="58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p:bldP spid="58376" grpId="0"/>
      <p:bldP spid="58377" grpId="0"/>
      <p:bldP spid="58380" grpId="0"/>
      <p:bldP spid="58381" grpId="0"/>
      <p:bldP spid="58383"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59398" name="对象 59397"/>
          <p:cNvGraphicFramePr/>
          <p:nvPr/>
        </p:nvGraphicFramePr>
        <p:xfrm>
          <a:off x="3348038" y="908050"/>
          <a:ext cx="2954337" cy="744538"/>
        </p:xfrm>
        <a:graphic>
          <a:graphicData uri="http://schemas.openxmlformats.org/presentationml/2006/ole">
            <mc:AlternateContent xmlns:mc="http://schemas.openxmlformats.org/markup-compatibility/2006">
              <mc:Choice xmlns:v="urn:schemas-microsoft-com:vml" Requires="v">
                <p:oleObj spid="_x0000_s3145" name="" r:id="rId2" imgW="1548765" imgH="393700" progId="Equation.DSMT4">
                  <p:embed/>
                </p:oleObj>
              </mc:Choice>
              <mc:Fallback>
                <p:oleObj name="" r:id="rId2" imgW="1548765" imgH="393700" progId="Equation.DSMT4">
                  <p:embed/>
                  <p:pic>
                    <p:nvPicPr>
                      <p:cNvPr id="0" name="图片 3144"/>
                      <p:cNvPicPr/>
                      <p:nvPr/>
                    </p:nvPicPr>
                    <p:blipFill>
                      <a:blip r:embed="rId3">
                        <a:clrChange>
                          <a:clrFrom>
                            <a:srgbClr val="000000"/>
                          </a:clrFrom>
                          <a:clrTo>
                            <a:srgbClr val="FFFF00"/>
                          </a:clrTo>
                        </a:clrChange>
                      </a:blip>
                      <a:stretch>
                        <a:fillRect/>
                      </a:stretch>
                    </p:blipFill>
                    <p:spPr>
                      <a:xfrm>
                        <a:off x="3348038" y="908050"/>
                        <a:ext cx="2954337" cy="744538"/>
                      </a:xfrm>
                      <a:prstGeom prst="rect">
                        <a:avLst/>
                      </a:prstGeom>
                      <a:noFill/>
                      <a:ln w="38100">
                        <a:noFill/>
                        <a:miter/>
                      </a:ln>
                    </p:spPr>
                  </p:pic>
                </p:oleObj>
              </mc:Fallback>
            </mc:AlternateContent>
          </a:graphicData>
        </a:graphic>
      </p:graphicFrame>
      <p:graphicFrame>
        <p:nvGraphicFramePr>
          <p:cNvPr id="59397" name="对象 59396"/>
          <p:cNvGraphicFramePr/>
          <p:nvPr/>
        </p:nvGraphicFramePr>
        <p:xfrm>
          <a:off x="1665288" y="1989138"/>
          <a:ext cx="6316662" cy="850900"/>
        </p:xfrm>
        <a:graphic>
          <a:graphicData uri="http://schemas.openxmlformats.org/presentationml/2006/ole">
            <mc:AlternateContent xmlns:mc="http://schemas.openxmlformats.org/markup-compatibility/2006">
              <mc:Choice xmlns:v="urn:schemas-microsoft-com:vml" Requires="v">
                <p:oleObj spid="_x0000_s3146" name="" r:id="rId4" imgW="3186430" imgH="431800" progId="Equation.DSMT4">
                  <p:embed/>
                </p:oleObj>
              </mc:Choice>
              <mc:Fallback>
                <p:oleObj name="" r:id="rId4" imgW="3186430" imgH="431800" progId="Equation.DSMT4">
                  <p:embed/>
                  <p:pic>
                    <p:nvPicPr>
                      <p:cNvPr id="0" name="图片 3145"/>
                      <p:cNvPicPr/>
                      <p:nvPr/>
                    </p:nvPicPr>
                    <p:blipFill>
                      <a:blip r:embed="rId5">
                        <a:clrChange>
                          <a:clrFrom>
                            <a:srgbClr val="000000"/>
                          </a:clrFrom>
                          <a:clrTo>
                            <a:srgbClr val="FFFF00"/>
                          </a:clrTo>
                        </a:clrChange>
                      </a:blip>
                      <a:stretch>
                        <a:fillRect/>
                      </a:stretch>
                    </p:blipFill>
                    <p:spPr>
                      <a:xfrm>
                        <a:off x="1665288" y="1989138"/>
                        <a:ext cx="6316662" cy="850900"/>
                      </a:xfrm>
                      <a:prstGeom prst="rect">
                        <a:avLst/>
                      </a:prstGeom>
                      <a:noFill/>
                      <a:ln w="38100">
                        <a:noFill/>
                        <a:miter/>
                      </a:ln>
                    </p:spPr>
                  </p:pic>
                </p:oleObj>
              </mc:Fallback>
            </mc:AlternateContent>
          </a:graphicData>
        </a:graphic>
      </p:graphicFrame>
      <p:sp>
        <p:nvSpPr>
          <p:cNvPr id="59399" name="矩形 59398"/>
          <p:cNvSpPr/>
          <p:nvPr/>
        </p:nvSpPr>
        <p:spPr>
          <a:xfrm>
            <a:off x="96520" y="417989"/>
            <a:ext cx="5514340" cy="460375"/>
          </a:xfrm>
          <a:prstGeom prst="rect">
            <a:avLst/>
          </a:prstGeom>
          <a:noFill/>
          <a:ln w="9525">
            <a:noFill/>
          </a:ln>
        </p:spPr>
        <p:txBody>
          <a:bodyPr wrap="none" anchor="ctr">
            <a:spAutoFit/>
          </a:bodyPr>
          <a:p>
            <a:pPr indent="5334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解出 </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f</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），再变换成</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f</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），可得</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9400" name="矩形 59399"/>
          <p:cNvSpPr/>
          <p:nvPr/>
        </p:nvSpPr>
        <p:spPr>
          <a:xfrm>
            <a:off x="107950" y="1513682"/>
            <a:ext cx="2139315" cy="460375"/>
          </a:xfrm>
          <a:prstGeom prst="rect">
            <a:avLst/>
          </a:prstGeom>
          <a:noFill/>
          <a:ln w="9525">
            <a:noFill/>
          </a:ln>
        </p:spPr>
        <p:txBody>
          <a:bodyPr wrap="none" anchor="ctr">
            <a:spAutoFit/>
          </a:bodyPr>
          <a:p>
            <a:pPr indent="558800"/>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．通解为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9402" name="矩形 59401"/>
          <p:cNvSpPr/>
          <p:nvPr/>
        </p:nvSpPr>
        <p:spPr>
          <a:xfrm>
            <a:off x="564515" y="2840355"/>
            <a:ext cx="8284210" cy="906780"/>
          </a:xfrm>
          <a:prstGeom prst="rect">
            <a:avLst/>
          </a:prstGeom>
          <a:noFill/>
          <a:ln w="9525">
            <a:noFill/>
          </a:ln>
        </p:spPr>
        <p:txBody>
          <a:bodyPr wrap="square" anchor="ctr">
            <a:spAutoFit/>
          </a:bodyPr>
          <a:p>
            <a:pPr fontAlgn="auto">
              <a:lnSpc>
                <a:spcPts val="3180"/>
              </a:lnSpc>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利用分离变量法求解圆柱坐标系中的边值问题，可以</a:t>
            </a:r>
            <a:endParaRPr lang="zh-CN" altLang="en-US" sz="2400" dirty="0">
              <a:solidFill>
                <a:schemeClr val="bg2"/>
              </a:solidFill>
              <a:latin typeface="微软雅黑" panose="020B0503020204020204" pitchFamily="34" charset="-122"/>
              <a:ea typeface="微软雅黑" panose="020B0503020204020204" pitchFamily="34" charset="-122"/>
            </a:endParaRPr>
          </a:p>
          <a:p>
            <a:pPr fontAlgn="auto">
              <a:lnSpc>
                <a:spcPts val="3180"/>
              </a:lnSpc>
            </a:pPr>
            <a:r>
              <a:rPr lang="zh-CN" altLang="en-US" sz="2400" dirty="0">
                <a:solidFill>
                  <a:schemeClr val="bg2"/>
                </a:solidFill>
                <a:latin typeface="微软雅黑" panose="020B0503020204020204" pitchFamily="34" charset="-122"/>
                <a:ea typeface="微软雅黑" panose="020B0503020204020204" pitchFamily="34" charset="-122"/>
              </a:rPr>
              <a:t>直接利用上式通解，再利用边界条件求出其中的系数。</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59403" name="矩形 59402"/>
          <p:cNvSpPr/>
          <p:nvPr/>
        </p:nvSpPr>
        <p:spPr>
          <a:xfrm>
            <a:off x="528320" y="4098290"/>
            <a:ext cx="6148705" cy="1568450"/>
          </a:xfrm>
          <a:prstGeom prst="rect">
            <a:avLst/>
          </a:prstGeom>
          <a:noFill/>
          <a:ln w="9525">
            <a:noFill/>
          </a:ln>
        </p:spPr>
        <p:txBody>
          <a:bodyPr wrap="square" anchor="ctr">
            <a:spAutoFit/>
          </a:bodyPr>
          <a:p>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例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一根半径为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，介电常数为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ε</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的无限长介质圆柱体置于均匀外电场</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E</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中，与</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E</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垂直。设外电场沿</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轴方向，圆柱体轴线与</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轴重合，如图所示，求圆柱体内、外的电位函数。</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9405" name="图片 59404" descr="4－3－2"/>
          <p:cNvPicPr>
            <a:picLocks noChangeAspect="1"/>
          </p:cNvPicPr>
          <p:nvPr/>
        </p:nvPicPr>
        <p:blipFill>
          <a:blip r:embed="rId6"/>
          <a:stretch>
            <a:fillRect/>
          </a:stretch>
        </p:blipFill>
        <p:spPr>
          <a:xfrm>
            <a:off x="6420803" y="3763963"/>
            <a:ext cx="2735262" cy="2411412"/>
          </a:xfrm>
          <a:prstGeom prst="rect">
            <a:avLst/>
          </a:prstGeom>
          <a:noFill/>
          <a:ln w="9525">
            <a:noFill/>
          </a:ln>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9"/>
                                        </p:tgtEl>
                                        <p:attrNameLst>
                                          <p:attrName>style.visibility</p:attrName>
                                        </p:attrNameLst>
                                      </p:cBhvr>
                                      <p:to>
                                        <p:strVal val="visible"/>
                                      </p:to>
                                    </p:set>
                                    <p:animEffect transition="in" filter="blinds(horizontal)">
                                      <p:cBhvr>
                                        <p:cTn id="7" dur="500"/>
                                        <p:tgtEl>
                                          <p:spTgt spid="59399"/>
                                        </p:tgtEl>
                                      </p:cBhvr>
                                    </p:animEffect>
                                  </p:childTnLst>
                                </p:cTn>
                              </p:par>
                              <p:par>
                                <p:cTn id="8" presetID="3" presetClass="entr" presetSubtype="10" fill="hold" nodeType="withEffect">
                                  <p:stCondLst>
                                    <p:cond delay="0"/>
                                  </p:stCondLst>
                                  <p:childTnLst>
                                    <p:set>
                                      <p:cBhvr>
                                        <p:cTn id="9" dur="1" fill="hold">
                                          <p:stCondLst>
                                            <p:cond delay="0"/>
                                          </p:stCondLst>
                                        </p:cTn>
                                        <p:tgtEl>
                                          <p:spTgt spid="59398"/>
                                        </p:tgtEl>
                                        <p:attrNameLst>
                                          <p:attrName>style.visibility</p:attrName>
                                        </p:attrNameLst>
                                      </p:cBhvr>
                                      <p:to>
                                        <p:strVal val="visible"/>
                                      </p:to>
                                    </p:set>
                                    <p:animEffect transition="in" filter="blinds(horizontal)">
                                      <p:cBhvr>
                                        <p:cTn id="10" dur="500"/>
                                        <p:tgtEl>
                                          <p:spTgt spid="5939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9400"/>
                                        </p:tgtEl>
                                        <p:attrNameLst>
                                          <p:attrName>style.visibility</p:attrName>
                                        </p:attrNameLst>
                                      </p:cBhvr>
                                      <p:to>
                                        <p:strVal val="visible"/>
                                      </p:to>
                                    </p:set>
                                    <p:animEffect transition="in" filter="blinds(horizontal)">
                                      <p:cBhvr>
                                        <p:cTn id="15" dur="500"/>
                                        <p:tgtEl>
                                          <p:spTgt spid="59400"/>
                                        </p:tgtEl>
                                      </p:cBhvr>
                                    </p:animEffect>
                                  </p:childTnLst>
                                </p:cTn>
                              </p:par>
                              <p:par>
                                <p:cTn id="16" presetID="3" presetClass="entr" presetSubtype="10" fill="hold" nodeType="withEffect">
                                  <p:stCondLst>
                                    <p:cond delay="0"/>
                                  </p:stCondLst>
                                  <p:childTnLst>
                                    <p:set>
                                      <p:cBhvr>
                                        <p:cTn id="17" dur="1" fill="hold">
                                          <p:stCondLst>
                                            <p:cond delay="0"/>
                                          </p:stCondLst>
                                        </p:cTn>
                                        <p:tgtEl>
                                          <p:spTgt spid="59397"/>
                                        </p:tgtEl>
                                        <p:attrNameLst>
                                          <p:attrName>style.visibility</p:attrName>
                                        </p:attrNameLst>
                                      </p:cBhvr>
                                      <p:to>
                                        <p:strVal val="visible"/>
                                      </p:to>
                                    </p:set>
                                    <p:animEffect transition="in" filter="blinds(horizontal)">
                                      <p:cBhvr>
                                        <p:cTn id="18" dur="500"/>
                                        <p:tgtEl>
                                          <p:spTgt spid="5939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9402"/>
                                        </p:tgtEl>
                                        <p:attrNameLst>
                                          <p:attrName>style.visibility</p:attrName>
                                        </p:attrNameLst>
                                      </p:cBhvr>
                                      <p:to>
                                        <p:strVal val="visible"/>
                                      </p:to>
                                    </p:set>
                                    <p:animEffect transition="in" filter="blinds(horizontal)">
                                      <p:cBhvr>
                                        <p:cTn id="23" dur="500"/>
                                        <p:tgtEl>
                                          <p:spTgt spid="5940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9403"/>
                                        </p:tgtEl>
                                        <p:attrNameLst>
                                          <p:attrName>style.visibility</p:attrName>
                                        </p:attrNameLst>
                                      </p:cBhvr>
                                      <p:to>
                                        <p:strVal val="visible"/>
                                      </p:to>
                                    </p:set>
                                    <p:animEffect transition="in" filter="blinds(horizontal)">
                                      <p:cBhvr>
                                        <p:cTn id="28" dur="500"/>
                                        <p:tgtEl>
                                          <p:spTgt spid="59403"/>
                                        </p:tgtEl>
                                      </p:cBhvr>
                                    </p:animEffect>
                                  </p:childTnLst>
                                </p:cTn>
                              </p:par>
                              <p:par>
                                <p:cTn id="29" presetID="3" presetClass="entr" presetSubtype="10" fill="hold" nodeType="withEffect">
                                  <p:stCondLst>
                                    <p:cond delay="0"/>
                                  </p:stCondLst>
                                  <p:childTnLst>
                                    <p:set>
                                      <p:cBhvr>
                                        <p:cTn id="30" dur="1" fill="hold">
                                          <p:stCondLst>
                                            <p:cond delay="0"/>
                                          </p:stCondLst>
                                        </p:cTn>
                                        <p:tgtEl>
                                          <p:spTgt spid="59405"/>
                                        </p:tgtEl>
                                        <p:attrNameLst>
                                          <p:attrName>style.visibility</p:attrName>
                                        </p:attrNameLst>
                                      </p:cBhvr>
                                      <p:to>
                                        <p:strVal val="visible"/>
                                      </p:to>
                                    </p:set>
                                    <p:animEffect transition="in" filter="blinds(horizontal)">
                                      <p:cBhvr>
                                        <p:cTn id="31" dur="500"/>
                                        <p:tgtEl>
                                          <p:spTgt spid="59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p:bldP spid="59400" grpId="0"/>
      <p:bldP spid="59402" grpId="0"/>
      <p:bldP spid="5940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111623" name="标题 111622"/>
          <p:cNvSpPr>
            <a:spLocks noGrp="1"/>
          </p:cNvSpPr>
          <p:nvPr/>
        </p:nvSpPr>
        <p:spPr>
          <a:xfrm>
            <a:off x="468313" y="477203"/>
            <a:ext cx="8229600" cy="6604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r>
              <a:rPr lang="en-US" altLang="zh-CN" sz="28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8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8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电磁场边值问题概述</a:t>
            </a:r>
            <a:endParaRPr lang="zh-CN" altLang="en-US" sz="28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1624" name="文本占位符 111623"/>
          <p:cNvSpPr>
            <a:spLocks noGrp="1"/>
          </p:cNvSpPr>
          <p:nvPr/>
        </p:nvSpPr>
        <p:spPr>
          <a:xfrm>
            <a:off x="611505" y="1644650"/>
            <a:ext cx="8136890" cy="13684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9pPr>
          </a:lstStyle>
          <a:p>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在第</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章中可以看出，求解静电场、恒定电场、恒</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sym typeface="+mn-ea"/>
              </a:rPr>
              <a:t>定磁场的问题，都可以归结为求解泊松方程或拉普拉斯方程的问题。</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1625" name="矩形 111624"/>
          <p:cNvSpPr/>
          <p:nvPr/>
        </p:nvSpPr>
        <p:spPr>
          <a:xfrm>
            <a:off x="321628" y="1137603"/>
            <a:ext cx="8229600" cy="64928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1</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电、磁场的微分方程</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1626" name="图片 111625" descr="1"/>
          <p:cNvPicPr>
            <a:picLocks noChangeAspect="1"/>
          </p:cNvPicPr>
          <p:nvPr/>
        </p:nvPicPr>
        <p:blipFill>
          <a:blip r:embed="rId2"/>
          <a:stretch>
            <a:fillRect/>
          </a:stretch>
        </p:blipFill>
        <p:spPr>
          <a:xfrm>
            <a:off x="468313" y="3007043"/>
            <a:ext cx="8280400" cy="2700337"/>
          </a:xfrm>
          <a:prstGeom prst="rect">
            <a:avLst/>
          </a:prstGeom>
          <a:noFill/>
          <a:ln w="9525">
            <a:noFill/>
          </a:ln>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5"/>
                                        </p:tgtEl>
                                        <p:attrNameLst>
                                          <p:attrName>style.visibility</p:attrName>
                                        </p:attrNameLst>
                                      </p:cBhvr>
                                      <p:to>
                                        <p:strVal val="visible"/>
                                      </p:to>
                                    </p:set>
                                    <p:animEffect transition="in" filter="blinds(horizontal)">
                                      <p:cBhvr>
                                        <p:cTn id="7" dur="500"/>
                                        <p:tgtEl>
                                          <p:spTgt spid="1116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1624">
                                            <p:txEl>
                                              <p:charRg st="0" end="55"/>
                                            </p:txEl>
                                          </p:spTgt>
                                        </p:tgtEl>
                                        <p:attrNameLst>
                                          <p:attrName>style.visibility</p:attrName>
                                        </p:attrNameLst>
                                      </p:cBhvr>
                                      <p:to>
                                        <p:strVal val="visible"/>
                                      </p:to>
                                    </p:set>
                                    <p:animEffect transition="in" filter="blinds(horizontal)">
                                      <p:cBhvr>
                                        <p:cTn id="12" dur="500"/>
                                        <p:tgtEl>
                                          <p:spTgt spid="111624">
                                            <p:txEl>
                                              <p:charRg st="0" end="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1626"/>
                                        </p:tgtEl>
                                        <p:attrNameLst>
                                          <p:attrName>style.visibility</p:attrName>
                                        </p:attrNameLst>
                                      </p:cBhvr>
                                      <p:to>
                                        <p:strVal val="visible"/>
                                      </p:to>
                                    </p:set>
                                    <p:animEffect transition="in" filter="blinds(horizontal)">
                                      <p:cBhvr>
                                        <p:cTn id="17" dur="500"/>
                                        <p:tgtEl>
                                          <p:spTgt spid="111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4" grpId="0" build="p"/>
      <p:bldP spid="111625"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60421" name="矩形 60420"/>
          <p:cNvSpPr/>
          <p:nvPr/>
        </p:nvSpPr>
        <p:spPr>
          <a:xfrm>
            <a:off x="351790" y="847090"/>
            <a:ext cx="8642350" cy="1198880"/>
          </a:xfrm>
          <a:prstGeom prst="rect">
            <a:avLst/>
          </a:prstGeom>
          <a:noFill/>
          <a:ln w="9525">
            <a:noFill/>
          </a:ln>
        </p:spPr>
        <p:txBody>
          <a:bodyPr wrap="square" anchor="ctr">
            <a:spAutoFit/>
          </a:bodyPr>
          <a:p>
            <a:pPr indent="2667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无限长介质圆柱体，场的分布与</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无关，选圆柱坐标，圆柱的轴线与</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轴重合，</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E</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沿</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方向。设圆柱体内、外的电位函数分别为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，介电常数分别为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ε</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ε</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，通解为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0420" name="对象 60419"/>
          <p:cNvGraphicFramePr/>
          <p:nvPr/>
        </p:nvGraphicFramePr>
        <p:xfrm>
          <a:off x="1377950" y="1992630"/>
          <a:ext cx="6605588" cy="1639888"/>
        </p:xfrm>
        <a:graphic>
          <a:graphicData uri="http://schemas.openxmlformats.org/presentationml/2006/ole">
            <mc:AlternateContent xmlns:mc="http://schemas.openxmlformats.org/markup-compatibility/2006">
              <mc:Choice xmlns:v="urn:schemas-microsoft-com:vml" Requires="v">
                <p:oleObj spid="_x0000_s3147" name="" r:id="rId2" imgW="3568700" imgH="889000" progId="Equation.DSMT4">
                  <p:embed/>
                </p:oleObj>
              </mc:Choice>
              <mc:Fallback>
                <p:oleObj name="" r:id="rId2" imgW="3568700" imgH="889000" progId="Equation.DSMT4">
                  <p:embed/>
                  <p:pic>
                    <p:nvPicPr>
                      <p:cNvPr id="0" name="图片 3146"/>
                      <p:cNvPicPr/>
                      <p:nvPr/>
                    </p:nvPicPr>
                    <p:blipFill>
                      <a:blip r:embed="rId3">
                        <a:clrChange>
                          <a:clrFrom>
                            <a:srgbClr val="000000"/>
                          </a:clrFrom>
                          <a:clrTo>
                            <a:srgbClr val="FFFF00"/>
                          </a:clrTo>
                        </a:clrChange>
                      </a:blip>
                      <a:stretch>
                        <a:fillRect/>
                      </a:stretch>
                    </p:blipFill>
                    <p:spPr>
                      <a:xfrm>
                        <a:off x="1377950" y="1992630"/>
                        <a:ext cx="6605588" cy="1639888"/>
                      </a:xfrm>
                      <a:prstGeom prst="rect">
                        <a:avLst/>
                      </a:prstGeom>
                      <a:noFill/>
                      <a:ln w="38100">
                        <a:noFill/>
                        <a:miter/>
                      </a:ln>
                    </p:spPr>
                  </p:pic>
                </p:oleObj>
              </mc:Fallback>
            </mc:AlternateContent>
          </a:graphicData>
        </a:graphic>
      </p:graphicFrame>
      <p:sp>
        <p:nvSpPr>
          <p:cNvPr id="60423" name="矩形 60422"/>
          <p:cNvSpPr/>
          <p:nvPr/>
        </p:nvSpPr>
        <p:spPr>
          <a:xfrm>
            <a:off x="47943" y="4706144"/>
            <a:ext cx="8027035" cy="460375"/>
          </a:xfrm>
          <a:prstGeom prst="rect">
            <a:avLst/>
          </a:prstGeom>
          <a:noFill/>
          <a:ln w="9525">
            <a:noFill/>
          </a:ln>
        </p:spPr>
        <p:txBody>
          <a:bodyPr wrap="none" anchor="ctr">
            <a:spAutoFit/>
          </a:bodyPr>
          <a:p>
            <a:pPr indent="266700" eaLnBrk="0" hangingPunct="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⑵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没放圆柱体前，</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E</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在圆柱体外任意一点</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产生的电位为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0422" name="对象 60421"/>
          <p:cNvGraphicFramePr/>
          <p:nvPr/>
        </p:nvGraphicFramePr>
        <p:xfrm>
          <a:off x="413068" y="5193030"/>
          <a:ext cx="6696075" cy="600075"/>
        </p:xfrm>
        <a:graphic>
          <a:graphicData uri="http://schemas.openxmlformats.org/presentationml/2006/ole">
            <mc:AlternateContent xmlns:mc="http://schemas.openxmlformats.org/markup-compatibility/2006">
              <mc:Choice xmlns:v="urn:schemas-microsoft-com:vml" Requires="v">
                <p:oleObj spid="_x0000_s3148" name="" r:id="rId4" imgW="3086100" imgH="279400" progId="Equation.DSMT4">
                  <p:embed/>
                </p:oleObj>
              </mc:Choice>
              <mc:Fallback>
                <p:oleObj name="" r:id="rId4" imgW="3086100" imgH="279400" progId="Equation.DSMT4">
                  <p:embed/>
                  <p:pic>
                    <p:nvPicPr>
                      <p:cNvPr id="0" name="图片 3147"/>
                      <p:cNvPicPr/>
                      <p:nvPr/>
                    </p:nvPicPr>
                    <p:blipFill>
                      <a:blip r:embed="rId5">
                        <a:clrChange>
                          <a:clrFrom>
                            <a:srgbClr val="000000"/>
                          </a:clrFrom>
                          <a:clrTo>
                            <a:srgbClr val="FFFF00"/>
                          </a:clrTo>
                        </a:clrChange>
                      </a:blip>
                      <a:stretch>
                        <a:fillRect/>
                      </a:stretch>
                    </p:blipFill>
                    <p:spPr>
                      <a:xfrm>
                        <a:off x="413068" y="5193030"/>
                        <a:ext cx="6696075" cy="600075"/>
                      </a:xfrm>
                      <a:prstGeom prst="rect">
                        <a:avLst/>
                      </a:prstGeom>
                      <a:noFill/>
                      <a:ln w="38100">
                        <a:noFill/>
                        <a:miter/>
                      </a:ln>
                    </p:spPr>
                  </p:pic>
                </p:oleObj>
              </mc:Fallback>
            </mc:AlternateContent>
          </a:graphicData>
        </a:graphic>
      </p:graphicFrame>
      <p:sp>
        <p:nvSpPr>
          <p:cNvPr id="60424" name="矩形 60423"/>
          <p:cNvSpPr/>
          <p:nvPr/>
        </p:nvSpPr>
        <p:spPr>
          <a:xfrm>
            <a:off x="649288" y="5804377"/>
            <a:ext cx="4819650" cy="460375"/>
          </a:xfrm>
          <a:prstGeom prst="rect">
            <a:avLst/>
          </a:prstGeom>
          <a:noFill/>
          <a:ln w="9525">
            <a:noFill/>
          </a:ln>
        </p:spPr>
        <p:txBody>
          <a:bodyPr wrap="none" anchor="ctr">
            <a:spAutoFit/>
          </a:bodyPr>
          <a:p>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，可得</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0425" name="矩形 60424"/>
          <p:cNvSpPr/>
          <p:nvPr/>
        </p:nvSpPr>
        <p:spPr>
          <a:xfrm>
            <a:off x="204153" y="315119"/>
            <a:ext cx="2152015" cy="460375"/>
          </a:xfrm>
          <a:prstGeom prst="rect">
            <a:avLst/>
          </a:prstGeom>
          <a:noFill/>
          <a:ln w="9525">
            <a:noFill/>
          </a:ln>
        </p:spPr>
        <p:txBody>
          <a:bodyPr wrap="none" anchor="ctr">
            <a:spAutoFit/>
          </a:bodyPr>
          <a:p>
            <a:pPr indent="266700"/>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解</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．通解</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0426" name="矩形 60425"/>
          <p:cNvSpPr/>
          <p:nvPr/>
        </p:nvSpPr>
        <p:spPr>
          <a:xfrm>
            <a:off x="733425" y="3650774"/>
            <a:ext cx="2152015" cy="460375"/>
          </a:xfrm>
          <a:prstGeom prst="rect">
            <a:avLst/>
          </a:prstGeom>
          <a:noFill/>
          <a:ln w="9525">
            <a:noFill/>
          </a:ln>
        </p:spPr>
        <p:txBody>
          <a:bodyPr wrap="none" anchor="ctr">
            <a:spAutoFit/>
          </a:bodyPr>
          <a:p>
            <a:pPr indent="266700"/>
            <a:r>
              <a:rPr lang="en-US" altLang="zh-CN"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．边界条件</a:t>
            </a:r>
            <a:endParaRPr lang="zh-CN" altLang="en-US" sz="240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0427" name="矩形 60426"/>
          <p:cNvSpPr/>
          <p:nvPr/>
        </p:nvSpPr>
        <p:spPr>
          <a:xfrm>
            <a:off x="60008" y="4167664"/>
            <a:ext cx="9036050" cy="460375"/>
          </a:xfrm>
          <a:prstGeom prst="rect">
            <a:avLst/>
          </a:prstGeom>
          <a:noFill/>
          <a:ln w="9525">
            <a:noFill/>
          </a:ln>
        </p:spPr>
        <p:txBody>
          <a:bodyPr anchor="ctr">
            <a:spAutoFit/>
          </a:bodyPr>
          <a:p>
            <a:pPr indent="266700"/>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⑴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电位参考点选在坐标原点，所以</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endPar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0428" name="对象 60427"/>
          <p:cNvGraphicFramePr/>
          <p:nvPr/>
        </p:nvGraphicFramePr>
        <p:xfrm>
          <a:off x="1995488" y="6264910"/>
          <a:ext cx="2127250" cy="460375"/>
        </p:xfrm>
        <a:graphic>
          <a:graphicData uri="http://schemas.openxmlformats.org/presentationml/2006/ole">
            <mc:AlternateContent xmlns:mc="http://schemas.openxmlformats.org/markup-compatibility/2006">
              <mc:Choice xmlns:v="urn:schemas-microsoft-com:vml" Requires="v">
                <p:oleObj spid="_x0000_s3149" name="" r:id="rId6" imgW="1066800" imgH="228600" progId="Equation.DSMT4">
                  <p:embed/>
                </p:oleObj>
              </mc:Choice>
              <mc:Fallback>
                <p:oleObj name="" r:id="rId6" imgW="1066800" imgH="228600" progId="Equation.DSMT4">
                  <p:embed/>
                  <p:pic>
                    <p:nvPicPr>
                      <p:cNvPr id="0" name="图片 3148"/>
                      <p:cNvPicPr/>
                      <p:nvPr/>
                    </p:nvPicPr>
                    <p:blipFill>
                      <a:blip r:embed="rId7">
                        <a:clrChange>
                          <a:clrFrom>
                            <a:srgbClr val="000000"/>
                          </a:clrFrom>
                          <a:clrTo>
                            <a:srgbClr val="FFFF00"/>
                          </a:clrTo>
                        </a:clrChange>
                      </a:blip>
                      <a:stretch>
                        <a:fillRect/>
                      </a:stretch>
                    </p:blipFill>
                    <p:spPr>
                      <a:xfrm>
                        <a:off x="1995488" y="6264910"/>
                        <a:ext cx="2127250" cy="460375"/>
                      </a:xfrm>
                      <a:prstGeom prst="rect">
                        <a:avLst/>
                      </a:prstGeom>
                      <a:noFill/>
                      <a:ln w="38100">
                        <a:noFill/>
                        <a:miter/>
                      </a:ln>
                    </p:spPr>
                  </p:pic>
                </p:oleObj>
              </mc:Fallback>
            </mc:AlternateContent>
          </a:graphicData>
        </a:graphic>
      </p:graphicFrame>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linds(horizontal)">
                                      <p:cBhvr>
                                        <p:cTn id="7" dur="500"/>
                                        <p:tgtEl>
                                          <p:spTgt spid="604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420"/>
                                        </p:tgtEl>
                                        <p:attrNameLst>
                                          <p:attrName>style.visibility</p:attrName>
                                        </p:attrNameLst>
                                      </p:cBhvr>
                                      <p:to>
                                        <p:strVal val="visible"/>
                                      </p:to>
                                    </p:set>
                                    <p:animEffect transition="in" filter="blinds(horizontal)">
                                      <p:cBhvr>
                                        <p:cTn id="12" dur="500"/>
                                        <p:tgtEl>
                                          <p:spTgt spid="604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426"/>
                                        </p:tgtEl>
                                        <p:attrNameLst>
                                          <p:attrName>style.visibility</p:attrName>
                                        </p:attrNameLst>
                                      </p:cBhvr>
                                      <p:to>
                                        <p:strVal val="visible"/>
                                      </p:to>
                                    </p:set>
                                    <p:animEffect transition="in" filter="blinds(horizontal)">
                                      <p:cBhvr>
                                        <p:cTn id="17" dur="500"/>
                                        <p:tgtEl>
                                          <p:spTgt spid="604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427"/>
                                        </p:tgtEl>
                                        <p:attrNameLst>
                                          <p:attrName>style.visibility</p:attrName>
                                        </p:attrNameLst>
                                      </p:cBhvr>
                                      <p:to>
                                        <p:strVal val="visible"/>
                                      </p:to>
                                    </p:set>
                                    <p:animEffect transition="in" filter="blinds(horizontal)">
                                      <p:cBhvr>
                                        <p:cTn id="22" dur="500"/>
                                        <p:tgtEl>
                                          <p:spTgt spid="6042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423"/>
                                        </p:tgtEl>
                                        <p:attrNameLst>
                                          <p:attrName>style.visibility</p:attrName>
                                        </p:attrNameLst>
                                      </p:cBhvr>
                                      <p:to>
                                        <p:strVal val="visible"/>
                                      </p:to>
                                    </p:set>
                                    <p:animEffect transition="in" filter="blinds(horizontal)">
                                      <p:cBhvr>
                                        <p:cTn id="27" dur="500"/>
                                        <p:tgtEl>
                                          <p:spTgt spid="6042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422"/>
                                        </p:tgtEl>
                                        <p:attrNameLst>
                                          <p:attrName>style.visibility</p:attrName>
                                        </p:attrNameLst>
                                      </p:cBhvr>
                                      <p:to>
                                        <p:strVal val="visible"/>
                                      </p:to>
                                    </p:set>
                                    <p:animEffect transition="in" filter="blinds(horizontal)">
                                      <p:cBhvr>
                                        <p:cTn id="32" dur="500"/>
                                        <p:tgtEl>
                                          <p:spTgt spid="604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0424"/>
                                        </p:tgtEl>
                                        <p:attrNameLst>
                                          <p:attrName>style.visibility</p:attrName>
                                        </p:attrNameLst>
                                      </p:cBhvr>
                                      <p:to>
                                        <p:strVal val="visible"/>
                                      </p:to>
                                    </p:set>
                                    <p:animEffect transition="in" filter="blinds(horizontal)">
                                      <p:cBhvr>
                                        <p:cTn id="37" dur="500"/>
                                        <p:tgtEl>
                                          <p:spTgt spid="60424"/>
                                        </p:tgtEl>
                                      </p:cBhvr>
                                    </p:animEffect>
                                  </p:childTnLst>
                                </p:cTn>
                              </p:par>
                              <p:par>
                                <p:cTn id="38" presetID="3" presetClass="entr" presetSubtype="10" fill="hold" nodeType="withEffect">
                                  <p:stCondLst>
                                    <p:cond delay="0"/>
                                  </p:stCondLst>
                                  <p:childTnLst>
                                    <p:set>
                                      <p:cBhvr>
                                        <p:cTn id="39" dur="1" fill="hold">
                                          <p:stCondLst>
                                            <p:cond delay="0"/>
                                          </p:stCondLst>
                                        </p:cTn>
                                        <p:tgtEl>
                                          <p:spTgt spid="60428"/>
                                        </p:tgtEl>
                                        <p:attrNameLst>
                                          <p:attrName>style.visibility</p:attrName>
                                        </p:attrNameLst>
                                      </p:cBhvr>
                                      <p:to>
                                        <p:strVal val="visible"/>
                                      </p:to>
                                    </p:set>
                                    <p:animEffect transition="in" filter="blinds(horizontal)">
                                      <p:cBhvr>
                                        <p:cTn id="40" dur="500"/>
                                        <p:tgtEl>
                                          <p:spTgt spid="60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P spid="60423" grpId="0"/>
      <p:bldP spid="60424" grpId="0"/>
      <p:bldP spid="60426" grpId="0"/>
      <p:bldP spid="60427"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61446" name="对象 61445"/>
          <p:cNvGraphicFramePr/>
          <p:nvPr/>
        </p:nvGraphicFramePr>
        <p:xfrm>
          <a:off x="2993073" y="314643"/>
          <a:ext cx="2127250" cy="460375"/>
        </p:xfrm>
        <a:graphic>
          <a:graphicData uri="http://schemas.openxmlformats.org/presentationml/2006/ole">
            <mc:AlternateContent xmlns:mc="http://schemas.openxmlformats.org/markup-compatibility/2006">
              <mc:Choice xmlns:v="urn:schemas-microsoft-com:vml" Requires="v">
                <p:oleObj spid="_x0000_s3150" name="" r:id="rId2" imgW="1066800" imgH="228600" progId="Equation.DSMT4">
                  <p:embed/>
                </p:oleObj>
              </mc:Choice>
              <mc:Fallback>
                <p:oleObj name="" r:id="rId2" imgW="1066800" imgH="228600" progId="Equation.DSMT4">
                  <p:embed/>
                  <p:pic>
                    <p:nvPicPr>
                      <p:cNvPr id="0" name="图片 3149"/>
                      <p:cNvPicPr/>
                      <p:nvPr/>
                    </p:nvPicPr>
                    <p:blipFill>
                      <a:blip r:embed="rId3">
                        <a:clrChange>
                          <a:clrFrom>
                            <a:srgbClr val="000000"/>
                          </a:clrFrom>
                          <a:clrTo>
                            <a:srgbClr val="FFFF00"/>
                          </a:clrTo>
                        </a:clrChange>
                      </a:blip>
                      <a:stretch>
                        <a:fillRect/>
                      </a:stretch>
                    </p:blipFill>
                    <p:spPr>
                      <a:xfrm>
                        <a:off x="2993073" y="314643"/>
                        <a:ext cx="2127250" cy="460375"/>
                      </a:xfrm>
                      <a:prstGeom prst="rect">
                        <a:avLst/>
                      </a:prstGeom>
                      <a:noFill/>
                      <a:ln w="38100">
                        <a:noFill/>
                        <a:miter/>
                      </a:ln>
                    </p:spPr>
                  </p:pic>
                </p:oleObj>
              </mc:Fallback>
            </mc:AlternateContent>
          </a:graphicData>
        </a:graphic>
      </p:graphicFrame>
      <p:grpSp>
        <p:nvGrpSpPr>
          <p:cNvPr id="61456" name="组合 61455"/>
          <p:cNvGrpSpPr/>
          <p:nvPr/>
        </p:nvGrpSpPr>
        <p:grpSpPr>
          <a:xfrm>
            <a:off x="494030" y="821690"/>
            <a:ext cx="8157210" cy="942975"/>
            <a:chOff x="182" y="585"/>
            <a:chExt cx="5556" cy="594"/>
          </a:xfrm>
        </p:grpSpPr>
        <p:sp>
          <p:nvSpPr>
            <p:cNvPr id="61448" name="矩形 61447"/>
            <p:cNvSpPr/>
            <p:nvPr/>
          </p:nvSpPr>
          <p:spPr>
            <a:xfrm>
              <a:off x="182" y="585"/>
              <a:ext cx="5556" cy="571"/>
            </a:xfrm>
            <a:prstGeom prst="rect">
              <a:avLst/>
            </a:prstGeom>
            <a:noFill/>
            <a:ln w="9525">
              <a:noFill/>
            </a:ln>
          </p:spPr>
          <p:txBody>
            <a:bodyPr anchor="ctr">
              <a:spAutoFit/>
            </a:bodyPr>
            <a:p>
              <a:pPr indent="533400" fontAlgn="auto">
                <a:lnSpc>
                  <a:spcPts val="3180"/>
                </a:lnSpc>
              </a:pP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时，圆柱体上的极化电荷对</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点电位的影响趋近于</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1445" name="对象 61444"/>
            <p:cNvGraphicFramePr/>
            <p:nvPr/>
          </p:nvGraphicFramePr>
          <p:xfrm>
            <a:off x="2298" y="890"/>
            <a:ext cx="1988" cy="289"/>
          </p:xfrm>
          <a:graphic>
            <a:graphicData uri="http://schemas.openxmlformats.org/presentationml/2006/ole">
              <mc:AlternateContent xmlns:mc="http://schemas.openxmlformats.org/markup-compatibility/2006">
                <mc:Choice xmlns:v="urn:schemas-microsoft-com:vml" Requires="v">
                  <p:oleObj spid="_x0000_s3151" name="" r:id="rId4" imgW="1587500" imgH="228600" progId="Equation.DSMT4">
                    <p:embed/>
                  </p:oleObj>
                </mc:Choice>
                <mc:Fallback>
                  <p:oleObj name="" r:id="rId4" imgW="1587500" imgH="228600" progId="Equation.DSMT4">
                    <p:embed/>
                    <p:pic>
                      <p:nvPicPr>
                        <p:cNvPr id="0" name="图片 3150"/>
                        <p:cNvPicPr/>
                        <p:nvPr/>
                      </p:nvPicPr>
                      <p:blipFill>
                        <a:blip r:embed="rId5">
                          <a:clrChange>
                            <a:clrFrom>
                              <a:srgbClr val="000000"/>
                            </a:clrFrom>
                            <a:clrTo>
                              <a:srgbClr val="FFFF00"/>
                            </a:clrTo>
                          </a:clrChange>
                        </a:blip>
                        <a:stretch>
                          <a:fillRect/>
                        </a:stretch>
                      </p:blipFill>
                      <p:spPr>
                        <a:xfrm>
                          <a:off x="2298" y="890"/>
                          <a:ext cx="1988" cy="289"/>
                        </a:xfrm>
                        <a:prstGeom prst="rect">
                          <a:avLst/>
                        </a:prstGeom>
                        <a:noFill/>
                        <a:ln w="38100">
                          <a:noFill/>
                          <a:miter/>
                        </a:ln>
                      </p:spPr>
                    </p:pic>
                  </p:oleObj>
                </mc:Fallback>
              </mc:AlternateContent>
            </a:graphicData>
          </a:graphic>
        </p:graphicFrame>
      </p:grpSp>
      <p:graphicFrame>
        <p:nvGraphicFramePr>
          <p:cNvPr id="61444" name="对象 61443"/>
          <p:cNvGraphicFramePr/>
          <p:nvPr/>
        </p:nvGraphicFramePr>
        <p:xfrm>
          <a:off x="3132138" y="1850073"/>
          <a:ext cx="2987675" cy="1216025"/>
        </p:xfrm>
        <a:graphic>
          <a:graphicData uri="http://schemas.openxmlformats.org/presentationml/2006/ole">
            <mc:AlternateContent xmlns:mc="http://schemas.openxmlformats.org/markup-compatibility/2006">
              <mc:Choice xmlns:v="urn:schemas-microsoft-com:vml" Requires="v">
                <p:oleObj spid="_x0000_s3152" name="" r:id="rId6" imgW="1561465" imgH="635000" progId="Equation.DSMT4">
                  <p:embed/>
                </p:oleObj>
              </mc:Choice>
              <mc:Fallback>
                <p:oleObj name="" r:id="rId6" imgW="1561465" imgH="635000" progId="Equation.DSMT4">
                  <p:embed/>
                  <p:pic>
                    <p:nvPicPr>
                      <p:cNvPr id="0" name="图片 3151"/>
                      <p:cNvPicPr/>
                      <p:nvPr/>
                    </p:nvPicPr>
                    <p:blipFill>
                      <a:blip r:embed="rId7">
                        <a:clrChange>
                          <a:clrFrom>
                            <a:srgbClr val="000000"/>
                          </a:clrFrom>
                          <a:clrTo>
                            <a:srgbClr val="FFFF00"/>
                          </a:clrTo>
                        </a:clrChange>
                      </a:blip>
                      <a:stretch>
                        <a:fillRect/>
                      </a:stretch>
                    </p:blipFill>
                    <p:spPr>
                      <a:xfrm>
                        <a:off x="3132138" y="1850073"/>
                        <a:ext cx="2987675" cy="1216025"/>
                      </a:xfrm>
                      <a:prstGeom prst="rect">
                        <a:avLst/>
                      </a:prstGeom>
                      <a:noFill/>
                      <a:ln w="38100">
                        <a:noFill/>
                        <a:miter/>
                      </a:ln>
                    </p:spPr>
                  </p:pic>
                </p:oleObj>
              </mc:Fallback>
            </mc:AlternateContent>
          </a:graphicData>
        </a:graphic>
      </p:graphicFrame>
      <p:sp>
        <p:nvSpPr>
          <p:cNvPr id="61449" name="矩形 61448"/>
          <p:cNvSpPr/>
          <p:nvPr/>
        </p:nvSpPr>
        <p:spPr>
          <a:xfrm>
            <a:off x="480695" y="1777524"/>
            <a:ext cx="1471930" cy="460375"/>
          </a:xfrm>
          <a:prstGeom prst="rect">
            <a:avLst/>
          </a:prstGeom>
          <a:noFill/>
          <a:ln w="9525">
            <a:noFill/>
          </a:ln>
        </p:spPr>
        <p:txBody>
          <a:bodyPr wrap="none"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⑶ </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处</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1450" name="对象 61449"/>
          <p:cNvGraphicFramePr/>
          <p:nvPr/>
        </p:nvGraphicFramePr>
        <p:xfrm>
          <a:off x="2107565" y="4567873"/>
          <a:ext cx="5192713" cy="1670050"/>
        </p:xfrm>
        <a:graphic>
          <a:graphicData uri="http://schemas.openxmlformats.org/presentationml/2006/ole">
            <mc:AlternateContent xmlns:mc="http://schemas.openxmlformats.org/markup-compatibility/2006">
              <mc:Choice xmlns:v="urn:schemas-microsoft-com:vml" Requires="v">
                <p:oleObj spid="_x0000_s3153" name="" r:id="rId8" imgW="2755900" imgH="889000" progId="Equation.DSMT4">
                  <p:embed/>
                </p:oleObj>
              </mc:Choice>
              <mc:Fallback>
                <p:oleObj name="" r:id="rId8" imgW="2755900" imgH="889000" progId="Equation.DSMT4">
                  <p:embed/>
                  <p:pic>
                    <p:nvPicPr>
                      <p:cNvPr id="0" name="图片 3152"/>
                      <p:cNvPicPr/>
                      <p:nvPr/>
                    </p:nvPicPr>
                    <p:blipFill>
                      <a:blip r:embed="rId9">
                        <a:clrChange>
                          <a:clrFrom>
                            <a:srgbClr val="000000"/>
                          </a:clrFrom>
                          <a:clrTo>
                            <a:srgbClr val="FFFF00"/>
                          </a:clrTo>
                        </a:clrChange>
                      </a:blip>
                      <a:stretch>
                        <a:fillRect/>
                      </a:stretch>
                    </p:blipFill>
                    <p:spPr>
                      <a:xfrm>
                        <a:off x="2107565" y="4567873"/>
                        <a:ext cx="5192713" cy="1670050"/>
                      </a:xfrm>
                      <a:prstGeom prst="rect">
                        <a:avLst/>
                      </a:prstGeom>
                      <a:noFill/>
                      <a:ln w="38100">
                        <a:noFill/>
                        <a:miter/>
                      </a:ln>
                    </p:spPr>
                  </p:pic>
                </p:oleObj>
              </mc:Fallback>
            </mc:AlternateContent>
          </a:graphicData>
        </a:graphic>
      </p:graphicFrame>
      <p:grpSp>
        <p:nvGrpSpPr>
          <p:cNvPr id="61455" name="组合 61454"/>
          <p:cNvGrpSpPr/>
          <p:nvPr/>
        </p:nvGrpSpPr>
        <p:grpSpPr>
          <a:xfrm>
            <a:off x="666750" y="3595052"/>
            <a:ext cx="6065838" cy="460375"/>
            <a:chOff x="420" y="2328"/>
            <a:chExt cx="3821" cy="290"/>
          </a:xfrm>
        </p:grpSpPr>
        <p:graphicFrame>
          <p:nvGraphicFramePr>
            <p:cNvPr id="61451" name="对象 61450"/>
            <p:cNvGraphicFramePr/>
            <p:nvPr/>
          </p:nvGraphicFramePr>
          <p:xfrm>
            <a:off x="2790" y="2350"/>
            <a:ext cx="1451" cy="248"/>
          </p:xfrm>
          <a:graphic>
            <a:graphicData uri="http://schemas.openxmlformats.org/presentationml/2006/ole">
              <mc:AlternateContent xmlns:mc="http://schemas.openxmlformats.org/markup-compatibility/2006">
                <mc:Choice xmlns:v="urn:schemas-microsoft-com:vml" Requires="v">
                  <p:oleObj spid="_x0000_s3154" name="" r:id="rId10" imgW="1167130" imgH="203200" progId="Equation.DSMT4">
                    <p:embed/>
                  </p:oleObj>
                </mc:Choice>
                <mc:Fallback>
                  <p:oleObj name="" r:id="rId10" imgW="1167130" imgH="203200" progId="Equation.DSMT4">
                    <p:embed/>
                    <p:pic>
                      <p:nvPicPr>
                        <p:cNvPr id="0" name="图片 3153"/>
                        <p:cNvPicPr/>
                        <p:nvPr/>
                      </p:nvPicPr>
                      <p:blipFill>
                        <a:blip r:embed="rId11">
                          <a:clrChange>
                            <a:clrFrom>
                              <a:srgbClr val="000000"/>
                            </a:clrFrom>
                            <a:clrTo>
                              <a:srgbClr val="FFFF00"/>
                            </a:clrTo>
                          </a:clrChange>
                        </a:blip>
                        <a:stretch>
                          <a:fillRect/>
                        </a:stretch>
                      </p:blipFill>
                      <p:spPr>
                        <a:xfrm>
                          <a:off x="2790" y="2350"/>
                          <a:ext cx="1451" cy="248"/>
                        </a:xfrm>
                        <a:prstGeom prst="rect">
                          <a:avLst/>
                        </a:prstGeom>
                        <a:noFill/>
                        <a:ln w="38100">
                          <a:noFill/>
                          <a:miter/>
                        </a:ln>
                      </p:spPr>
                    </p:pic>
                  </p:oleObj>
                </mc:Fallback>
              </mc:AlternateContent>
            </a:graphicData>
          </a:graphic>
        </p:graphicFrame>
        <p:sp>
          <p:nvSpPr>
            <p:cNvPr id="61452" name="矩形 61451"/>
            <p:cNvSpPr/>
            <p:nvPr/>
          </p:nvSpPr>
          <p:spPr>
            <a:xfrm>
              <a:off x="420" y="2328"/>
              <a:ext cx="2492" cy="290"/>
            </a:xfrm>
            <a:prstGeom prst="rect">
              <a:avLst/>
            </a:prstGeom>
            <a:noFill/>
            <a:ln w="9525">
              <a:noFill/>
            </a:ln>
          </p:spPr>
          <p:txBody>
            <a:bodyPr wrap="none" anchor="ctr">
              <a:spAutoFit/>
            </a:bodyPr>
            <a:p>
              <a:pPr indent="266700" eaLnBrk="0" hangingPunct="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由于场的分布对称于</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轴，</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61453" name="矩形 61452"/>
          <p:cNvSpPr/>
          <p:nvPr/>
        </p:nvSpPr>
        <p:spPr>
          <a:xfrm>
            <a:off x="902018" y="4140677"/>
            <a:ext cx="7603490" cy="460375"/>
          </a:xfrm>
          <a:prstGeom prst="rect">
            <a:avLst/>
          </a:prstGeom>
          <a:noFill/>
          <a:ln w="9525">
            <a:noFill/>
          </a:ln>
        </p:spPr>
        <p:txBody>
          <a:bodyPr wrap="none" anchor="ctr">
            <a:spAutoFit/>
          </a:bodyPr>
          <a:p>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g</a:t>
            </a:r>
            <a:r>
              <a:rPr lang="en-US" altLang="zh-CN" sz="24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是偶函数，所以</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400" i="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400"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，通解可以化简为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454" name="矩形 61453"/>
          <p:cNvSpPr/>
          <p:nvPr/>
        </p:nvSpPr>
        <p:spPr>
          <a:xfrm>
            <a:off x="179388" y="3120549"/>
            <a:ext cx="2152015" cy="460375"/>
          </a:xfrm>
          <a:prstGeom prst="rect">
            <a:avLst/>
          </a:prstGeom>
          <a:noFill/>
          <a:ln w="9525">
            <a:noFill/>
          </a:ln>
        </p:spPr>
        <p:txBody>
          <a:bodyPr wrap="none" anchor="ctr">
            <a:spAutoFit/>
          </a:bodyPr>
          <a:p>
            <a:pPr indent="266700"/>
            <a:r>
              <a:rPr lang="en-US" altLang="zh-CN"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．化简通解</a:t>
            </a:r>
            <a:endPar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56"/>
                                        </p:tgtEl>
                                        <p:attrNameLst>
                                          <p:attrName>style.visibility</p:attrName>
                                        </p:attrNameLst>
                                      </p:cBhvr>
                                      <p:to>
                                        <p:strVal val="visible"/>
                                      </p:to>
                                    </p:set>
                                    <p:animEffect transition="in" filter="blinds(horizontal)">
                                      <p:cBhvr>
                                        <p:cTn id="7" dur="500"/>
                                        <p:tgtEl>
                                          <p:spTgt spid="614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49"/>
                                        </p:tgtEl>
                                        <p:attrNameLst>
                                          <p:attrName>style.visibility</p:attrName>
                                        </p:attrNameLst>
                                      </p:cBhvr>
                                      <p:to>
                                        <p:strVal val="visible"/>
                                      </p:to>
                                    </p:set>
                                    <p:animEffect transition="in" filter="blinds(horizontal)">
                                      <p:cBhvr>
                                        <p:cTn id="12" dur="500"/>
                                        <p:tgtEl>
                                          <p:spTgt spid="61449"/>
                                        </p:tgtEl>
                                      </p:cBhvr>
                                    </p:animEffect>
                                  </p:childTnLst>
                                </p:cTn>
                              </p:par>
                              <p:par>
                                <p:cTn id="13" presetID="3" presetClass="entr" presetSubtype="10" fill="hold" nodeType="withEffect">
                                  <p:stCondLst>
                                    <p:cond delay="0"/>
                                  </p:stCondLst>
                                  <p:childTnLst>
                                    <p:set>
                                      <p:cBhvr>
                                        <p:cTn id="14" dur="1" fill="hold">
                                          <p:stCondLst>
                                            <p:cond delay="0"/>
                                          </p:stCondLst>
                                        </p:cTn>
                                        <p:tgtEl>
                                          <p:spTgt spid="61444"/>
                                        </p:tgtEl>
                                        <p:attrNameLst>
                                          <p:attrName>style.visibility</p:attrName>
                                        </p:attrNameLst>
                                      </p:cBhvr>
                                      <p:to>
                                        <p:strVal val="visible"/>
                                      </p:to>
                                    </p:set>
                                    <p:animEffect transition="in" filter="blinds(horizontal)">
                                      <p:cBhvr>
                                        <p:cTn id="15" dur="500"/>
                                        <p:tgtEl>
                                          <p:spTgt spid="6144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1454"/>
                                        </p:tgtEl>
                                        <p:attrNameLst>
                                          <p:attrName>style.visibility</p:attrName>
                                        </p:attrNameLst>
                                      </p:cBhvr>
                                      <p:to>
                                        <p:strVal val="visible"/>
                                      </p:to>
                                    </p:set>
                                    <p:animEffect transition="in" filter="blinds(horizontal)">
                                      <p:cBhvr>
                                        <p:cTn id="20" dur="500"/>
                                        <p:tgtEl>
                                          <p:spTgt spid="6145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1455"/>
                                        </p:tgtEl>
                                        <p:attrNameLst>
                                          <p:attrName>style.visibility</p:attrName>
                                        </p:attrNameLst>
                                      </p:cBhvr>
                                      <p:to>
                                        <p:strVal val="visible"/>
                                      </p:to>
                                    </p:set>
                                    <p:animEffect transition="in" filter="blinds(horizontal)">
                                      <p:cBhvr>
                                        <p:cTn id="25" dur="500"/>
                                        <p:tgtEl>
                                          <p:spTgt spid="6145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1453"/>
                                        </p:tgtEl>
                                        <p:attrNameLst>
                                          <p:attrName>style.visibility</p:attrName>
                                        </p:attrNameLst>
                                      </p:cBhvr>
                                      <p:to>
                                        <p:strVal val="visible"/>
                                      </p:to>
                                    </p:set>
                                    <p:animEffect transition="in" filter="blinds(horizontal)">
                                      <p:cBhvr>
                                        <p:cTn id="30" dur="500"/>
                                        <p:tgtEl>
                                          <p:spTgt spid="6145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1450"/>
                                        </p:tgtEl>
                                        <p:attrNameLst>
                                          <p:attrName>style.visibility</p:attrName>
                                        </p:attrNameLst>
                                      </p:cBhvr>
                                      <p:to>
                                        <p:strVal val="visible"/>
                                      </p:to>
                                    </p:set>
                                    <p:animEffect transition="in" filter="blinds(horizontal)">
                                      <p:cBhvr>
                                        <p:cTn id="35" dur="500"/>
                                        <p:tgtEl>
                                          <p:spTgt spid="61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9" grpId="0"/>
      <p:bldP spid="61453" grpId="0"/>
      <p:bldP spid="6145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62471" name="对象 62470"/>
          <p:cNvGraphicFramePr/>
          <p:nvPr/>
        </p:nvGraphicFramePr>
        <p:xfrm>
          <a:off x="1987233" y="769620"/>
          <a:ext cx="4464050" cy="896938"/>
        </p:xfrm>
        <a:graphic>
          <a:graphicData uri="http://schemas.openxmlformats.org/presentationml/2006/ole">
            <mc:AlternateContent xmlns:mc="http://schemas.openxmlformats.org/markup-compatibility/2006">
              <mc:Choice xmlns:v="urn:schemas-microsoft-com:vml" Requires="v">
                <p:oleObj spid="_x0000_s3155" name="" r:id="rId2" imgW="2132965" imgH="431800" progId="Equation.DSMT4">
                  <p:embed/>
                </p:oleObj>
              </mc:Choice>
              <mc:Fallback>
                <p:oleObj name="" r:id="rId2" imgW="2132965" imgH="431800" progId="Equation.DSMT4">
                  <p:embed/>
                  <p:pic>
                    <p:nvPicPr>
                      <p:cNvPr id="0" name="图片 3154"/>
                      <p:cNvPicPr/>
                      <p:nvPr/>
                    </p:nvPicPr>
                    <p:blipFill>
                      <a:blip r:embed="rId3">
                        <a:clrChange>
                          <a:clrFrom>
                            <a:srgbClr val="000000"/>
                          </a:clrFrom>
                          <a:clrTo>
                            <a:srgbClr val="FFFF00"/>
                          </a:clrTo>
                        </a:clrChange>
                      </a:blip>
                      <a:stretch>
                        <a:fillRect/>
                      </a:stretch>
                    </p:blipFill>
                    <p:spPr>
                      <a:xfrm>
                        <a:off x="1987233" y="769620"/>
                        <a:ext cx="4464050" cy="896938"/>
                      </a:xfrm>
                      <a:prstGeom prst="rect">
                        <a:avLst/>
                      </a:prstGeom>
                      <a:noFill/>
                      <a:ln w="38100">
                        <a:noFill/>
                        <a:miter/>
                      </a:ln>
                    </p:spPr>
                  </p:pic>
                </p:oleObj>
              </mc:Fallback>
            </mc:AlternateContent>
          </a:graphicData>
        </a:graphic>
      </p:graphicFrame>
      <p:graphicFrame>
        <p:nvGraphicFramePr>
          <p:cNvPr id="62470" name="对象 62469"/>
          <p:cNvGraphicFramePr/>
          <p:nvPr/>
        </p:nvGraphicFramePr>
        <p:xfrm>
          <a:off x="3144203" y="1586230"/>
          <a:ext cx="4392612" cy="1012825"/>
        </p:xfrm>
        <a:graphic>
          <a:graphicData uri="http://schemas.openxmlformats.org/presentationml/2006/ole">
            <mc:AlternateContent xmlns:mc="http://schemas.openxmlformats.org/markup-compatibility/2006">
              <mc:Choice xmlns:v="urn:schemas-microsoft-com:vml" Requires="v">
                <p:oleObj spid="_x0000_s3156" name="" r:id="rId4" imgW="1981200" imgH="457200" progId="Equation.DSMT4">
                  <p:embed/>
                </p:oleObj>
              </mc:Choice>
              <mc:Fallback>
                <p:oleObj name="" r:id="rId4" imgW="1981200" imgH="457200" progId="Equation.DSMT4">
                  <p:embed/>
                  <p:pic>
                    <p:nvPicPr>
                      <p:cNvPr id="0" name="图片 3155"/>
                      <p:cNvPicPr/>
                      <p:nvPr/>
                    </p:nvPicPr>
                    <p:blipFill>
                      <a:blip r:embed="rId5">
                        <a:clrChange>
                          <a:clrFrom>
                            <a:srgbClr val="000000"/>
                          </a:clrFrom>
                          <a:clrTo>
                            <a:srgbClr val="FFFF00"/>
                          </a:clrTo>
                        </a:clrChange>
                      </a:blip>
                      <a:stretch>
                        <a:fillRect/>
                      </a:stretch>
                    </p:blipFill>
                    <p:spPr>
                      <a:xfrm>
                        <a:off x="3144203" y="1586230"/>
                        <a:ext cx="4392612" cy="1012825"/>
                      </a:xfrm>
                      <a:prstGeom prst="rect">
                        <a:avLst/>
                      </a:prstGeom>
                      <a:noFill/>
                      <a:ln w="38100">
                        <a:noFill/>
                        <a:miter/>
                      </a:ln>
                    </p:spPr>
                  </p:pic>
                </p:oleObj>
              </mc:Fallback>
            </mc:AlternateContent>
          </a:graphicData>
        </a:graphic>
      </p:graphicFrame>
      <p:graphicFrame>
        <p:nvGraphicFramePr>
          <p:cNvPr id="62469" name="对象 62468"/>
          <p:cNvGraphicFramePr/>
          <p:nvPr/>
        </p:nvGraphicFramePr>
        <p:xfrm>
          <a:off x="2414905" y="2574925"/>
          <a:ext cx="4310063" cy="828675"/>
        </p:xfrm>
        <a:graphic>
          <a:graphicData uri="http://schemas.openxmlformats.org/presentationml/2006/ole">
            <mc:AlternateContent xmlns:mc="http://schemas.openxmlformats.org/markup-compatibility/2006">
              <mc:Choice xmlns:v="urn:schemas-microsoft-com:vml" Requires="v">
                <p:oleObj spid="_x0000_s3157" name="" r:id="rId6" imgW="2259330" imgH="431800" progId="Equation.DSMT4">
                  <p:embed/>
                </p:oleObj>
              </mc:Choice>
              <mc:Fallback>
                <p:oleObj name="" r:id="rId6" imgW="2259330" imgH="431800" progId="Equation.DSMT4">
                  <p:embed/>
                  <p:pic>
                    <p:nvPicPr>
                      <p:cNvPr id="0" name="图片 3156"/>
                      <p:cNvPicPr/>
                      <p:nvPr/>
                    </p:nvPicPr>
                    <p:blipFill>
                      <a:blip r:embed="rId7">
                        <a:clrChange>
                          <a:clrFrom>
                            <a:srgbClr val="000000"/>
                          </a:clrFrom>
                          <a:clrTo>
                            <a:srgbClr val="FFFF00"/>
                          </a:clrTo>
                        </a:clrChange>
                      </a:blip>
                      <a:stretch>
                        <a:fillRect/>
                      </a:stretch>
                    </p:blipFill>
                    <p:spPr>
                      <a:xfrm>
                        <a:off x="2414905" y="2574925"/>
                        <a:ext cx="4310063" cy="828675"/>
                      </a:xfrm>
                      <a:prstGeom prst="rect">
                        <a:avLst/>
                      </a:prstGeom>
                      <a:noFill/>
                      <a:ln w="38100">
                        <a:noFill/>
                        <a:miter/>
                      </a:ln>
                    </p:spPr>
                  </p:pic>
                </p:oleObj>
              </mc:Fallback>
            </mc:AlternateContent>
          </a:graphicData>
        </a:graphic>
      </p:graphicFrame>
      <p:graphicFrame>
        <p:nvGraphicFramePr>
          <p:cNvPr id="62468" name="对象 62467"/>
          <p:cNvGraphicFramePr/>
          <p:nvPr/>
        </p:nvGraphicFramePr>
        <p:xfrm>
          <a:off x="2614613" y="4519295"/>
          <a:ext cx="3294062" cy="854075"/>
        </p:xfrm>
        <a:graphic>
          <a:graphicData uri="http://schemas.openxmlformats.org/presentationml/2006/ole">
            <mc:AlternateContent xmlns:mc="http://schemas.openxmlformats.org/markup-compatibility/2006">
              <mc:Choice xmlns:v="urn:schemas-microsoft-com:vml" Requires="v">
                <p:oleObj spid="_x0000_s3158" name="" r:id="rId8" imgW="1637665" imgH="431800" progId="Equation.DSMT4">
                  <p:embed/>
                </p:oleObj>
              </mc:Choice>
              <mc:Fallback>
                <p:oleObj name="" r:id="rId8" imgW="1637665" imgH="431800" progId="Equation.DSMT4">
                  <p:embed/>
                  <p:pic>
                    <p:nvPicPr>
                      <p:cNvPr id="0" name="图片 3157"/>
                      <p:cNvPicPr/>
                      <p:nvPr/>
                    </p:nvPicPr>
                    <p:blipFill>
                      <a:blip r:embed="rId9">
                        <a:clrChange>
                          <a:clrFrom>
                            <a:srgbClr val="000000"/>
                          </a:clrFrom>
                          <a:clrTo>
                            <a:srgbClr val="FFFF00"/>
                          </a:clrTo>
                        </a:clrChange>
                      </a:blip>
                      <a:stretch>
                        <a:fillRect/>
                      </a:stretch>
                    </p:blipFill>
                    <p:spPr>
                      <a:xfrm>
                        <a:off x="2614613" y="4519295"/>
                        <a:ext cx="3294062" cy="854075"/>
                      </a:xfrm>
                      <a:prstGeom prst="rect">
                        <a:avLst/>
                      </a:prstGeom>
                      <a:noFill/>
                      <a:ln w="38100">
                        <a:noFill/>
                        <a:miter/>
                      </a:ln>
                    </p:spPr>
                  </p:pic>
                </p:oleObj>
              </mc:Fallback>
            </mc:AlternateContent>
          </a:graphicData>
        </a:graphic>
      </p:graphicFrame>
      <p:sp>
        <p:nvSpPr>
          <p:cNvPr id="62473" name="矩形 62472"/>
          <p:cNvSpPr/>
          <p:nvPr/>
        </p:nvSpPr>
        <p:spPr>
          <a:xfrm>
            <a:off x="576898" y="1881347"/>
            <a:ext cx="231648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比较系数，可得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2478" name="矩形 62477"/>
          <p:cNvSpPr/>
          <p:nvPr/>
        </p:nvSpPr>
        <p:spPr>
          <a:xfrm>
            <a:off x="179070" y="5326222"/>
            <a:ext cx="5257800" cy="460375"/>
          </a:xfrm>
          <a:prstGeom prst="rect">
            <a:avLst/>
          </a:prstGeom>
          <a:noFill/>
          <a:ln w="9525">
            <a:noFill/>
          </a:ln>
        </p:spPr>
        <p:txBody>
          <a:bodyPr wrap="none" anchor="ctr">
            <a:spAutoFit/>
          </a:bodyPr>
          <a:p>
            <a:pPr indent="40005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由边界条件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2477" name="对象 62476"/>
          <p:cNvGraphicFramePr/>
          <p:nvPr/>
        </p:nvGraphicFramePr>
        <p:xfrm>
          <a:off x="469265" y="5733415"/>
          <a:ext cx="4751388" cy="958850"/>
        </p:xfrm>
        <a:graphic>
          <a:graphicData uri="http://schemas.openxmlformats.org/presentationml/2006/ole">
            <mc:AlternateContent xmlns:mc="http://schemas.openxmlformats.org/markup-compatibility/2006">
              <mc:Choice xmlns:v="urn:schemas-microsoft-com:vml" Requires="v">
                <p:oleObj spid="_x0000_s3159" name="" r:id="rId10" imgW="2120265" imgH="431800" progId="Equation.DSMT4">
                  <p:embed/>
                </p:oleObj>
              </mc:Choice>
              <mc:Fallback>
                <p:oleObj name="" r:id="rId10" imgW="2120265" imgH="431800" progId="Equation.DSMT4">
                  <p:embed/>
                  <p:pic>
                    <p:nvPicPr>
                      <p:cNvPr id="0" name="图片 3158"/>
                      <p:cNvPicPr/>
                      <p:nvPr/>
                    </p:nvPicPr>
                    <p:blipFill>
                      <a:blip r:embed="rId11">
                        <a:clrChange>
                          <a:clrFrom>
                            <a:srgbClr val="000000"/>
                          </a:clrFrom>
                          <a:clrTo>
                            <a:srgbClr val="FFFF00"/>
                          </a:clrTo>
                        </a:clrChange>
                      </a:blip>
                      <a:stretch>
                        <a:fillRect/>
                      </a:stretch>
                    </p:blipFill>
                    <p:spPr>
                      <a:xfrm>
                        <a:off x="469265" y="5733415"/>
                        <a:ext cx="4751388" cy="958850"/>
                      </a:xfrm>
                      <a:prstGeom prst="rect">
                        <a:avLst/>
                      </a:prstGeom>
                      <a:noFill/>
                      <a:ln w="38100">
                        <a:noFill/>
                        <a:miter/>
                      </a:ln>
                    </p:spPr>
                  </p:pic>
                </p:oleObj>
              </mc:Fallback>
            </mc:AlternateContent>
          </a:graphicData>
        </a:graphic>
      </p:graphicFrame>
      <p:grpSp>
        <p:nvGrpSpPr>
          <p:cNvPr id="62481" name="组合 62480"/>
          <p:cNvGrpSpPr/>
          <p:nvPr/>
        </p:nvGrpSpPr>
        <p:grpSpPr>
          <a:xfrm>
            <a:off x="191453" y="254318"/>
            <a:ext cx="6867525" cy="501650"/>
            <a:chOff x="113" y="229"/>
            <a:chExt cx="4326" cy="316"/>
          </a:xfrm>
        </p:grpSpPr>
        <p:sp>
          <p:nvSpPr>
            <p:cNvPr id="62472" name="矩形 62471"/>
            <p:cNvSpPr/>
            <p:nvPr/>
          </p:nvSpPr>
          <p:spPr>
            <a:xfrm>
              <a:off x="113" y="229"/>
              <a:ext cx="4326" cy="290"/>
            </a:xfrm>
            <a:prstGeom prst="rect">
              <a:avLst/>
            </a:prstGeom>
            <a:noFill/>
            <a:ln w="9525">
              <a:noFill/>
            </a:ln>
          </p:spPr>
          <p:txBody>
            <a:bodyPr wrap="none" anchor="ctr">
              <a:spAutoFit/>
            </a:bodyPr>
            <a:p>
              <a:pPr indent="40005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由边界条件                                   ，</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2479" name="对象 62478"/>
            <p:cNvGraphicFramePr/>
            <p:nvPr/>
          </p:nvGraphicFramePr>
          <p:xfrm>
            <a:off x="1624" y="255"/>
            <a:ext cx="1755" cy="290"/>
          </p:xfrm>
          <a:graphic>
            <a:graphicData uri="http://schemas.openxmlformats.org/presentationml/2006/ole">
              <mc:AlternateContent xmlns:mc="http://schemas.openxmlformats.org/markup-compatibility/2006">
                <mc:Choice xmlns:v="urn:schemas-microsoft-com:vml" Requires="v">
                  <p:oleObj spid="_x0000_s3160" name="" r:id="rId12" imgW="1397000" imgH="228600" progId="Equation.DSMT4">
                    <p:embed/>
                  </p:oleObj>
                </mc:Choice>
                <mc:Fallback>
                  <p:oleObj name="" r:id="rId12" imgW="1397000" imgH="228600" progId="Equation.DSMT4">
                    <p:embed/>
                    <p:pic>
                      <p:nvPicPr>
                        <p:cNvPr id="0" name="图片 3159"/>
                        <p:cNvPicPr/>
                        <p:nvPr/>
                      </p:nvPicPr>
                      <p:blipFill>
                        <a:blip r:embed="rId13">
                          <a:clrChange>
                            <a:clrFrom>
                              <a:srgbClr val="000000"/>
                            </a:clrFrom>
                            <a:clrTo>
                              <a:srgbClr val="FFFF00"/>
                            </a:clrTo>
                          </a:clrChange>
                        </a:blip>
                        <a:stretch>
                          <a:fillRect/>
                        </a:stretch>
                      </p:blipFill>
                      <p:spPr>
                        <a:xfrm>
                          <a:off x="1624" y="255"/>
                          <a:ext cx="1755" cy="290"/>
                        </a:xfrm>
                        <a:prstGeom prst="rect">
                          <a:avLst/>
                        </a:prstGeom>
                        <a:noFill/>
                        <a:ln w="38100">
                          <a:noFill/>
                          <a:miter/>
                        </a:ln>
                      </p:spPr>
                    </p:pic>
                  </p:oleObj>
                </mc:Fallback>
              </mc:AlternateContent>
            </a:graphicData>
          </a:graphic>
        </p:graphicFrame>
      </p:grpSp>
      <p:grpSp>
        <p:nvGrpSpPr>
          <p:cNvPr id="62483" name="组合 62482"/>
          <p:cNvGrpSpPr/>
          <p:nvPr/>
        </p:nvGrpSpPr>
        <p:grpSpPr>
          <a:xfrm>
            <a:off x="191770" y="3377916"/>
            <a:ext cx="8425180" cy="1213068"/>
            <a:chOff x="126" y="2299"/>
            <a:chExt cx="4061" cy="764"/>
          </a:xfrm>
        </p:grpSpPr>
        <p:sp>
          <p:nvSpPr>
            <p:cNvPr id="62475" name="矩形 62474"/>
            <p:cNvSpPr/>
            <p:nvPr/>
          </p:nvSpPr>
          <p:spPr>
            <a:xfrm>
              <a:off x="126" y="2299"/>
              <a:ext cx="4061" cy="290"/>
            </a:xfrm>
            <a:prstGeom prst="rect">
              <a:avLst/>
            </a:prstGeom>
            <a:noFill/>
            <a:ln w="9525">
              <a:noFill/>
            </a:ln>
          </p:spPr>
          <p:txBody>
            <a:bodyPr wrap="square" anchor="ctr">
              <a:spAutoFit/>
            </a:bodyPr>
            <a:p>
              <a:pPr indent="2667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由边界条件，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2400"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可以化简为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2482" name="对象 62481"/>
            <p:cNvGraphicFramePr/>
            <p:nvPr/>
          </p:nvGraphicFramePr>
          <p:xfrm>
            <a:off x="500" y="2552"/>
            <a:ext cx="3272" cy="511"/>
          </p:xfrm>
          <a:graphic>
            <a:graphicData uri="http://schemas.openxmlformats.org/presentationml/2006/ole">
              <mc:AlternateContent xmlns:mc="http://schemas.openxmlformats.org/markup-compatibility/2006">
                <mc:Choice xmlns:v="urn:schemas-microsoft-com:vml" Requires="v">
                  <p:oleObj spid="_x0000_s3161" name="" r:id="rId14" imgW="2755900" imgH="431800" progId="Equation.DSMT4">
                    <p:embed/>
                  </p:oleObj>
                </mc:Choice>
                <mc:Fallback>
                  <p:oleObj name="" r:id="rId14" imgW="2755900" imgH="431800" progId="Equation.DSMT4">
                    <p:embed/>
                    <p:pic>
                      <p:nvPicPr>
                        <p:cNvPr id="0" name="图片 3160"/>
                        <p:cNvPicPr/>
                        <p:nvPr/>
                      </p:nvPicPr>
                      <p:blipFill>
                        <a:blip r:embed="rId15">
                          <a:clrChange>
                            <a:clrFrom>
                              <a:srgbClr val="000000"/>
                            </a:clrFrom>
                            <a:clrTo>
                              <a:srgbClr val="FFFF00"/>
                            </a:clrTo>
                          </a:clrChange>
                        </a:blip>
                        <a:stretch>
                          <a:fillRect/>
                        </a:stretch>
                      </p:blipFill>
                      <p:spPr>
                        <a:xfrm>
                          <a:off x="500" y="2552"/>
                          <a:ext cx="3272" cy="511"/>
                        </a:xfrm>
                        <a:prstGeom prst="rect">
                          <a:avLst/>
                        </a:prstGeom>
                        <a:noFill/>
                        <a:ln w="38100">
                          <a:noFill/>
                          <a:miter/>
                        </a:ln>
                      </p:spPr>
                    </p:pic>
                  </p:oleObj>
                </mc:Fallback>
              </mc:AlternateContent>
            </a:graphicData>
          </a:graphic>
        </p:graphicFrame>
      </p:grpSp>
    </p:spTree>
    <p:custDataLst>
      <p:tags r:id="rId1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81"/>
                                        </p:tgtEl>
                                        <p:attrNameLst>
                                          <p:attrName>style.visibility</p:attrName>
                                        </p:attrNameLst>
                                      </p:cBhvr>
                                      <p:to>
                                        <p:strVal val="visible"/>
                                      </p:to>
                                    </p:set>
                                    <p:animEffect transition="in" filter="blinds(horizontal)">
                                      <p:cBhvr>
                                        <p:cTn id="7" dur="500"/>
                                        <p:tgtEl>
                                          <p:spTgt spid="624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71"/>
                                        </p:tgtEl>
                                        <p:attrNameLst>
                                          <p:attrName>style.visibility</p:attrName>
                                        </p:attrNameLst>
                                      </p:cBhvr>
                                      <p:to>
                                        <p:strVal val="visible"/>
                                      </p:to>
                                    </p:set>
                                    <p:animEffect transition="in" filter="blinds(horizontal)">
                                      <p:cBhvr>
                                        <p:cTn id="12" dur="500"/>
                                        <p:tgtEl>
                                          <p:spTgt spid="624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73"/>
                                        </p:tgtEl>
                                        <p:attrNameLst>
                                          <p:attrName>style.visibility</p:attrName>
                                        </p:attrNameLst>
                                      </p:cBhvr>
                                      <p:to>
                                        <p:strVal val="visible"/>
                                      </p:to>
                                    </p:set>
                                    <p:animEffect transition="in" filter="blinds(horizontal)">
                                      <p:cBhvr>
                                        <p:cTn id="17" dur="500"/>
                                        <p:tgtEl>
                                          <p:spTgt spid="62473"/>
                                        </p:tgtEl>
                                      </p:cBhvr>
                                    </p:animEffect>
                                  </p:childTnLst>
                                </p:cTn>
                              </p:par>
                              <p:par>
                                <p:cTn id="18" presetID="3" presetClass="entr" presetSubtype="10" fill="hold" nodeType="withEffect">
                                  <p:stCondLst>
                                    <p:cond delay="0"/>
                                  </p:stCondLst>
                                  <p:childTnLst>
                                    <p:set>
                                      <p:cBhvr>
                                        <p:cTn id="19" dur="1" fill="hold">
                                          <p:stCondLst>
                                            <p:cond delay="0"/>
                                          </p:stCondLst>
                                        </p:cTn>
                                        <p:tgtEl>
                                          <p:spTgt spid="62470"/>
                                        </p:tgtEl>
                                        <p:attrNameLst>
                                          <p:attrName>style.visibility</p:attrName>
                                        </p:attrNameLst>
                                      </p:cBhvr>
                                      <p:to>
                                        <p:strVal val="visible"/>
                                      </p:to>
                                    </p:set>
                                    <p:animEffect transition="in" filter="blinds(horizontal)">
                                      <p:cBhvr>
                                        <p:cTn id="20" dur="500"/>
                                        <p:tgtEl>
                                          <p:spTgt spid="6247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2469"/>
                                        </p:tgtEl>
                                        <p:attrNameLst>
                                          <p:attrName>style.visibility</p:attrName>
                                        </p:attrNameLst>
                                      </p:cBhvr>
                                      <p:to>
                                        <p:strVal val="visible"/>
                                      </p:to>
                                    </p:set>
                                    <p:animEffect transition="in" filter="blinds(horizontal)">
                                      <p:cBhvr>
                                        <p:cTn id="25" dur="500"/>
                                        <p:tgtEl>
                                          <p:spTgt spid="6246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2483"/>
                                        </p:tgtEl>
                                        <p:attrNameLst>
                                          <p:attrName>style.visibility</p:attrName>
                                        </p:attrNameLst>
                                      </p:cBhvr>
                                      <p:to>
                                        <p:strVal val="visible"/>
                                      </p:to>
                                    </p:set>
                                    <p:animEffect transition="in" filter="blinds(horizontal)">
                                      <p:cBhvr>
                                        <p:cTn id="30" dur="500"/>
                                        <p:tgtEl>
                                          <p:spTgt spid="6248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2468"/>
                                        </p:tgtEl>
                                        <p:attrNameLst>
                                          <p:attrName>style.visibility</p:attrName>
                                        </p:attrNameLst>
                                      </p:cBhvr>
                                      <p:to>
                                        <p:strVal val="visible"/>
                                      </p:to>
                                    </p:set>
                                    <p:animEffect transition="in" filter="blinds(horizontal)">
                                      <p:cBhvr>
                                        <p:cTn id="35" dur="500"/>
                                        <p:tgtEl>
                                          <p:spTgt spid="6246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2478"/>
                                        </p:tgtEl>
                                        <p:attrNameLst>
                                          <p:attrName>style.visibility</p:attrName>
                                        </p:attrNameLst>
                                      </p:cBhvr>
                                      <p:to>
                                        <p:strVal val="visible"/>
                                      </p:to>
                                    </p:set>
                                    <p:animEffect transition="in" filter="blinds(horizontal)">
                                      <p:cBhvr>
                                        <p:cTn id="40" dur="500"/>
                                        <p:tgtEl>
                                          <p:spTgt spid="6247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2477"/>
                                        </p:tgtEl>
                                        <p:attrNameLst>
                                          <p:attrName>style.visibility</p:attrName>
                                        </p:attrNameLst>
                                      </p:cBhvr>
                                      <p:to>
                                        <p:strVal val="visible"/>
                                      </p:to>
                                    </p:set>
                                    <p:animEffect transition="in" filter="blinds(horizontal)">
                                      <p:cBhvr>
                                        <p:cTn id="45" dur="500"/>
                                        <p:tgtEl>
                                          <p:spTgt spid="62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p:bldP spid="62478"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63493" name="对象 63492"/>
          <p:cNvGraphicFramePr/>
          <p:nvPr/>
        </p:nvGraphicFramePr>
        <p:xfrm>
          <a:off x="1501140" y="1072198"/>
          <a:ext cx="3873500" cy="1223962"/>
        </p:xfrm>
        <a:graphic>
          <a:graphicData uri="http://schemas.openxmlformats.org/presentationml/2006/ole">
            <mc:AlternateContent xmlns:mc="http://schemas.openxmlformats.org/markup-compatibility/2006">
              <mc:Choice xmlns:v="urn:schemas-microsoft-com:vml" Requires="v">
                <p:oleObj spid="_x0000_s3162" name="" r:id="rId2" imgW="2018665" imgH="635000" progId="Equation.DSMT4">
                  <p:embed/>
                </p:oleObj>
              </mc:Choice>
              <mc:Fallback>
                <p:oleObj name="" r:id="rId2" imgW="2018665" imgH="635000" progId="Equation.DSMT4">
                  <p:embed/>
                  <p:pic>
                    <p:nvPicPr>
                      <p:cNvPr id="0" name="图片 3161"/>
                      <p:cNvPicPr/>
                      <p:nvPr/>
                    </p:nvPicPr>
                    <p:blipFill>
                      <a:blip r:embed="rId3">
                        <a:clrChange>
                          <a:clrFrom>
                            <a:srgbClr val="000000"/>
                          </a:clrFrom>
                          <a:clrTo>
                            <a:srgbClr val="FFFF00"/>
                          </a:clrTo>
                        </a:clrChange>
                      </a:blip>
                      <a:stretch>
                        <a:fillRect/>
                      </a:stretch>
                    </p:blipFill>
                    <p:spPr>
                      <a:xfrm>
                        <a:off x="1501140" y="1072198"/>
                        <a:ext cx="3873500" cy="1223962"/>
                      </a:xfrm>
                      <a:prstGeom prst="rect">
                        <a:avLst/>
                      </a:prstGeom>
                      <a:noFill/>
                      <a:ln w="38100">
                        <a:noFill/>
                        <a:miter/>
                      </a:ln>
                    </p:spPr>
                  </p:pic>
                </p:oleObj>
              </mc:Fallback>
            </mc:AlternateContent>
          </a:graphicData>
        </a:graphic>
      </p:graphicFrame>
      <p:graphicFrame>
        <p:nvGraphicFramePr>
          <p:cNvPr id="63492" name="对象 63491"/>
          <p:cNvGraphicFramePr/>
          <p:nvPr/>
        </p:nvGraphicFramePr>
        <p:xfrm>
          <a:off x="5170805" y="1453833"/>
          <a:ext cx="2401888" cy="460375"/>
        </p:xfrm>
        <a:graphic>
          <a:graphicData uri="http://schemas.openxmlformats.org/presentationml/2006/ole">
            <mc:AlternateContent xmlns:mc="http://schemas.openxmlformats.org/markup-compatibility/2006">
              <mc:Choice xmlns:v="urn:schemas-microsoft-com:vml" Requires="v">
                <p:oleObj spid="_x0000_s3163" name="" r:id="rId4" imgW="1206500" imgH="228600" progId="Equation.DSMT4">
                  <p:embed/>
                </p:oleObj>
              </mc:Choice>
              <mc:Fallback>
                <p:oleObj name="" r:id="rId4" imgW="1206500" imgH="228600" progId="Equation.DSMT4">
                  <p:embed/>
                  <p:pic>
                    <p:nvPicPr>
                      <p:cNvPr id="0" name="图片 3162"/>
                      <p:cNvPicPr/>
                      <p:nvPr/>
                    </p:nvPicPr>
                    <p:blipFill>
                      <a:blip r:embed="rId5">
                        <a:clrChange>
                          <a:clrFrom>
                            <a:srgbClr val="000000"/>
                          </a:clrFrom>
                          <a:clrTo>
                            <a:srgbClr val="FFFF00"/>
                          </a:clrTo>
                        </a:clrChange>
                      </a:blip>
                      <a:stretch>
                        <a:fillRect/>
                      </a:stretch>
                    </p:blipFill>
                    <p:spPr>
                      <a:xfrm>
                        <a:off x="5170805" y="1453833"/>
                        <a:ext cx="2401888" cy="460375"/>
                      </a:xfrm>
                      <a:prstGeom prst="rect">
                        <a:avLst/>
                      </a:prstGeom>
                      <a:noFill/>
                      <a:ln w="38100">
                        <a:noFill/>
                        <a:miter/>
                      </a:ln>
                    </p:spPr>
                  </p:pic>
                </p:oleObj>
              </mc:Fallback>
            </mc:AlternateContent>
          </a:graphicData>
        </a:graphic>
      </p:graphicFrame>
      <p:sp>
        <p:nvSpPr>
          <p:cNvPr id="63494" name="矩形 63493"/>
          <p:cNvSpPr/>
          <p:nvPr/>
        </p:nvSpPr>
        <p:spPr>
          <a:xfrm>
            <a:off x="5743893" y="475139"/>
            <a:ext cx="231648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比较系数，可得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3496" name="矩形 63495"/>
          <p:cNvSpPr/>
          <p:nvPr/>
        </p:nvSpPr>
        <p:spPr>
          <a:xfrm>
            <a:off x="228283" y="2496979"/>
            <a:ext cx="3127375" cy="460375"/>
          </a:xfrm>
          <a:prstGeom prst="rect">
            <a:avLst/>
          </a:prstGeom>
          <a:noFill/>
          <a:ln w="9525">
            <a:noFill/>
          </a:ln>
        </p:spPr>
        <p:txBody>
          <a:bodyPr wrap="none" anchor="ctr">
            <a:spAutoFit/>
          </a:bodyPr>
          <a:p>
            <a:pPr indent="266700"/>
            <a:r>
              <a:rPr lang="en-US" altLang="zh-CN"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．确定系数 </a:t>
            </a:r>
            <a:r>
              <a:rPr lang="en-US" altLang="zh-CN" sz="2400" i="1">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c</a:t>
            </a:r>
            <a:r>
              <a:rPr lang="en-US" altLang="zh-CN" sz="2400" baseline="-3000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b</a:t>
            </a:r>
            <a:r>
              <a:rPr lang="en-US" altLang="zh-CN" sz="2400" baseline="-3000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3499" name="对象 63498"/>
          <p:cNvGraphicFramePr/>
          <p:nvPr/>
        </p:nvGraphicFramePr>
        <p:xfrm>
          <a:off x="1068388" y="3763645"/>
          <a:ext cx="3889375" cy="854075"/>
        </p:xfrm>
        <a:graphic>
          <a:graphicData uri="http://schemas.openxmlformats.org/presentationml/2006/ole">
            <mc:AlternateContent xmlns:mc="http://schemas.openxmlformats.org/markup-compatibility/2006">
              <mc:Choice xmlns:v="urn:schemas-microsoft-com:vml" Requires="v">
                <p:oleObj spid="_x0000_s3164" name="" r:id="rId6" imgW="1955165" imgH="431800" progId="Equation.DSMT4">
                  <p:embed/>
                </p:oleObj>
              </mc:Choice>
              <mc:Fallback>
                <p:oleObj name="" r:id="rId6" imgW="1955165" imgH="431800" progId="Equation.DSMT4">
                  <p:embed/>
                  <p:pic>
                    <p:nvPicPr>
                      <p:cNvPr id="0" name="图片 3163"/>
                      <p:cNvPicPr/>
                      <p:nvPr/>
                    </p:nvPicPr>
                    <p:blipFill>
                      <a:blip r:embed="rId7">
                        <a:clrChange>
                          <a:clrFrom>
                            <a:srgbClr val="000000"/>
                          </a:clrFrom>
                          <a:clrTo>
                            <a:srgbClr val="FFFF00"/>
                          </a:clrTo>
                        </a:clrChange>
                      </a:blip>
                      <a:stretch>
                        <a:fillRect/>
                      </a:stretch>
                    </p:blipFill>
                    <p:spPr>
                      <a:xfrm>
                        <a:off x="1068388" y="3763645"/>
                        <a:ext cx="3889375" cy="854075"/>
                      </a:xfrm>
                      <a:prstGeom prst="rect">
                        <a:avLst/>
                      </a:prstGeom>
                      <a:noFill/>
                      <a:ln w="38100">
                        <a:noFill/>
                        <a:miter/>
                      </a:ln>
                    </p:spPr>
                  </p:pic>
                </p:oleObj>
              </mc:Fallback>
            </mc:AlternateContent>
          </a:graphicData>
        </a:graphic>
      </p:graphicFrame>
      <p:graphicFrame>
        <p:nvGraphicFramePr>
          <p:cNvPr id="63498" name="对象 63497"/>
          <p:cNvGraphicFramePr/>
          <p:nvPr/>
        </p:nvGraphicFramePr>
        <p:xfrm>
          <a:off x="5743893" y="3712528"/>
          <a:ext cx="3071812" cy="855662"/>
        </p:xfrm>
        <a:graphic>
          <a:graphicData uri="http://schemas.openxmlformats.org/presentationml/2006/ole">
            <mc:AlternateContent xmlns:mc="http://schemas.openxmlformats.org/markup-compatibility/2006">
              <mc:Choice xmlns:v="urn:schemas-microsoft-com:vml" Requires="v">
                <p:oleObj spid="_x0000_s3165" name="" r:id="rId8" imgW="1650365" imgH="431800" progId="Equation.DSMT4">
                  <p:embed/>
                </p:oleObj>
              </mc:Choice>
              <mc:Fallback>
                <p:oleObj name="" r:id="rId8" imgW="1650365" imgH="431800" progId="Equation.DSMT4">
                  <p:embed/>
                  <p:pic>
                    <p:nvPicPr>
                      <p:cNvPr id="0" name="图片 3164"/>
                      <p:cNvPicPr/>
                      <p:nvPr/>
                    </p:nvPicPr>
                    <p:blipFill>
                      <a:blip r:embed="rId9">
                        <a:clrChange>
                          <a:clrFrom>
                            <a:srgbClr val="000000"/>
                          </a:clrFrom>
                          <a:clrTo>
                            <a:srgbClr val="FFFF00"/>
                          </a:clrTo>
                        </a:clrChange>
                      </a:blip>
                      <a:stretch>
                        <a:fillRect/>
                      </a:stretch>
                    </p:blipFill>
                    <p:spPr>
                      <a:xfrm>
                        <a:off x="5743893" y="3712528"/>
                        <a:ext cx="3071812" cy="855662"/>
                      </a:xfrm>
                      <a:prstGeom prst="rect">
                        <a:avLst/>
                      </a:prstGeom>
                      <a:noFill/>
                      <a:ln w="38100">
                        <a:noFill/>
                        <a:miter/>
                      </a:ln>
                    </p:spPr>
                  </p:pic>
                </p:oleObj>
              </mc:Fallback>
            </mc:AlternateContent>
          </a:graphicData>
        </a:graphic>
      </p:graphicFrame>
      <p:sp>
        <p:nvSpPr>
          <p:cNvPr id="63501" name="矩形 63500"/>
          <p:cNvSpPr/>
          <p:nvPr/>
        </p:nvSpPr>
        <p:spPr>
          <a:xfrm>
            <a:off x="4880928" y="3910489"/>
            <a:ext cx="981710" cy="460375"/>
          </a:xfrm>
          <a:prstGeom prst="rect">
            <a:avLst/>
          </a:prstGeom>
          <a:noFill/>
          <a:ln w="9525">
            <a:noFill/>
          </a:ln>
        </p:spPr>
        <p:txBody>
          <a:bodyPr wrap="none" anchor="ctr">
            <a:spAutoFit/>
          </a:bodyPr>
          <a:p>
            <a:pPr indent="494030"/>
            <a:r>
              <a:rPr lang="zh-CN" altLang="en-US" sz="2400" dirty="0">
                <a:solidFill>
                  <a:schemeClr val="bg2"/>
                </a:solidFill>
                <a:latin typeface="微软雅黑" panose="020B0503020204020204" pitchFamily="34" charset="-122"/>
                <a:ea typeface="微软雅黑" panose="020B0503020204020204" pitchFamily="34" charset="-122"/>
              </a:rPr>
              <a:t>即</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63502" name="矩形 63501"/>
          <p:cNvSpPr/>
          <p:nvPr/>
        </p:nvSpPr>
        <p:spPr>
          <a:xfrm>
            <a:off x="854075" y="4986021"/>
            <a:ext cx="1402080" cy="82994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可以解得</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3503" name="对象 63502"/>
          <p:cNvGraphicFramePr/>
          <p:nvPr/>
        </p:nvGraphicFramePr>
        <p:xfrm>
          <a:off x="973773" y="225108"/>
          <a:ext cx="4751387" cy="958850"/>
        </p:xfrm>
        <a:graphic>
          <a:graphicData uri="http://schemas.openxmlformats.org/presentationml/2006/ole">
            <mc:AlternateContent xmlns:mc="http://schemas.openxmlformats.org/markup-compatibility/2006">
              <mc:Choice xmlns:v="urn:schemas-microsoft-com:vml" Requires="v">
                <p:oleObj spid="_x0000_s3166" name="" r:id="rId10" imgW="2120265" imgH="431800" progId="Equation.DSMT4">
                  <p:embed/>
                </p:oleObj>
              </mc:Choice>
              <mc:Fallback>
                <p:oleObj name="" r:id="rId10" imgW="2120265" imgH="431800" progId="Equation.DSMT4">
                  <p:embed/>
                  <p:pic>
                    <p:nvPicPr>
                      <p:cNvPr id="0" name="图片 3165"/>
                      <p:cNvPicPr/>
                      <p:nvPr/>
                    </p:nvPicPr>
                    <p:blipFill>
                      <a:blip r:embed="rId11">
                        <a:clrChange>
                          <a:clrFrom>
                            <a:srgbClr val="000000"/>
                          </a:clrFrom>
                          <a:clrTo>
                            <a:srgbClr val="FFFF00"/>
                          </a:clrTo>
                        </a:clrChange>
                      </a:blip>
                      <a:stretch>
                        <a:fillRect/>
                      </a:stretch>
                    </p:blipFill>
                    <p:spPr>
                      <a:xfrm>
                        <a:off x="973773" y="225108"/>
                        <a:ext cx="4751387" cy="958850"/>
                      </a:xfrm>
                      <a:prstGeom prst="rect">
                        <a:avLst/>
                      </a:prstGeom>
                      <a:noFill/>
                      <a:ln w="38100">
                        <a:noFill/>
                        <a:miter/>
                      </a:ln>
                    </p:spPr>
                  </p:pic>
                </p:oleObj>
              </mc:Fallback>
            </mc:AlternateContent>
          </a:graphicData>
        </a:graphic>
      </p:graphicFrame>
      <p:grpSp>
        <p:nvGrpSpPr>
          <p:cNvPr id="63505" name="组合 63504"/>
          <p:cNvGrpSpPr/>
          <p:nvPr/>
        </p:nvGrpSpPr>
        <p:grpSpPr>
          <a:xfrm>
            <a:off x="723583" y="2958783"/>
            <a:ext cx="5408613" cy="754062"/>
            <a:chOff x="425" y="1803"/>
            <a:chExt cx="3407" cy="475"/>
          </a:xfrm>
        </p:grpSpPr>
        <p:sp>
          <p:nvSpPr>
            <p:cNvPr id="63500" name="矩形 63499"/>
            <p:cNvSpPr/>
            <p:nvPr/>
          </p:nvSpPr>
          <p:spPr>
            <a:xfrm>
              <a:off x="425" y="1894"/>
              <a:ext cx="3407" cy="290"/>
            </a:xfrm>
            <a:prstGeom prst="rect">
              <a:avLst/>
            </a:prstGeom>
            <a:noFill/>
            <a:ln w="9525">
              <a:noFill/>
            </a:ln>
          </p:spPr>
          <p:txBody>
            <a:bodyPr wrap="none" anchor="ctr">
              <a:spAutoFit/>
            </a:bodyPr>
            <a:p>
              <a:pPr indent="2286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由边界条件                         可以写出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3504" name="对象 63503"/>
            <p:cNvGraphicFramePr/>
            <p:nvPr/>
          </p:nvGraphicFramePr>
          <p:xfrm>
            <a:off x="1666" y="1803"/>
            <a:ext cx="1378" cy="475"/>
          </p:xfrm>
          <a:graphic>
            <a:graphicData uri="http://schemas.openxmlformats.org/presentationml/2006/ole">
              <mc:AlternateContent xmlns:mc="http://schemas.openxmlformats.org/markup-compatibility/2006">
                <mc:Choice xmlns:v="urn:schemas-microsoft-com:vml" Requires="v">
                  <p:oleObj spid="_x0000_s3167" name="" r:id="rId12" imgW="1142365" imgH="393700" progId="Equation.DSMT4">
                    <p:embed/>
                  </p:oleObj>
                </mc:Choice>
                <mc:Fallback>
                  <p:oleObj name="" r:id="rId12" imgW="1142365" imgH="393700" progId="Equation.DSMT4">
                    <p:embed/>
                    <p:pic>
                      <p:nvPicPr>
                        <p:cNvPr id="0" name="图片 3166"/>
                        <p:cNvPicPr/>
                        <p:nvPr/>
                      </p:nvPicPr>
                      <p:blipFill>
                        <a:blip r:embed="rId13">
                          <a:clrChange>
                            <a:clrFrom>
                              <a:srgbClr val="000000"/>
                            </a:clrFrom>
                            <a:clrTo>
                              <a:srgbClr val="FFFF00"/>
                            </a:clrTo>
                          </a:clrChange>
                        </a:blip>
                        <a:stretch>
                          <a:fillRect/>
                        </a:stretch>
                      </p:blipFill>
                      <p:spPr>
                        <a:xfrm>
                          <a:off x="1666" y="1803"/>
                          <a:ext cx="1378" cy="475"/>
                        </a:xfrm>
                        <a:prstGeom prst="rect">
                          <a:avLst/>
                        </a:prstGeom>
                        <a:noFill/>
                        <a:ln w="38100">
                          <a:noFill/>
                          <a:miter/>
                        </a:ln>
                      </p:spPr>
                    </p:pic>
                  </p:oleObj>
                </mc:Fallback>
              </mc:AlternateContent>
            </a:graphicData>
          </a:graphic>
        </p:graphicFrame>
      </p:grpSp>
      <p:graphicFrame>
        <p:nvGraphicFramePr>
          <p:cNvPr id="63506" name="对象 63505"/>
          <p:cNvGraphicFramePr/>
          <p:nvPr/>
        </p:nvGraphicFramePr>
        <p:xfrm>
          <a:off x="2436178" y="4751070"/>
          <a:ext cx="4679950" cy="962025"/>
        </p:xfrm>
        <a:graphic>
          <a:graphicData uri="http://schemas.openxmlformats.org/presentationml/2006/ole">
            <mc:AlternateContent xmlns:mc="http://schemas.openxmlformats.org/markup-compatibility/2006">
              <mc:Choice xmlns:v="urn:schemas-microsoft-com:vml" Requires="v">
                <p:oleObj spid="_x0000_s3168" name="" r:id="rId14" imgW="2082165" imgH="431800" progId="Equation.DSMT4">
                  <p:embed/>
                </p:oleObj>
              </mc:Choice>
              <mc:Fallback>
                <p:oleObj name="" r:id="rId14" imgW="2082165" imgH="431800" progId="Equation.DSMT4">
                  <p:embed/>
                  <p:pic>
                    <p:nvPicPr>
                      <p:cNvPr id="0" name="图片 3167"/>
                      <p:cNvPicPr/>
                      <p:nvPr/>
                    </p:nvPicPr>
                    <p:blipFill>
                      <a:blip r:embed="rId15">
                        <a:clrChange>
                          <a:clrFrom>
                            <a:srgbClr val="000000"/>
                          </a:clrFrom>
                          <a:clrTo>
                            <a:srgbClr val="FFFF00"/>
                          </a:clrTo>
                        </a:clrChange>
                      </a:blip>
                      <a:stretch>
                        <a:fillRect/>
                      </a:stretch>
                    </p:blipFill>
                    <p:spPr>
                      <a:xfrm>
                        <a:off x="2436178" y="4751070"/>
                        <a:ext cx="4679950" cy="962025"/>
                      </a:xfrm>
                      <a:prstGeom prst="rect">
                        <a:avLst/>
                      </a:prstGeom>
                      <a:noFill/>
                      <a:ln w="38100">
                        <a:noFill/>
                        <a:miter/>
                      </a:ln>
                    </p:spPr>
                  </p:pic>
                </p:oleObj>
              </mc:Fallback>
            </mc:AlternateContent>
          </a:graphicData>
        </a:graphic>
      </p:graphicFrame>
    </p:spTree>
    <p:custDataLst>
      <p:tags r:id="rId1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503"/>
                                        </p:tgtEl>
                                        <p:attrNameLst>
                                          <p:attrName>style.visibility</p:attrName>
                                        </p:attrNameLst>
                                      </p:cBhvr>
                                      <p:to>
                                        <p:strVal val="visible"/>
                                      </p:to>
                                    </p:set>
                                    <p:animEffect transition="in" filter="blinds(horizontal)">
                                      <p:cBhvr>
                                        <p:cTn id="7" dur="500"/>
                                        <p:tgtEl>
                                          <p:spTgt spid="6350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3494"/>
                                        </p:tgtEl>
                                        <p:attrNameLst>
                                          <p:attrName>style.visibility</p:attrName>
                                        </p:attrNameLst>
                                      </p:cBhvr>
                                      <p:to>
                                        <p:strVal val="visible"/>
                                      </p:to>
                                    </p:set>
                                    <p:animEffect transition="in" filter="blinds(horizontal)">
                                      <p:cBhvr>
                                        <p:cTn id="10" dur="500"/>
                                        <p:tgtEl>
                                          <p:spTgt spid="6349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3493"/>
                                        </p:tgtEl>
                                        <p:attrNameLst>
                                          <p:attrName>style.visibility</p:attrName>
                                        </p:attrNameLst>
                                      </p:cBhvr>
                                      <p:to>
                                        <p:strVal val="visible"/>
                                      </p:to>
                                    </p:set>
                                    <p:animEffect transition="in" filter="blinds(horizontal)">
                                      <p:cBhvr>
                                        <p:cTn id="15" dur="500"/>
                                        <p:tgtEl>
                                          <p:spTgt spid="6349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3492"/>
                                        </p:tgtEl>
                                        <p:attrNameLst>
                                          <p:attrName>style.visibility</p:attrName>
                                        </p:attrNameLst>
                                      </p:cBhvr>
                                      <p:to>
                                        <p:strVal val="visible"/>
                                      </p:to>
                                    </p:set>
                                    <p:animEffect transition="in" filter="blinds(horizontal)">
                                      <p:cBhvr>
                                        <p:cTn id="20" dur="500"/>
                                        <p:tgtEl>
                                          <p:spTgt spid="6349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3496"/>
                                        </p:tgtEl>
                                        <p:attrNameLst>
                                          <p:attrName>style.visibility</p:attrName>
                                        </p:attrNameLst>
                                      </p:cBhvr>
                                      <p:to>
                                        <p:strVal val="visible"/>
                                      </p:to>
                                    </p:set>
                                    <p:animEffect transition="in" filter="blinds(horizontal)">
                                      <p:cBhvr>
                                        <p:cTn id="25" dur="500"/>
                                        <p:tgtEl>
                                          <p:spTgt spid="6349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3505"/>
                                        </p:tgtEl>
                                        <p:attrNameLst>
                                          <p:attrName>style.visibility</p:attrName>
                                        </p:attrNameLst>
                                      </p:cBhvr>
                                      <p:to>
                                        <p:strVal val="visible"/>
                                      </p:to>
                                    </p:set>
                                    <p:animEffect transition="in" filter="blinds(horizontal)">
                                      <p:cBhvr>
                                        <p:cTn id="30" dur="500"/>
                                        <p:tgtEl>
                                          <p:spTgt spid="6350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3499"/>
                                        </p:tgtEl>
                                        <p:attrNameLst>
                                          <p:attrName>style.visibility</p:attrName>
                                        </p:attrNameLst>
                                      </p:cBhvr>
                                      <p:to>
                                        <p:strVal val="visible"/>
                                      </p:to>
                                    </p:set>
                                    <p:animEffect transition="in" filter="blinds(horizontal)">
                                      <p:cBhvr>
                                        <p:cTn id="35" dur="500"/>
                                        <p:tgtEl>
                                          <p:spTgt spid="6349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3501"/>
                                        </p:tgtEl>
                                        <p:attrNameLst>
                                          <p:attrName>style.visibility</p:attrName>
                                        </p:attrNameLst>
                                      </p:cBhvr>
                                      <p:to>
                                        <p:strVal val="visible"/>
                                      </p:to>
                                    </p:set>
                                    <p:animEffect transition="in" filter="blinds(horizontal)">
                                      <p:cBhvr>
                                        <p:cTn id="40" dur="500"/>
                                        <p:tgtEl>
                                          <p:spTgt spid="63501"/>
                                        </p:tgtEl>
                                      </p:cBhvr>
                                    </p:animEffect>
                                  </p:childTnLst>
                                </p:cTn>
                              </p:par>
                              <p:par>
                                <p:cTn id="41" presetID="3" presetClass="entr" presetSubtype="10" fill="hold" nodeType="withEffect">
                                  <p:stCondLst>
                                    <p:cond delay="0"/>
                                  </p:stCondLst>
                                  <p:childTnLst>
                                    <p:set>
                                      <p:cBhvr>
                                        <p:cTn id="42" dur="1" fill="hold">
                                          <p:stCondLst>
                                            <p:cond delay="0"/>
                                          </p:stCondLst>
                                        </p:cTn>
                                        <p:tgtEl>
                                          <p:spTgt spid="63498"/>
                                        </p:tgtEl>
                                        <p:attrNameLst>
                                          <p:attrName>style.visibility</p:attrName>
                                        </p:attrNameLst>
                                      </p:cBhvr>
                                      <p:to>
                                        <p:strVal val="visible"/>
                                      </p:to>
                                    </p:set>
                                    <p:animEffect transition="in" filter="blinds(horizontal)">
                                      <p:cBhvr>
                                        <p:cTn id="43" dur="500"/>
                                        <p:tgtEl>
                                          <p:spTgt spid="6349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3502"/>
                                        </p:tgtEl>
                                        <p:attrNameLst>
                                          <p:attrName>style.visibility</p:attrName>
                                        </p:attrNameLst>
                                      </p:cBhvr>
                                      <p:to>
                                        <p:strVal val="visible"/>
                                      </p:to>
                                    </p:set>
                                    <p:animEffect transition="in" filter="blinds(horizontal)">
                                      <p:cBhvr>
                                        <p:cTn id="48" dur="500"/>
                                        <p:tgtEl>
                                          <p:spTgt spid="63502"/>
                                        </p:tgtEl>
                                      </p:cBhvr>
                                    </p:animEffect>
                                  </p:childTnLst>
                                </p:cTn>
                              </p:par>
                              <p:par>
                                <p:cTn id="49" presetID="3" presetClass="entr" presetSubtype="10" fill="hold" nodeType="withEffect">
                                  <p:stCondLst>
                                    <p:cond delay="0"/>
                                  </p:stCondLst>
                                  <p:childTnLst>
                                    <p:set>
                                      <p:cBhvr>
                                        <p:cTn id="50" dur="1" fill="hold">
                                          <p:stCondLst>
                                            <p:cond delay="0"/>
                                          </p:stCondLst>
                                        </p:cTn>
                                        <p:tgtEl>
                                          <p:spTgt spid="63506"/>
                                        </p:tgtEl>
                                        <p:attrNameLst>
                                          <p:attrName>style.visibility</p:attrName>
                                        </p:attrNameLst>
                                      </p:cBhvr>
                                      <p:to>
                                        <p:strVal val="visible"/>
                                      </p:to>
                                    </p:set>
                                    <p:animEffect transition="in" filter="blinds(horizontal)">
                                      <p:cBhvr>
                                        <p:cTn id="51" dur="500"/>
                                        <p:tgtEl>
                                          <p:spTgt spid="63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6" grpId="0"/>
      <p:bldP spid="63501" grpId="0"/>
      <p:bldP spid="63502" grpId="0"/>
      <p:bldP spid="63494"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64517" name="对象 64516"/>
          <p:cNvGraphicFramePr/>
          <p:nvPr/>
        </p:nvGraphicFramePr>
        <p:xfrm>
          <a:off x="1683385" y="2036763"/>
          <a:ext cx="5730875" cy="1720850"/>
        </p:xfrm>
        <a:graphic>
          <a:graphicData uri="http://schemas.openxmlformats.org/presentationml/2006/ole">
            <mc:AlternateContent xmlns:mc="http://schemas.openxmlformats.org/markup-compatibility/2006">
              <mc:Choice xmlns:v="urn:schemas-microsoft-com:vml" Requires="v">
                <p:oleObj spid="_x0000_s3169" name="" r:id="rId2" imgW="3136900" imgH="939800" progId="Equation.DSMT4">
                  <p:embed/>
                </p:oleObj>
              </mc:Choice>
              <mc:Fallback>
                <p:oleObj name="" r:id="rId2" imgW="3136900" imgH="939800" progId="Equation.DSMT4">
                  <p:embed/>
                  <p:pic>
                    <p:nvPicPr>
                      <p:cNvPr id="0" name="图片 3168"/>
                      <p:cNvPicPr/>
                      <p:nvPr/>
                    </p:nvPicPr>
                    <p:blipFill>
                      <a:blip r:embed="rId3">
                        <a:clrChange>
                          <a:clrFrom>
                            <a:srgbClr val="000000"/>
                          </a:clrFrom>
                          <a:clrTo>
                            <a:srgbClr val="FFFF00"/>
                          </a:clrTo>
                        </a:clrChange>
                      </a:blip>
                      <a:stretch>
                        <a:fillRect/>
                      </a:stretch>
                    </p:blipFill>
                    <p:spPr>
                      <a:xfrm>
                        <a:off x="1683385" y="2036763"/>
                        <a:ext cx="5730875" cy="1720850"/>
                      </a:xfrm>
                      <a:prstGeom prst="rect">
                        <a:avLst/>
                      </a:prstGeom>
                      <a:noFill/>
                      <a:ln w="38100">
                        <a:noFill/>
                        <a:miter/>
                      </a:ln>
                    </p:spPr>
                  </p:pic>
                </p:oleObj>
              </mc:Fallback>
            </mc:AlternateContent>
          </a:graphicData>
        </a:graphic>
      </p:graphicFrame>
      <p:graphicFrame>
        <p:nvGraphicFramePr>
          <p:cNvPr id="64516" name="对象 64515"/>
          <p:cNvGraphicFramePr/>
          <p:nvPr/>
        </p:nvGraphicFramePr>
        <p:xfrm>
          <a:off x="1709738" y="4510088"/>
          <a:ext cx="5724525" cy="815975"/>
        </p:xfrm>
        <a:graphic>
          <a:graphicData uri="http://schemas.openxmlformats.org/presentationml/2006/ole">
            <mc:AlternateContent xmlns:mc="http://schemas.openxmlformats.org/markup-compatibility/2006">
              <mc:Choice xmlns:v="urn:schemas-microsoft-com:vml" Requires="v">
                <p:oleObj spid="_x0000_s3170" name="" r:id="rId4" imgW="3008630" imgH="431800" progId="Equation.DSMT4">
                  <p:embed/>
                </p:oleObj>
              </mc:Choice>
              <mc:Fallback>
                <p:oleObj name="" r:id="rId4" imgW="3008630" imgH="431800" progId="Equation.DSMT4">
                  <p:embed/>
                  <p:pic>
                    <p:nvPicPr>
                      <p:cNvPr id="0" name="图片 3169"/>
                      <p:cNvPicPr/>
                      <p:nvPr/>
                    </p:nvPicPr>
                    <p:blipFill>
                      <a:blip r:embed="rId5">
                        <a:clrChange>
                          <a:clrFrom>
                            <a:srgbClr val="000000"/>
                          </a:clrFrom>
                          <a:clrTo>
                            <a:srgbClr val="FFFF00"/>
                          </a:clrTo>
                        </a:clrChange>
                      </a:blip>
                      <a:stretch>
                        <a:fillRect/>
                      </a:stretch>
                    </p:blipFill>
                    <p:spPr>
                      <a:xfrm>
                        <a:off x="1709738" y="4510088"/>
                        <a:ext cx="5724525" cy="815975"/>
                      </a:xfrm>
                      <a:prstGeom prst="rect">
                        <a:avLst/>
                      </a:prstGeom>
                      <a:noFill/>
                      <a:ln w="38100">
                        <a:noFill/>
                        <a:miter/>
                      </a:ln>
                    </p:spPr>
                  </p:pic>
                </p:oleObj>
              </mc:Fallback>
            </mc:AlternateContent>
          </a:graphicData>
        </a:graphic>
      </p:graphicFrame>
      <p:sp>
        <p:nvSpPr>
          <p:cNvPr id="64520" name="矩形 64519"/>
          <p:cNvSpPr/>
          <p:nvPr/>
        </p:nvSpPr>
        <p:spPr>
          <a:xfrm>
            <a:off x="505143" y="1443197"/>
            <a:ext cx="7272337" cy="460375"/>
          </a:xfrm>
          <a:prstGeom prst="rect">
            <a:avLst/>
          </a:prstGeom>
          <a:noFill/>
          <a:ln w="9525">
            <a:noFill/>
          </a:ln>
        </p:spPr>
        <p:txBody>
          <a:bodyPr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代入可得圆柱体内、外的电位函数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4521" name="矩形 64520"/>
          <p:cNvSpPr/>
          <p:nvPr/>
        </p:nvSpPr>
        <p:spPr>
          <a:xfrm>
            <a:off x="505143" y="3891756"/>
            <a:ext cx="2073275" cy="460375"/>
          </a:xfrm>
          <a:prstGeom prst="rect">
            <a:avLst/>
          </a:prstGeom>
          <a:noFill/>
          <a:ln w="9525">
            <a:noFill/>
          </a:ln>
        </p:spPr>
        <p:txBody>
          <a:bodyPr wrap="none" anchor="ctr">
            <a:spAutoFit/>
          </a:bodyPr>
          <a:p>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也可以写为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4523" name="对象 64522"/>
          <p:cNvGraphicFramePr/>
          <p:nvPr/>
        </p:nvGraphicFramePr>
        <p:xfrm>
          <a:off x="2160905" y="404813"/>
          <a:ext cx="4679950" cy="962025"/>
        </p:xfrm>
        <a:graphic>
          <a:graphicData uri="http://schemas.openxmlformats.org/presentationml/2006/ole">
            <mc:AlternateContent xmlns:mc="http://schemas.openxmlformats.org/markup-compatibility/2006">
              <mc:Choice xmlns:v="urn:schemas-microsoft-com:vml" Requires="v">
                <p:oleObj spid="_x0000_s3171" name="" r:id="rId6" imgW="2082165" imgH="431800" progId="Equation.DSMT4">
                  <p:embed/>
                </p:oleObj>
              </mc:Choice>
              <mc:Fallback>
                <p:oleObj name="" r:id="rId6" imgW="2082165" imgH="431800" progId="Equation.DSMT4">
                  <p:embed/>
                  <p:pic>
                    <p:nvPicPr>
                      <p:cNvPr id="0" name="图片 3170"/>
                      <p:cNvPicPr/>
                      <p:nvPr/>
                    </p:nvPicPr>
                    <p:blipFill>
                      <a:blip r:embed="rId7">
                        <a:clrChange>
                          <a:clrFrom>
                            <a:srgbClr val="000000"/>
                          </a:clrFrom>
                          <a:clrTo>
                            <a:srgbClr val="FFFF00"/>
                          </a:clrTo>
                        </a:clrChange>
                      </a:blip>
                      <a:stretch>
                        <a:fillRect/>
                      </a:stretch>
                    </p:blipFill>
                    <p:spPr>
                      <a:xfrm>
                        <a:off x="2160905" y="404813"/>
                        <a:ext cx="4679950" cy="962025"/>
                      </a:xfrm>
                      <a:prstGeom prst="rect">
                        <a:avLst/>
                      </a:prstGeom>
                      <a:noFill/>
                      <a:ln w="38100">
                        <a:noFill/>
                        <a:miter/>
                      </a:ln>
                    </p:spPr>
                  </p:pic>
                </p:oleObj>
              </mc:Fallback>
            </mc:AlternateContent>
          </a:graphicData>
        </a:graphic>
      </p:graphicFrame>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4523"/>
                                        </p:tgtEl>
                                        <p:attrNameLst>
                                          <p:attrName>style.visibility</p:attrName>
                                        </p:attrNameLst>
                                      </p:cBhvr>
                                      <p:to>
                                        <p:strVal val="visible"/>
                                      </p:to>
                                    </p:set>
                                    <p:animEffect transition="in" filter="blinds(horizontal)">
                                      <p:cBhvr>
                                        <p:cTn id="7" dur="500"/>
                                        <p:tgtEl>
                                          <p:spTgt spid="645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520"/>
                                        </p:tgtEl>
                                        <p:attrNameLst>
                                          <p:attrName>style.visibility</p:attrName>
                                        </p:attrNameLst>
                                      </p:cBhvr>
                                      <p:to>
                                        <p:strVal val="visible"/>
                                      </p:to>
                                    </p:set>
                                    <p:animEffect transition="in" filter="blinds(horizontal)">
                                      <p:cBhvr>
                                        <p:cTn id="12" dur="500"/>
                                        <p:tgtEl>
                                          <p:spTgt spid="645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517"/>
                                        </p:tgtEl>
                                        <p:attrNameLst>
                                          <p:attrName>style.visibility</p:attrName>
                                        </p:attrNameLst>
                                      </p:cBhvr>
                                      <p:to>
                                        <p:strVal val="visible"/>
                                      </p:to>
                                    </p:set>
                                    <p:animEffect transition="in" filter="blinds(horizontal)">
                                      <p:cBhvr>
                                        <p:cTn id="17" dur="500"/>
                                        <p:tgtEl>
                                          <p:spTgt spid="645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521"/>
                                        </p:tgtEl>
                                        <p:attrNameLst>
                                          <p:attrName>style.visibility</p:attrName>
                                        </p:attrNameLst>
                                      </p:cBhvr>
                                      <p:to>
                                        <p:strVal val="visible"/>
                                      </p:to>
                                    </p:set>
                                    <p:animEffect transition="in" filter="blinds(horizontal)">
                                      <p:cBhvr>
                                        <p:cTn id="22" dur="500"/>
                                        <p:tgtEl>
                                          <p:spTgt spid="64521"/>
                                        </p:tgtEl>
                                      </p:cBhvr>
                                    </p:animEffect>
                                  </p:childTnLst>
                                </p:cTn>
                              </p:par>
                              <p:par>
                                <p:cTn id="23" presetID="3" presetClass="entr" presetSubtype="10" fill="hold" nodeType="withEffect">
                                  <p:stCondLst>
                                    <p:cond delay="0"/>
                                  </p:stCondLst>
                                  <p:childTnLst>
                                    <p:set>
                                      <p:cBhvr>
                                        <p:cTn id="24" dur="1" fill="hold">
                                          <p:stCondLst>
                                            <p:cond delay="0"/>
                                          </p:stCondLst>
                                        </p:cTn>
                                        <p:tgtEl>
                                          <p:spTgt spid="64516"/>
                                        </p:tgtEl>
                                        <p:attrNameLst>
                                          <p:attrName>style.visibility</p:attrName>
                                        </p:attrNameLst>
                                      </p:cBhvr>
                                      <p:to>
                                        <p:strVal val="visible"/>
                                      </p:to>
                                    </p:set>
                                    <p:animEffect transition="in" filter="blinds(horizontal)">
                                      <p:cBhvr>
                                        <p:cTn id="25"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0" grpId="0"/>
      <p:bldP spid="64521"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65540" name="对象 65539"/>
          <p:cNvGraphicFramePr/>
          <p:nvPr/>
        </p:nvGraphicFramePr>
        <p:xfrm>
          <a:off x="1426528" y="1149668"/>
          <a:ext cx="5307012" cy="2547937"/>
        </p:xfrm>
        <a:graphic>
          <a:graphicData uri="http://schemas.openxmlformats.org/presentationml/2006/ole">
            <mc:AlternateContent xmlns:mc="http://schemas.openxmlformats.org/markup-compatibility/2006">
              <mc:Choice xmlns:v="urn:schemas-microsoft-com:vml" Requires="v">
                <p:oleObj spid="_x0000_s3172" name="" r:id="rId2" imgW="3008630" imgH="1459865" progId="Equation.DSMT4">
                  <p:embed/>
                </p:oleObj>
              </mc:Choice>
              <mc:Fallback>
                <p:oleObj name="" r:id="rId2" imgW="3008630" imgH="1459865" progId="Equation.DSMT4">
                  <p:embed/>
                  <p:pic>
                    <p:nvPicPr>
                      <p:cNvPr id="0" name="图片 3171"/>
                      <p:cNvPicPr/>
                      <p:nvPr/>
                    </p:nvPicPr>
                    <p:blipFill>
                      <a:blip r:embed="rId3">
                        <a:clrChange>
                          <a:clrFrom>
                            <a:srgbClr val="000000"/>
                          </a:clrFrom>
                          <a:clrTo>
                            <a:srgbClr val="FFFF00"/>
                          </a:clrTo>
                        </a:clrChange>
                      </a:blip>
                      <a:stretch>
                        <a:fillRect/>
                      </a:stretch>
                    </p:blipFill>
                    <p:spPr>
                      <a:xfrm>
                        <a:off x="1426528" y="1149668"/>
                        <a:ext cx="5307012" cy="2547937"/>
                      </a:xfrm>
                      <a:prstGeom prst="rect">
                        <a:avLst/>
                      </a:prstGeom>
                      <a:noFill/>
                      <a:ln w="38100">
                        <a:noFill/>
                        <a:miter/>
                      </a:ln>
                    </p:spPr>
                  </p:pic>
                </p:oleObj>
              </mc:Fallback>
            </mc:AlternateContent>
          </a:graphicData>
        </a:graphic>
      </p:graphicFrame>
      <p:sp>
        <p:nvSpPr>
          <p:cNvPr id="65542" name="矩形 65541"/>
          <p:cNvSpPr/>
          <p:nvPr/>
        </p:nvSpPr>
        <p:spPr>
          <a:xfrm>
            <a:off x="553085" y="4010184"/>
            <a:ext cx="4754880" cy="1938020"/>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rPr>
              <a:t>可以看出，在外电场和圆柱体上</a:t>
            </a:r>
            <a:endParaRPr lang="zh-CN" altLang="en-US" sz="2400" dirty="0">
              <a:solidFill>
                <a:schemeClr val="bg2"/>
              </a:solidFill>
              <a:latin typeface="微软雅黑" panose="020B0503020204020204" pitchFamily="34" charset="-122"/>
              <a:ea typeface="微软雅黑" panose="020B0503020204020204" pitchFamily="34" charset="-122"/>
            </a:endParaRPr>
          </a:p>
          <a:p>
            <a:r>
              <a:rPr lang="zh-CN" altLang="en-US" sz="2400" dirty="0">
                <a:solidFill>
                  <a:schemeClr val="bg2"/>
                </a:solidFill>
                <a:latin typeface="微软雅黑" panose="020B0503020204020204" pitchFamily="34" charset="-122"/>
                <a:ea typeface="微软雅黑" panose="020B0503020204020204" pitchFamily="34" charset="-122"/>
              </a:rPr>
              <a:t>极化电荷的共同作用下，圆柱体</a:t>
            </a:r>
            <a:endParaRPr lang="zh-CN" altLang="en-US" sz="2400" dirty="0">
              <a:solidFill>
                <a:schemeClr val="bg2"/>
              </a:solidFill>
              <a:latin typeface="微软雅黑" panose="020B0503020204020204" pitchFamily="34" charset="-122"/>
              <a:ea typeface="微软雅黑" panose="020B0503020204020204" pitchFamily="34" charset="-122"/>
            </a:endParaRPr>
          </a:p>
          <a:p>
            <a:r>
              <a:rPr lang="zh-CN" altLang="en-US" sz="2400" dirty="0">
                <a:solidFill>
                  <a:schemeClr val="bg2"/>
                </a:solidFill>
                <a:latin typeface="微软雅黑" panose="020B0503020204020204" pitchFamily="34" charset="-122"/>
                <a:ea typeface="微软雅黑" panose="020B0503020204020204" pitchFamily="34" charset="-122"/>
              </a:rPr>
              <a:t>内是均匀电场（比外电场要小），</a:t>
            </a:r>
            <a:endParaRPr lang="zh-CN" altLang="en-US" sz="2400" dirty="0">
              <a:solidFill>
                <a:schemeClr val="bg2"/>
              </a:solidFill>
              <a:latin typeface="微软雅黑" panose="020B0503020204020204" pitchFamily="34" charset="-122"/>
              <a:ea typeface="微软雅黑" panose="020B0503020204020204" pitchFamily="34" charset="-122"/>
            </a:endParaRPr>
          </a:p>
          <a:p>
            <a:r>
              <a:rPr lang="zh-CN" altLang="en-US" sz="2400" dirty="0">
                <a:solidFill>
                  <a:schemeClr val="bg2"/>
                </a:solidFill>
                <a:latin typeface="微软雅黑" panose="020B0503020204020204" pitchFamily="34" charset="-122"/>
                <a:ea typeface="微软雅黑" panose="020B0503020204020204" pitchFamily="34" charset="-122"/>
              </a:rPr>
              <a:t>圆柱体外的电场发生了畸变，如</a:t>
            </a:r>
            <a:endParaRPr lang="zh-CN" altLang="en-US" sz="2400" dirty="0">
              <a:solidFill>
                <a:schemeClr val="bg2"/>
              </a:solidFill>
              <a:latin typeface="微软雅黑" panose="020B0503020204020204" pitchFamily="34" charset="-122"/>
              <a:ea typeface="微软雅黑" panose="020B0503020204020204" pitchFamily="34" charset="-122"/>
            </a:endParaRPr>
          </a:p>
          <a:p>
            <a:r>
              <a:rPr lang="zh-CN" altLang="en-US" sz="2400" dirty="0">
                <a:solidFill>
                  <a:schemeClr val="bg2"/>
                </a:solidFill>
                <a:latin typeface="微软雅黑" panose="020B0503020204020204" pitchFamily="34" charset="-122"/>
                <a:ea typeface="微软雅黑" panose="020B0503020204020204" pitchFamily="34" charset="-122"/>
              </a:rPr>
              <a:t>图所示。</a:t>
            </a:r>
            <a:endParaRPr lang="zh-CN" altLang="en-US" sz="2400" dirty="0">
              <a:solidFill>
                <a:schemeClr val="bg2"/>
              </a:solidFill>
              <a:latin typeface="微软雅黑" panose="020B0503020204020204" pitchFamily="34" charset="-122"/>
              <a:ea typeface="微软雅黑" panose="020B0503020204020204" pitchFamily="34" charset="-122"/>
            </a:endParaRPr>
          </a:p>
        </p:txBody>
      </p:sp>
      <p:pic>
        <p:nvPicPr>
          <p:cNvPr id="65543" name="图片 65542" descr="4－3－2a"/>
          <p:cNvPicPr>
            <a:picLocks noChangeAspect="1"/>
          </p:cNvPicPr>
          <p:nvPr>
            <p:custDataLst>
              <p:tags r:id="rId4"/>
            </p:custDataLst>
          </p:nvPr>
        </p:nvPicPr>
        <p:blipFill>
          <a:blip r:embed="rId5"/>
          <a:stretch>
            <a:fillRect/>
          </a:stretch>
        </p:blipFill>
        <p:spPr>
          <a:xfrm>
            <a:off x="6051550" y="118428"/>
            <a:ext cx="2987675" cy="2160587"/>
          </a:xfrm>
          <a:prstGeom prst="rect">
            <a:avLst/>
          </a:prstGeom>
          <a:noFill/>
          <a:ln w="9525">
            <a:noFill/>
          </a:ln>
        </p:spPr>
      </p:pic>
      <p:sp>
        <p:nvSpPr>
          <p:cNvPr id="65546" name="矩形 65545"/>
          <p:cNvSpPr/>
          <p:nvPr/>
        </p:nvSpPr>
        <p:spPr>
          <a:xfrm>
            <a:off x="539115" y="548481"/>
            <a:ext cx="384048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rPr>
              <a:t>圆柱体内、外场强的分布为</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6"/>
                                        </p:tgtEl>
                                        <p:attrNameLst>
                                          <p:attrName>style.visibility</p:attrName>
                                        </p:attrNameLst>
                                      </p:cBhvr>
                                      <p:to>
                                        <p:strVal val="visible"/>
                                      </p:to>
                                    </p:set>
                                    <p:animEffect transition="in" filter="blinds(horizontal)">
                                      <p:cBhvr>
                                        <p:cTn id="7" dur="500"/>
                                        <p:tgtEl>
                                          <p:spTgt spid="655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540"/>
                                        </p:tgtEl>
                                        <p:attrNameLst>
                                          <p:attrName>style.visibility</p:attrName>
                                        </p:attrNameLst>
                                      </p:cBhvr>
                                      <p:to>
                                        <p:strVal val="visible"/>
                                      </p:to>
                                    </p:set>
                                    <p:animEffect transition="in" filter="blinds(horizontal)">
                                      <p:cBhvr>
                                        <p:cTn id="12" dur="500"/>
                                        <p:tgtEl>
                                          <p:spTgt spid="655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543"/>
                                        </p:tgtEl>
                                        <p:attrNameLst>
                                          <p:attrName>style.visibility</p:attrName>
                                        </p:attrNameLst>
                                      </p:cBhvr>
                                      <p:to>
                                        <p:strVal val="visible"/>
                                      </p:to>
                                    </p:set>
                                    <p:animEffect transition="in" filter="blinds(horizontal)">
                                      <p:cBhvr>
                                        <p:cTn id="17" dur="500"/>
                                        <p:tgtEl>
                                          <p:spTgt spid="6554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5542"/>
                                        </p:tgtEl>
                                        <p:attrNameLst>
                                          <p:attrName>style.visibility</p:attrName>
                                        </p:attrNameLst>
                                      </p:cBhvr>
                                      <p:to>
                                        <p:strVal val="visible"/>
                                      </p:to>
                                    </p:set>
                                    <p:animEffect transition="in" filter="blinds(horizontal)">
                                      <p:cBhvr>
                                        <p:cTn id="20"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p:bldP spid="65546"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66564" name="矩形 66563"/>
          <p:cNvSpPr/>
          <p:nvPr/>
        </p:nvSpPr>
        <p:spPr>
          <a:xfrm>
            <a:off x="287973" y="421799"/>
            <a:ext cx="5832475" cy="2306955"/>
          </a:xfrm>
          <a:prstGeom prst="rect">
            <a:avLst/>
          </a:prstGeom>
          <a:noFill/>
          <a:ln w="9525">
            <a:noFill/>
          </a:ln>
        </p:spPr>
        <p:txBody>
          <a:bodyPr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例 一长直磁屏蔽圆筒，放入均匀外磁场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e</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中，圆筒的轴线与外磁场垂直，如图所示。圆筒的内半径为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，外半径为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，设屏蔽材料的磁导率</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μ</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μ</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μr</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为常数，</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μr</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，圆筒内、外均为空气。求圆筒空腔中的磁场强度。</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6565" name="图片 66564" descr="25p175tu"/>
          <p:cNvPicPr>
            <a:picLocks noChangeAspect="1"/>
          </p:cNvPicPr>
          <p:nvPr/>
        </p:nvPicPr>
        <p:blipFill>
          <a:blip r:embed="rId2"/>
          <a:stretch>
            <a:fillRect/>
          </a:stretch>
        </p:blipFill>
        <p:spPr>
          <a:xfrm>
            <a:off x="6155690" y="421640"/>
            <a:ext cx="2901950" cy="2004695"/>
          </a:xfrm>
          <a:prstGeom prst="rect">
            <a:avLst/>
          </a:prstGeom>
          <a:noFill/>
          <a:ln w="9525">
            <a:noFill/>
          </a:ln>
        </p:spPr>
      </p:pic>
      <p:sp>
        <p:nvSpPr>
          <p:cNvPr id="66568" name="矩形 66567"/>
          <p:cNvSpPr/>
          <p:nvPr/>
        </p:nvSpPr>
        <p:spPr>
          <a:xfrm>
            <a:off x="276225" y="2929890"/>
            <a:ext cx="8677275" cy="2306955"/>
          </a:xfrm>
          <a:prstGeom prst="rect">
            <a:avLst/>
          </a:prstGeom>
          <a:noFill/>
          <a:ln w="9525">
            <a:noFill/>
          </a:ln>
        </p:spPr>
        <p:txBody>
          <a:bodyPr wrap="squar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解：因为圆筒很长，可以忽略圆筒两端磁场的畸变，将待求磁场看作是平行平面场。选用圆柱坐标系，使</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轴与圆筒的轴线重合，</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轴方向与外磁场的方向一致。屏蔽圆筒的内、外表面为媒质的分界面，将场域划分为三个区域。因所求的场域内没有电流分布，各区域内的标量磁位满足拉普拉斯方程，由于场的分布对称于</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轴，</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8"/>
                                        </p:tgtEl>
                                        <p:attrNameLst>
                                          <p:attrName>style.visibility</p:attrName>
                                        </p:attrNameLst>
                                      </p:cBhvr>
                                      <p:to>
                                        <p:strVal val="visible"/>
                                      </p:to>
                                    </p:set>
                                    <p:animEffect transition="in" filter="blinds(horizontal)">
                                      <p:cBhvr>
                                        <p:cTn id="7" dur="500"/>
                                        <p:tgtEl>
                                          <p:spTgt spid="66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8"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67590" name="对象 67589"/>
          <p:cNvGraphicFramePr/>
          <p:nvPr/>
        </p:nvGraphicFramePr>
        <p:xfrm>
          <a:off x="1875473" y="162560"/>
          <a:ext cx="5780087" cy="2497138"/>
        </p:xfrm>
        <a:graphic>
          <a:graphicData uri="http://schemas.openxmlformats.org/presentationml/2006/ole">
            <mc:AlternateContent xmlns:mc="http://schemas.openxmlformats.org/markup-compatibility/2006">
              <mc:Choice xmlns:v="urn:schemas-microsoft-com:vml" Requires="v">
                <p:oleObj spid="_x0000_s3174" name="" r:id="rId2" imgW="3086100" imgH="1346200" progId="Equation.DSMT4">
                  <p:embed/>
                </p:oleObj>
              </mc:Choice>
              <mc:Fallback>
                <p:oleObj name="" r:id="rId2" imgW="3086100" imgH="1346200" progId="Equation.DSMT4">
                  <p:embed/>
                  <p:pic>
                    <p:nvPicPr>
                      <p:cNvPr id="0" name="图片 3173"/>
                      <p:cNvPicPr/>
                      <p:nvPr/>
                    </p:nvPicPr>
                    <p:blipFill>
                      <a:blip r:embed="rId3">
                        <a:clrChange>
                          <a:clrFrom>
                            <a:srgbClr val="000000"/>
                          </a:clrFrom>
                          <a:clrTo>
                            <a:srgbClr val="FFFF00"/>
                          </a:clrTo>
                        </a:clrChange>
                      </a:blip>
                      <a:stretch>
                        <a:fillRect/>
                      </a:stretch>
                    </p:blipFill>
                    <p:spPr>
                      <a:xfrm>
                        <a:off x="1875473" y="162560"/>
                        <a:ext cx="5780087" cy="2497138"/>
                      </a:xfrm>
                      <a:prstGeom prst="rect">
                        <a:avLst/>
                      </a:prstGeom>
                      <a:noFill/>
                      <a:ln w="38100">
                        <a:noFill/>
                        <a:miter/>
                      </a:ln>
                    </p:spPr>
                  </p:pic>
                </p:oleObj>
              </mc:Fallback>
            </mc:AlternateContent>
          </a:graphicData>
        </a:graphic>
      </p:graphicFrame>
      <p:graphicFrame>
        <p:nvGraphicFramePr>
          <p:cNvPr id="67589" name="对象 67588"/>
          <p:cNvGraphicFramePr/>
          <p:nvPr/>
        </p:nvGraphicFramePr>
        <p:xfrm>
          <a:off x="3664585" y="3164523"/>
          <a:ext cx="1717675" cy="484187"/>
        </p:xfrm>
        <a:graphic>
          <a:graphicData uri="http://schemas.openxmlformats.org/presentationml/2006/ole">
            <mc:AlternateContent xmlns:mc="http://schemas.openxmlformats.org/markup-compatibility/2006">
              <mc:Choice xmlns:v="urn:schemas-microsoft-com:vml" Requires="v">
                <p:oleObj spid="_x0000_s3175" name="" r:id="rId4" imgW="913765" imgH="254000" progId="Equation.DSMT4">
                  <p:embed/>
                </p:oleObj>
              </mc:Choice>
              <mc:Fallback>
                <p:oleObj name="" r:id="rId4" imgW="913765" imgH="254000" progId="Equation.DSMT4">
                  <p:embed/>
                  <p:pic>
                    <p:nvPicPr>
                      <p:cNvPr id="0" name="图片 3174"/>
                      <p:cNvPicPr/>
                      <p:nvPr/>
                    </p:nvPicPr>
                    <p:blipFill>
                      <a:blip r:embed="rId5">
                        <a:clrChange>
                          <a:clrFrom>
                            <a:srgbClr val="000000"/>
                          </a:clrFrom>
                          <a:clrTo>
                            <a:srgbClr val="FFFF00"/>
                          </a:clrTo>
                        </a:clrChange>
                      </a:blip>
                      <a:stretch>
                        <a:fillRect/>
                      </a:stretch>
                    </p:blipFill>
                    <p:spPr>
                      <a:xfrm>
                        <a:off x="3664585" y="3164523"/>
                        <a:ext cx="1717675" cy="484187"/>
                      </a:xfrm>
                      <a:prstGeom prst="rect">
                        <a:avLst/>
                      </a:prstGeom>
                      <a:noFill/>
                      <a:ln w="38100">
                        <a:noFill/>
                        <a:miter/>
                      </a:ln>
                    </p:spPr>
                  </p:pic>
                </p:oleObj>
              </mc:Fallback>
            </mc:AlternateContent>
          </a:graphicData>
        </a:graphic>
      </p:graphicFrame>
      <p:graphicFrame>
        <p:nvGraphicFramePr>
          <p:cNvPr id="67588" name="对象 67587"/>
          <p:cNvGraphicFramePr/>
          <p:nvPr/>
        </p:nvGraphicFramePr>
        <p:xfrm>
          <a:off x="3161348" y="4244023"/>
          <a:ext cx="3155950" cy="498475"/>
        </p:xfrm>
        <a:graphic>
          <a:graphicData uri="http://schemas.openxmlformats.org/presentationml/2006/ole">
            <mc:AlternateContent xmlns:mc="http://schemas.openxmlformats.org/markup-compatibility/2006">
              <mc:Choice xmlns:v="urn:schemas-microsoft-com:vml" Requires="v">
                <p:oleObj spid="_x0000_s3176" name="" r:id="rId6" imgW="1624330" imgH="254000" progId="Equation.DSMT4">
                  <p:embed/>
                </p:oleObj>
              </mc:Choice>
              <mc:Fallback>
                <p:oleObj name="" r:id="rId6" imgW="1624330" imgH="254000" progId="Equation.DSMT4">
                  <p:embed/>
                  <p:pic>
                    <p:nvPicPr>
                      <p:cNvPr id="0" name="图片 3175"/>
                      <p:cNvPicPr/>
                      <p:nvPr/>
                    </p:nvPicPr>
                    <p:blipFill>
                      <a:blip r:embed="rId7">
                        <a:clrChange>
                          <a:clrFrom>
                            <a:srgbClr val="000000"/>
                          </a:clrFrom>
                          <a:clrTo>
                            <a:srgbClr val="FFFF00"/>
                          </a:clrTo>
                        </a:clrChange>
                      </a:blip>
                      <a:stretch>
                        <a:fillRect/>
                      </a:stretch>
                    </p:blipFill>
                    <p:spPr>
                      <a:xfrm>
                        <a:off x="3161348" y="4244023"/>
                        <a:ext cx="3155950" cy="498475"/>
                      </a:xfrm>
                      <a:prstGeom prst="rect">
                        <a:avLst/>
                      </a:prstGeom>
                      <a:noFill/>
                      <a:ln w="38100">
                        <a:noFill/>
                        <a:miter/>
                      </a:ln>
                    </p:spPr>
                  </p:pic>
                </p:oleObj>
              </mc:Fallback>
            </mc:AlternateContent>
          </a:graphicData>
        </a:graphic>
      </p:graphicFrame>
      <p:sp>
        <p:nvSpPr>
          <p:cNvPr id="67592" name="矩形 67591"/>
          <p:cNvSpPr/>
          <p:nvPr/>
        </p:nvSpPr>
        <p:spPr>
          <a:xfrm>
            <a:off x="-193040" y="2689066"/>
            <a:ext cx="7421880" cy="460375"/>
          </a:xfrm>
          <a:prstGeom prst="rect">
            <a:avLst/>
          </a:prstGeom>
          <a:noFill/>
          <a:ln w="9525">
            <a:noFill/>
          </a:ln>
        </p:spPr>
        <p:txBody>
          <a:bodyPr wrap="none" anchor="ctr">
            <a:spAutoFit/>
          </a:bodyPr>
          <a:p>
            <a:pPr indent="533400"/>
            <a:r>
              <a:rPr lang="zh-CN" altLang="en-US" sz="2400" dirty="0">
                <a:solidFill>
                  <a:schemeClr val="bg2"/>
                </a:solidFill>
                <a:latin typeface="微软雅黑" panose="020B0503020204020204" pitchFamily="34" charset="-122"/>
                <a:ea typeface="微软雅黑" panose="020B0503020204020204" pitchFamily="34" charset="-122"/>
              </a:rPr>
              <a:t>边界条件：选坐标原点为标量磁位的参考点，所以</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67593" name="矩形 67592"/>
          <p:cNvSpPr/>
          <p:nvPr/>
        </p:nvSpPr>
        <p:spPr>
          <a:xfrm>
            <a:off x="-193040" y="3697129"/>
            <a:ext cx="5897880" cy="460375"/>
          </a:xfrm>
          <a:prstGeom prst="rect">
            <a:avLst/>
          </a:prstGeom>
          <a:noFill/>
          <a:ln w="9525">
            <a:noFill/>
          </a:ln>
        </p:spPr>
        <p:txBody>
          <a:bodyPr wrap="none" anchor="ctr">
            <a:spAutoFit/>
          </a:bodyPr>
          <a:p>
            <a:pPr indent="533400"/>
            <a:r>
              <a:rPr lang="zh-CN" altLang="en-US" sz="2400" dirty="0">
                <a:solidFill>
                  <a:schemeClr val="bg2"/>
                </a:solidFill>
                <a:latin typeface="微软雅黑" panose="020B0503020204020204" pitchFamily="34" charset="-122"/>
                <a:ea typeface="微软雅黑" panose="020B0503020204020204" pitchFamily="34" charset="-122"/>
              </a:rPr>
              <a:t>类似于上一例题中边界条件的讨论可得</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67595" name="矩形 67594"/>
          <p:cNvSpPr/>
          <p:nvPr/>
        </p:nvSpPr>
        <p:spPr>
          <a:xfrm>
            <a:off x="430530" y="5303996"/>
            <a:ext cx="260096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的分界面上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7594" name="对象 67593"/>
          <p:cNvGraphicFramePr/>
          <p:nvPr/>
        </p:nvGraphicFramePr>
        <p:xfrm>
          <a:off x="3161348" y="4985703"/>
          <a:ext cx="3408362" cy="1193800"/>
        </p:xfrm>
        <a:graphic>
          <a:graphicData uri="http://schemas.openxmlformats.org/presentationml/2006/ole">
            <mc:AlternateContent xmlns:mc="http://schemas.openxmlformats.org/markup-compatibility/2006">
              <mc:Choice xmlns:v="urn:schemas-microsoft-com:vml" Requires="v">
                <p:oleObj spid="_x0000_s3177" name="" r:id="rId8" imgW="1802765" imgH="635000" progId="Equation.DSMT4">
                  <p:embed/>
                </p:oleObj>
              </mc:Choice>
              <mc:Fallback>
                <p:oleObj name="" r:id="rId8" imgW="1802765" imgH="635000" progId="Equation.DSMT4">
                  <p:embed/>
                  <p:pic>
                    <p:nvPicPr>
                      <p:cNvPr id="0" name="图片 3176"/>
                      <p:cNvPicPr/>
                      <p:nvPr/>
                    </p:nvPicPr>
                    <p:blipFill>
                      <a:blip r:embed="rId9">
                        <a:clrChange>
                          <a:clrFrom>
                            <a:srgbClr val="000000"/>
                          </a:clrFrom>
                          <a:clrTo>
                            <a:srgbClr val="FFFF00"/>
                          </a:clrTo>
                        </a:clrChange>
                      </a:blip>
                      <a:stretch>
                        <a:fillRect/>
                      </a:stretch>
                    </p:blipFill>
                    <p:spPr>
                      <a:xfrm>
                        <a:off x="3161348" y="4985703"/>
                        <a:ext cx="3408362" cy="1193800"/>
                      </a:xfrm>
                      <a:prstGeom prst="rect">
                        <a:avLst/>
                      </a:prstGeom>
                      <a:noFill/>
                      <a:ln w="38100">
                        <a:noFill/>
                        <a:miter/>
                      </a:ln>
                    </p:spPr>
                  </p:pic>
                </p:oleObj>
              </mc:Fallback>
            </mc:AlternateContent>
          </a:graphicData>
        </a:graphic>
      </p:graphicFrame>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90"/>
                                        </p:tgtEl>
                                        <p:attrNameLst>
                                          <p:attrName>style.visibility</p:attrName>
                                        </p:attrNameLst>
                                      </p:cBhvr>
                                      <p:to>
                                        <p:strVal val="visible"/>
                                      </p:to>
                                    </p:set>
                                    <p:animEffect transition="in" filter="blinds(horizontal)">
                                      <p:cBhvr>
                                        <p:cTn id="7" dur="500"/>
                                        <p:tgtEl>
                                          <p:spTgt spid="675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592"/>
                                        </p:tgtEl>
                                        <p:attrNameLst>
                                          <p:attrName>style.visibility</p:attrName>
                                        </p:attrNameLst>
                                      </p:cBhvr>
                                      <p:to>
                                        <p:strVal val="visible"/>
                                      </p:to>
                                    </p:set>
                                    <p:animEffect transition="in" filter="blinds(horizontal)">
                                      <p:cBhvr>
                                        <p:cTn id="12" dur="500"/>
                                        <p:tgtEl>
                                          <p:spTgt spid="675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589"/>
                                        </p:tgtEl>
                                        <p:attrNameLst>
                                          <p:attrName>style.visibility</p:attrName>
                                        </p:attrNameLst>
                                      </p:cBhvr>
                                      <p:to>
                                        <p:strVal val="visible"/>
                                      </p:to>
                                    </p:set>
                                    <p:animEffect transition="in" filter="blinds(horizontal)">
                                      <p:cBhvr>
                                        <p:cTn id="17" dur="500"/>
                                        <p:tgtEl>
                                          <p:spTgt spid="675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593"/>
                                        </p:tgtEl>
                                        <p:attrNameLst>
                                          <p:attrName>style.visibility</p:attrName>
                                        </p:attrNameLst>
                                      </p:cBhvr>
                                      <p:to>
                                        <p:strVal val="visible"/>
                                      </p:to>
                                    </p:set>
                                    <p:animEffect transition="in" filter="blinds(horizontal)">
                                      <p:cBhvr>
                                        <p:cTn id="22" dur="500"/>
                                        <p:tgtEl>
                                          <p:spTgt spid="67593"/>
                                        </p:tgtEl>
                                      </p:cBhvr>
                                    </p:animEffect>
                                  </p:childTnLst>
                                </p:cTn>
                              </p:par>
                              <p:par>
                                <p:cTn id="23" presetID="3" presetClass="entr" presetSubtype="10" fill="hold" nodeType="withEffect">
                                  <p:stCondLst>
                                    <p:cond delay="0"/>
                                  </p:stCondLst>
                                  <p:childTnLst>
                                    <p:set>
                                      <p:cBhvr>
                                        <p:cTn id="24" dur="1" fill="hold">
                                          <p:stCondLst>
                                            <p:cond delay="0"/>
                                          </p:stCondLst>
                                        </p:cTn>
                                        <p:tgtEl>
                                          <p:spTgt spid="67588"/>
                                        </p:tgtEl>
                                        <p:attrNameLst>
                                          <p:attrName>style.visibility</p:attrName>
                                        </p:attrNameLst>
                                      </p:cBhvr>
                                      <p:to>
                                        <p:strVal val="visible"/>
                                      </p:to>
                                    </p:set>
                                    <p:animEffect transition="in" filter="blinds(horizontal)">
                                      <p:cBhvr>
                                        <p:cTn id="25" dur="500"/>
                                        <p:tgtEl>
                                          <p:spTgt spid="6758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7595"/>
                                        </p:tgtEl>
                                        <p:attrNameLst>
                                          <p:attrName>style.visibility</p:attrName>
                                        </p:attrNameLst>
                                      </p:cBhvr>
                                      <p:to>
                                        <p:strVal val="visible"/>
                                      </p:to>
                                    </p:set>
                                    <p:animEffect transition="in" filter="blinds(horizontal)">
                                      <p:cBhvr>
                                        <p:cTn id="30" dur="500"/>
                                        <p:tgtEl>
                                          <p:spTgt spid="67595"/>
                                        </p:tgtEl>
                                      </p:cBhvr>
                                    </p:animEffect>
                                  </p:childTnLst>
                                </p:cTn>
                              </p:par>
                              <p:par>
                                <p:cTn id="31" presetID="3" presetClass="entr" presetSubtype="10" fill="hold" nodeType="withEffect">
                                  <p:stCondLst>
                                    <p:cond delay="0"/>
                                  </p:stCondLst>
                                  <p:childTnLst>
                                    <p:set>
                                      <p:cBhvr>
                                        <p:cTn id="32" dur="1" fill="hold">
                                          <p:stCondLst>
                                            <p:cond delay="0"/>
                                          </p:stCondLst>
                                        </p:cTn>
                                        <p:tgtEl>
                                          <p:spTgt spid="67594"/>
                                        </p:tgtEl>
                                        <p:attrNameLst>
                                          <p:attrName>style.visibility</p:attrName>
                                        </p:attrNameLst>
                                      </p:cBhvr>
                                      <p:to>
                                        <p:strVal val="visible"/>
                                      </p:to>
                                    </p:set>
                                    <p:animEffect transition="in" filter="blinds(horizontal)">
                                      <p:cBhvr>
                                        <p:cTn id="33" dur="500"/>
                                        <p:tgtEl>
                                          <p:spTgt spid="67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2" grpId="0"/>
      <p:bldP spid="67593" grpId="0"/>
      <p:bldP spid="67595"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68615" name="对象 68614"/>
          <p:cNvGraphicFramePr/>
          <p:nvPr/>
        </p:nvGraphicFramePr>
        <p:xfrm>
          <a:off x="3814445" y="333058"/>
          <a:ext cx="3411538" cy="1185862"/>
        </p:xfrm>
        <a:graphic>
          <a:graphicData uri="http://schemas.openxmlformats.org/presentationml/2006/ole">
            <mc:AlternateContent xmlns:mc="http://schemas.openxmlformats.org/markup-compatibility/2006">
              <mc:Choice xmlns:v="urn:schemas-microsoft-com:vml" Requires="v">
                <p:oleObj spid="_x0000_s3178" name="" r:id="rId2" imgW="1815465" imgH="635000" progId="Equation.DSMT4">
                  <p:embed/>
                </p:oleObj>
              </mc:Choice>
              <mc:Fallback>
                <p:oleObj name="" r:id="rId2" imgW="1815465" imgH="635000" progId="Equation.DSMT4">
                  <p:embed/>
                  <p:pic>
                    <p:nvPicPr>
                      <p:cNvPr id="0" name="图片 3177"/>
                      <p:cNvPicPr/>
                      <p:nvPr/>
                    </p:nvPicPr>
                    <p:blipFill>
                      <a:blip r:embed="rId3">
                        <a:clrChange>
                          <a:clrFrom>
                            <a:srgbClr val="000000"/>
                          </a:clrFrom>
                          <a:clrTo>
                            <a:srgbClr val="FFFF00"/>
                          </a:clrTo>
                        </a:clrChange>
                      </a:blip>
                      <a:stretch>
                        <a:fillRect/>
                      </a:stretch>
                    </p:blipFill>
                    <p:spPr>
                      <a:xfrm>
                        <a:off x="3814445" y="333058"/>
                        <a:ext cx="3411538" cy="1185862"/>
                      </a:xfrm>
                      <a:prstGeom prst="rect">
                        <a:avLst/>
                      </a:prstGeom>
                      <a:noFill/>
                      <a:ln w="38100">
                        <a:noFill/>
                        <a:miter/>
                      </a:ln>
                    </p:spPr>
                  </p:pic>
                </p:oleObj>
              </mc:Fallback>
            </mc:AlternateContent>
          </a:graphicData>
        </a:graphic>
      </p:graphicFrame>
      <p:graphicFrame>
        <p:nvGraphicFramePr>
          <p:cNvPr id="68614" name="对象 68613"/>
          <p:cNvGraphicFramePr/>
          <p:nvPr/>
        </p:nvGraphicFramePr>
        <p:xfrm>
          <a:off x="1822450" y="2374265"/>
          <a:ext cx="4176713" cy="806450"/>
        </p:xfrm>
        <a:graphic>
          <a:graphicData uri="http://schemas.openxmlformats.org/presentationml/2006/ole">
            <mc:AlternateContent xmlns:mc="http://schemas.openxmlformats.org/markup-compatibility/2006">
              <mc:Choice xmlns:v="urn:schemas-microsoft-com:vml" Requires="v">
                <p:oleObj spid="_x0000_s3179" name="" r:id="rId4" imgW="2221230" imgH="431800" progId="Equation.DSMT4">
                  <p:embed/>
                </p:oleObj>
              </mc:Choice>
              <mc:Fallback>
                <p:oleObj name="" r:id="rId4" imgW="2221230" imgH="431800" progId="Equation.DSMT4">
                  <p:embed/>
                  <p:pic>
                    <p:nvPicPr>
                      <p:cNvPr id="0" name="图片 3178"/>
                      <p:cNvPicPr/>
                      <p:nvPr/>
                    </p:nvPicPr>
                    <p:blipFill>
                      <a:blip r:embed="rId5">
                        <a:clrChange>
                          <a:clrFrom>
                            <a:srgbClr val="000000"/>
                          </a:clrFrom>
                          <a:clrTo>
                            <a:srgbClr val="FFFF00"/>
                          </a:clrTo>
                        </a:clrChange>
                      </a:blip>
                      <a:stretch>
                        <a:fillRect/>
                      </a:stretch>
                    </p:blipFill>
                    <p:spPr>
                      <a:xfrm>
                        <a:off x="1822450" y="2374265"/>
                        <a:ext cx="4176713" cy="806450"/>
                      </a:xfrm>
                      <a:prstGeom prst="rect">
                        <a:avLst/>
                      </a:prstGeom>
                      <a:noFill/>
                      <a:ln w="38100">
                        <a:noFill/>
                        <a:miter/>
                      </a:ln>
                    </p:spPr>
                  </p:pic>
                </p:oleObj>
              </mc:Fallback>
            </mc:AlternateContent>
          </a:graphicData>
        </a:graphic>
      </p:graphicFrame>
      <p:graphicFrame>
        <p:nvGraphicFramePr>
          <p:cNvPr id="68613" name="对象 68612"/>
          <p:cNvGraphicFramePr/>
          <p:nvPr/>
        </p:nvGraphicFramePr>
        <p:xfrm>
          <a:off x="2578100" y="3802063"/>
          <a:ext cx="4132263" cy="839787"/>
        </p:xfrm>
        <a:graphic>
          <a:graphicData uri="http://schemas.openxmlformats.org/presentationml/2006/ole">
            <mc:AlternateContent xmlns:mc="http://schemas.openxmlformats.org/markup-compatibility/2006">
              <mc:Choice xmlns:v="urn:schemas-microsoft-com:vml" Requires="v">
                <p:oleObj spid="_x0000_s3180" name="" r:id="rId6" imgW="2132965" imgH="431800" progId="Equation.DSMT4">
                  <p:embed/>
                </p:oleObj>
              </mc:Choice>
              <mc:Fallback>
                <p:oleObj name="" r:id="rId6" imgW="2132965" imgH="431800" progId="Equation.DSMT4">
                  <p:embed/>
                  <p:pic>
                    <p:nvPicPr>
                      <p:cNvPr id="0" name="图片 3179"/>
                      <p:cNvPicPr/>
                      <p:nvPr/>
                    </p:nvPicPr>
                    <p:blipFill>
                      <a:blip r:embed="rId7">
                        <a:clrChange>
                          <a:clrFrom>
                            <a:srgbClr val="000000"/>
                          </a:clrFrom>
                          <a:clrTo>
                            <a:srgbClr val="FFFF00"/>
                          </a:clrTo>
                        </a:clrChange>
                      </a:blip>
                      <a:stretch>
                        <a:fillRect/>
                      </a:stretch>
                    </p:blipFill>
                    <p:spPr>
                      <a:xfrm>
                        <a:off x="2578100" y="3802063"/>
                        <a:ext cx="4132263" cy="839787"/>
                      </a:xfrm>
                      <a:prstGeom prst="rect">
                        <a:avLst/>
                      </a:prstGeom>
                      <a:noFill/>
                      <a:ln w="38100">
                        <a:noFill/>
                        <a:miter/>
                      </a:ln>
                    </p:spPr>
                  </p:pic>
                </p:oleObj>
              </mc:Fallback>
            </mc:AlternateContent>
          </a:graphicData>
        </a:graphic>
      </p:graphicFrame>
      <p:sp>
        <p:nvSpPr>
          <p:cNvPr id="68616" name="矩形 68615"/>
          <p:cNvSpPr/>
          <p:nvPr/>
        </p:nvSpPr>
        <p:spPr>
          <a:xfrm>
            <a:off x="382588" y="575469"/>
            <a:ext cx="262763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的分界面上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8617" name="矩形 68616"/>
          <p:cNvSpPr/>
          <p:nvPr/>
        </p:nvSpPr>
        <p:spPr>
          <a:xfrm>
            <a:off x="-26352" y="1743234"/>
            <a:ext cx="2106930" cy="460375"/>
          </a:xfrm>
          <a:prstGeom prst="rect">
            <a:avLst/>
          </a:prstGeom>
          <a:noFill/>
          <a:ln w="9525">
            <a:noFill/>
          </a:ln>
        </p:spPr>
        <p:txBody>
          <a:bodyPr wrap="none" anchor="ctr">
            <a:spAutoFit/>
          </a:bodyPr>
          <a:p>
            <a:pPr indent="400050"/>
            <a:r>
              <a:rPr lang="zh-CN" altLang="en-US" sz="2400" dirty="0">
                <a:solidFill>
                  <a:schemeClr val="bg2"/>
                </a:solidFill>
                <a:latin typeface="微软雅黑" panose="020B0503020204020204" pitchFamily="34" charset="-122"/>
                <a:ea typeface="微软雅黑" panose="020B0503020204020204" pitchFamily="34" charset="-122"/>
              </a:rPr>
              <a:t>由边界条件</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68618" name="矩形 68617"/>
          <p:cNvSpPr/>
          <p:nvPr/>
        </p:nvSpPr>
        <p:spPr>
          <a:xfrm>
            <a:off x="382588" y="3295651"/>
            <a:ext cx="8641715"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比较系数，可得</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C</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C</a:t>
            </a:r>
            <a:r>
              <a:rPr lang="en-US" altLang="zh-CN" sz="2400"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2400"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8620" name="对象 68619"/>
          <p:cNvGraphicFramePr/>
          <p:nvPr/>
        </p:nvGraphicFramePr>
        <p:xfrm>
          <a:off x="1792605" y="5830888"/>
          <a:ext cx="3833813" cy="835025"/>
        </p:xfrm>
        <a:graphic>
          <a:graphicData uri="http://schemas.openxmlformats.org/presentationml/2006/ole">
            <mc:AlternateContent xmlns:mc="http://schemas.openxmlformats.org/markup-compatibility/2006">
              <mc:Choice xmlns:v="urn:schemas-microsoft-com:vml" Requires="v">
                <p:oleObj spid="_x0000_s3181" name="" r:id="rId8" imgW="1967865" imgH="431800" progId="Equation.DSMT4">
                  <p:embed/>
                </p:oleObj>
              </mc:Choice>
              <mc:Fallback>
                <p:oleObj name="" r:id="rId8" imgW="1967865" imgH="431800" progId="Equation.DSMT4">
                  <p:embed/>
                  <p:pic>
                    <p:nvPicPr>
                      <p:cNvPr id="0" name="图片 3180"/>
                      <p:cNvPicPr/>
                      <p:nvPr/>
                    </p:nvPicPr>
                    <p:blipFill>
                      <a:blip r:embed="rId9">
                        <a:clrChange>
                          <a:clrFrom>
                            <a:srgbClr val="000000"/>
                          </a:clrFrom>
                          <a:clrTo>
                            <a:srgbClr val="FFFF00"/>
                          </a:clrTo>
                        </a:clrChange>
                      </a:blip>
                      <a:stretch>
                        <a:fillRect/>
                      </a:stretch>
                    </p:blipFill>
                    <p:spPr>
                      <a:xfrm>
                        <a:off x="1792605" y="5830888"/>
                        <a:ext cx="3833813" cy="835025"/>
                      </a:xfrm>
                      <a:prstGeom prst="rect">
                        <a:avLst/>
                      </a:prstGeom>
                      <a:noFill/>
                      <a:ln w="38100">
                        <a:noFill/>
                        <a:miter/>
                      </a:ln>
                    </p:spPr>
                  </p:pic>
                </p:oleObj>
              </mc:Fallback>
            </mc:AlternateContent>
          </a:graphicData>
        </a:graphic>
      </p:graphicFrame>
      <p:sp>
        <p:nvSpPr>
          <p:cNvPr id="68621" name="矩形 68620"/>
          <p:cNvSpPr/>
          <p:nvPr/>
        </p:nvSpPr>
        <p:spPr>
          <a:xfrm>
            <a:off x="-160020" y="5457032"/>
            <a:ext cx="5793105" cy="460375"/>
          </a:xfrm>
          <a:prstGeom prst="rect">
            <a:avLst/>
          </a:prstGeom>
          <a:noFill/>
          <a:ln w="9525">
            <a:noFill/>
          </a:ln>
        </p:spPr>
        <p:txBody>
          <a:bodyPr wrap="none" anchor="ctr">
            <a:spAutoFit/>
          </a:bodyPr>
          <a:p>
            <a:pPr indent="5334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上式中的</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2400"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，上式可以化简为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8623" name="对象 68622"/>
          <p:cNvGraphicFramePr/>
          <p:nvPr/>
        </p:nvGraphicFramePr>
        <p:xfrm>
          <a:off x="2675573" y="1724978"/>
          <a:ext cx="3155950" cy="498475"/>
        </p:xfrm>
        <a:graphic>
          <a:graphicData uri="http://schemas.openxmlformats.org/presentationml/2006/ole">
            <mc:AlternateContent xmlns:mc="http://schemas.openxmlformats.org/markup-compatibility/2006">
              <mc:Choice xmlns:v="urn:schemas-microsoft-com:vml" Requires="v">
                <p:oleObj spid="_x0000_s3182" name="" r:id="rId10" imgW="1624330" imgH="254000" progId="Equation.DSMT4">
                  <p:embed/>
                </p:oleObj>
              </mc:Choice>
              <mc:Fallback>
                <p:oleObj name="" r:id="rId10" imgW="1624330" imgH="254000" progId="Equation.DSMT4">
                  <p:embed/>
                  <p:pic>
                    <p:nvPicPr>
                      <p:cNvPr id="0" name="图片 3181"/>
                      <p:cNvPicPr/>
                      <p:nvPr/>
                    </p:nvPicPr>
                    <p:blipFill>
                      <a:blip r:embed="rId11">
                        <a:clrChange>
                          <a:clrFrom>
                            <a:srgbClr val="000000"/>
                          </a:clrFrom>
                          <a:clrTo>
                            <a:srgbClr val="FFFF00"/>
                          </a:clrTo>
                        </a:clrChange>
                      </a:blip>
                      <a:stretch>
                        <a:fillRect/>
                      </a:stretch>
                    </p:blipFill>
                    <p:spPr>
                      <a:xfrm>
                        <a:off x="2675573" y="1724978"/>
                        <a:ext cx="3155950" cy="498475"/>
                      </a:xfrm>
                      <a:prstGeom prst="rect">
                        <a:avLst/>
                      </a:prstGeom>
                      <a:noFill/>
                      <a:ln w="38100">
                        <a:noFill/>
                        <a:miter/>
                      </a:ln>
                    </p:spPr>
                  </p:pic>
                </p:oleObj>
              </mc:Fallback>
            </mc:AlternateContent>
          </a:graphicData>
        </a:graphic>
      </p:graphicFrame>
      <p:graphicFrame>
        <p:nvGraphicFramePr>
          <p:cNvPr id="68624" name="对象 68623"/>
          <p:cNvGraphicFramePr/>
          <p:nvPr/>
        </p:nvGraphicFramePr>
        <p:xfrm>
          <a:off x="2156778" y="4749165"/>
          <a:ext cx="1717675" cy="484188"/>
        </p:xfrm>
        <a:graphic>
          <a:graphicData uri="http://schemas.openxmlformats.org/presentationml/2006/ole">
            <mc:AlternateContent xmlns:mc="http://schemas.openxmlformats.org/markup-compatibility/2006">
              <mc:Choice xmlns:v="urn:schemas-microsoft-com:vml" Requires="v">
                <p:oleObj spid="_x0000_s3183" name="" r:id="rId12" imgW="913765" imgH="254000" progId="Equation.DSMT4">
                  <p:embed/>
                </p:oleObj>
              </mc:Choice>
              <mc:Fallback>
                <p:oleObj name="" r:id="rId12" imgW="913765" imgH="254000" progId="Equation.DSMT4">
                  <p:embed/>
                  <p:pic>
                    <p:nvPicPr>
                      <p:cNvPr id="0" name="图片 3182"/>
                      <p:cNvPicPr/>
                      <p:nvPr/>
                    </p:nvPicPr>
                    <p:blipFill>
                      <a:blip r:embed="rId13">
                        <a:clrChange>
                          <a:clrFrom>
                            <a:srgbClr val="000000"/>
                          </a:clrFrom>
                          <a:clrTo>
                            <a:srgbClr val="FFFF00"/>
                          </a:clrTo>
                        </a:clrChange>
                      </a:blip>
                      <a:stretch>
                        <a:fillRect/>
                      </a:stretch>
                    </p:blipFill>
                    <p:spPr>
                      <a:xfrm>
                        <a:off x="2156778" y="4749165"/>
                        <a:ext cx="1717675" cy="484188"/>
                      </a:xfrm>
                      <a:prstGeom prst="rect">
                        <a:avLst/>
                      </a:prstGeom>
                      <a:noFill/>
                      <a:ln w="38100">
                        <a:noFill/>
                        <a:miter/>
                      </a:ln>
                    </p:spPr>
                  </p:pic>
                </p:oleObj>
              </mc:Fallback>
            </mc:AlternateContent>
          </a:graphicData>
        </a:graphic>
      </p:graphicFrame>
      <p:sp>
        <p:nvSpPr>
          <p:cNvPr id="68625" name="矩形 68624"/>
          <p:cNvSpPr/>
          <p:nvPr/>
        </p:nvSpPr>
        <p:spPr>
          <a:xfrm>
            <a:off x="3810" y="4763929"/>
            <a:ext cx="2106930" cy="460375"/>
          </a:xfrm>
          <a:prstGeom prst="rect">
            <a:avLst/>
          </a:prstGeom>
          <a:noFill/>
          <a:ln w="9525">
            <a:noFill/>
          </a:ln>
        </p:spPr>
        <p:txBody>
          <a:bodyPr wrap="none" anchor="ctr">
            <a:spAutoFit/>
          </a:bodyPr>
          <a:p>
            <a:pPr indent="400050"/>
            <a:r>
              <a:rPr lang="zh-CN" altLang="en-US" sz="2400" dirty="0">
                <a:solidFill>
                  <a:schemeClr val="bg2"/>
                </a:solidFill>
                <a:latin typeface="微软雅黑" panose="020B0503020204020204" pitchFamily="34" charset="-122"/>
                <a:ea typeface="微软雅黑" panose="020B0503020204020204" pitchFamily="34" charset="-122"/>
              </a:rPr>
              <a:t>由边界条件</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aphicFrame>
        <p:nvGraphicFramePr>
          <p:cNvPr id="68626" name="对象 68625"/>
          <p:cNvGraphicFramePr/>
          <p:nvPr/>
        </p:nvGraphicFramePr>
        <p:xfrm>
          <a:off x="3676968" y="4594225"/>
          <a:ext cx="4448175" cy="800100"/>
        </p:xfrm>
        <a:graphic>
          <a:graphicData uri="http://schemas.openxmlformats.org/presentationml/2006/ole">
            <mc:AlternateContent xmlns:mc="http://schemas.openxmlformats.org/markup-compatibility/2006">
              <mc:Choice xmlns:v="urn:schemas-microsoft-com:vml" Requires="v">
                <p:oleObj spid="_x0000_s3184" name="" r:id="rId14" imgW="2373630" imgH="431800" progId="Equation.DSMT4">
                  <p:embed/>
                </p:oleObj>
              </mc:Choice>
              <mc:Fallback>
                <p:oleObj name="" r:id="rId14" imgW="2373630" imgH="431800" progId="Equation.DSMT4">
                  <p:embed/>
                  <p:pic>
                    <p:nvPicPr>
                      <p:cNvPr id="0" name="图片 3183"/>
                      <p:cNvPicPr/>
                      <p:nvPr/>
                    </p:nvPicPr>
                    <p:blipFill>
                      <a:blip r:embed="rId15">
                        <a:clrChange>
                          <a:clrFrom>
                            <a:srgbClr val="000000"/>
                          </a:clrFrom>
                          <a:clrTo>
                            <a:srgbClr val="FFFF00"/>
                          </a:clrTo>
                        </a:clrChange>
                      </a:blip>
                      <a:stretch>
                        <a:fillRect/>
                      </a:stretch>
                    </p:blipFill>
                    <p:spPr>
                      <a:xfrm>
                        <a:off x="3676968" y="4594225"/>
                        <a:ext cx="4448175" cy="800100"/>
                      </a:xfrm>
                      <a:prstGeom prst="rect">
                        <a:avLst/>
                      </a:prstGeom>
                      <a:noFill/>
                      <a:ln w="38100">
                        <a:noFill/>
                        <a:miter/>
                      </a:ln>
                    </p:spPr>
                  </p:pic>
                </p:oleObj>
              </mc:Fallback>
            </mc:AlternateContent>
          </a:graphicData>
        </a:graphic>
      </p:graphicFrame>
    </p:spTree>
    <p:custDataLst>
      <p:tags r:id="rId1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6"/>
                                        </p:tgtEl>
                                        <p:attrNameLst>
                                          <p:attrName>style.visibility</p:attrName>
                                        </p:attrNameLst>
                                      </p:cBhvr>
                                      <p:to>
                                        <p:strVal val="visible"/>
                                      </p:to>
                                    </p:set>
                                    <p:animEffect transition="in" filter="blinds(horizontal)">
                                      <p:cBhvr>
                                        <p:cTn id="7" dur="500"/>
                                        <p:tgtEl>
                                          <p:spTgt spid="68616"/>
                                        </p:tgtEl>
                                      </p:cBhvr>
                                    </p:animEffect>
                                  </p:childTnLst>
                                </p:cTn>
                              </p:par>
                              <p:par>
                                <p:cTn id="8" presetID="3" presetClass="entr" presetSubtype="10" fill="hold" nodeType="withEffect">
                                  <p:stCondLst>
                                    <p:cond delay="0"/>
                                  </p:stCondLst>
                                  <p:childTnLst>
                                    <p:set>
                                      <p:cBhvr>
                                        <p:cTn id="9" dur="1" fill="hold">
                                          <p:stCondLst>
                                            <p:cond delay="0"/>
                                          </p:stCondLst>
                                        </p:cTn>
                                        <p:tgtEl>
                                          <p:spTgt spid="68615"/>
                                        </p:tgtEl>
                                        <p:attrNameLst>
                                          <p:attrName>style.visibility</p:attrName>
                                        </p:attrNameLst>
                                      </p:cBhvr>
                                      <p:to>
                                        <p:strVal val="visible"/>
                                      </p:to>
                                    </p:set>
                                    <p:animEffect transition="in" filter="blinds(horizontal)">
                                      <p:cBhvr>
                                        <p:cTn id="10" dur="500"/>
                                        <p:tgtEl>
                                          <p:spTgt spid="6861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8617"/>
                                        </p:tgtEl>
                                        <p:attrNameLst>
                                          <p:attrName>style.visibility</p:attrName>
                                        </p:attrNameLst>
                                      </p:cBhvr>
                                      <p:to>
                                        <p:strVal val="visible"/>
                                      </p:to>
                                    </p:set>
                                    <p:animEffect transition="in" filter="blinds(horizontal)">
                                      <p:cBhvr>
                                        <p:cTn id="15" dur="500"/>
                                        <p:tgtEl>
                                          <p:spTgt spid="68617"/>
                                        </p:tgtEl>
                                      </p:cBhvr>
                                    </p:animEffect>
                                  </p:childTnLst>
                                </p:cTn>
                              </p:par>
                              <p:par>
                                <p:cTn id="16" presetID="3" presetClass="entr" presetSubtype="10" fill="hold" nodeType="withEffect">
                                  <p:stCondLst>
                                    <p:cond delay="0"/>
                                  </p:stCondLst>
                                  <p:childTnLst>
                                    <p:set>
                                      <p:cBhvr>
                                        <p:cTn id="17" dur="1" fill="hold">
                                          <p:stCondLst>
                                            <p:cond delay="0"/>
                                          </p:stCondLst>
                                        </p:cTn>
                                        <p:tgtEl>
                                          <p:spTgt spid="68623"/>
                                        </p:tgtEl>
                                        <p:attrNameLst>
                                          <p:attrName>style.visibility</p:attrName>
                                        </p:attrNameLst>
                                      </p:cBhvr>
                                      <p:to>
                                        <p:strVal val="visible"/>
                                      </p:to>
                                    </p:set>
                                    <p:animEffect transition="in" filter="blinds(horizontal)">
                                      <p:cBhvr>
                                        <p:cTn id="18" dur="500"/>
                                        <p:tgtEl>
                                          <p:spTgt spid="6862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8614"/>
                                        </p:tgtEl>
                                        <p:attrNameLst>
                                          <p:attrName>style.visibility</p:attrName>
                                        </p:attrNameLst>
                                      </p:cBhvr>
                                      <p:to>
                                        <p:strVal val="visible"/>
                                      </p:to>
                                    </p:set>
                                    <p:animEffect transition="in" filter="blinds(horizontal)">
                                      <p:cBhvr>
                                        <p:cTn id="23" dur="500"/>
                                        <p:tgtEl>
                                          <p:spTgt spid="6861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8618"/>
                                        </p:tgtEl>
                                        <p:attrNameLst>
                                          <p:attrName>style.visibility</p:attrName>
                                        </p:attrNameLst>
                                      </p:cBhvr>
                                      <p:to>
                                        <p:strVal val="visible"/>
                                      </p:to>
                                    </p:set>
                                    <p:animEffect transition="in" filter="blinds(horizontal)">
                                      <p:cBhvr>
                                        <p:cTn id="28" dur="500"/>
                                        <p:tgtEl>
                                          <p:spTgt spid="6861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8613"/>
                                        </p:tgtEl>
                                        <p:attrNameLst>
                                          <p:attrName>style.visibility</p:attrName>
                                        </p:attrNameLst>
                                      </p:cBhvr>
                                      <p:to>
                                        <p:strVal val="visible"/>
                                      </p:to>
                                    </p:set>
                                    <p:animEffect transition="in" filter="blinds(horizontal)">
                                      <p:cBhvr>
                                        <p:cTn id="33" dur="500"/>
                                        <p:tgtEl>
                                          <p:spTgt spid="6861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8625"/>
                                        </p:tgtEl>
                                        <p:attrNameLst>
                                          <p:attrName>style.visibility</p:attrName>
                                        </p:attrNameLst>
                                      </p:cBhvr>
                                      <p:to>
                                        <p:strVal val="visible"/>
                                      </p:to>
                                    </p:set>
                                    <p:animEffect transition="in" filter="blinds(horizontal)">
                                      <p:cBhvr>
                                        <p:cTn id="38" dur="500"/>
                                        <p:tgtEl>
                                          <p:spTgt spid="68625"/>
                                        </p:tgtEl>
                                      </p:cBhvr>
                                    </p:animEffect>
                                  </p:childTnLst>
                                </p:cTn>
                              </p:par>
                              <p:par>
                                <p:cTn id="39" presetID="3" presetClass="entr" presetSubtype="10" fill="hold" nodeType="withEffect">
                                  <p:stCondLst>
                                    <p:cond delay="0"/>
                                  </p:stCondLst>
                                  <p:childTnLst>
                                    <p:set>
                                      <p:cBhvr>
                                        <p:cTn id="40" dur="1" fill="hold">
                                          <p:stCondLst>
                                            <p:cond delay="0"/>
                                          </p:stCondLst>
                                        </p:cTn>
                                        <p:tgtEl>
                                          <p:spTgt spid="68624"/>
                                        </p:tgtEl>
                                        <p:attrNameLst>
                                          <p:attrName>style.visibility</p:attrName>
                                        </p:attrNameLst>
                                      </p:cBhvr>
                                      <p:to>
                                        <p:strVal val="visible"/>
                                      </p:to>
                                    </p:set>
                                    <p:animEffect transition="in" filter="blinds(horizontal)">
                                      <p:cBhvr>
                                        <p:cTn id="41" dur="500"/>
                                        <p:tgtEl>
                                          <p:spTgt spid="6862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68626"/>
                                        </p:tgtEl>
                                        <p:attrNameLst>
                                          <p:attrName>style.visibility</p:attrName>
                                        </p:attrNameLst>
                                      </p:cBhvr>
                                      <p:to>
                                        <p:strVal val="visible"/>
                                      </p:to>
                                    </p:set>
                                    <p:animEffect transition="in" filter="blinds(horizontal)">
                                      <p:cBhvr>
                                        <p:cTn id="46" dur="500"/>
                                        <p:tgtEl>
                                          <p:spTgt spid="6862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68621"/>
                                        </p:tgtEl>
                                        <p:attrNameLst>
                                          <p:attrName>style.visibility</p:attrName>
                                        </p:attrNameLst>
                                      </p:cBhvr>
                                      <p:to>
                                        <p:strVal val="visible"/>
                                      </p:to>
                                    </p:set>
                                    <p:animEffect transition="in" filter="blinds(horizontal)">
                                      <p:cBhvr>
                                        <p:cTn id="51" dur="500"/>
                                        <p:tgtEl>
                                          <p:spTgt spid="68621"/>
                                        </p:tgtEl>
                                      </p:cBhvr>
                                    </p:animEffect>
                                  </p:childTnLst>
                                </p:cTn>
                              </p:par>
                              <p:par>
                                <p:cTn id="52" presetID="3" presetClass="entr" presetSubtype="10" fill="hold" nodeType="withEffect">
                                  <p:stCondLst>
                                    <p:cond delay="0"/>
                                  </p:stCondLst>
                                  <p:childTnLst>
                                    <p:set>
                                      <p:cBhvr>
                                        <p:cTn id="53" dur="1" fill="hold">
                                          <p:stCondLst>
                                            <p:cond delay="0"/>
                                          </p:stCondLst>
                                        </p:cTn>
                                        <p:tgtEl>
                                          <p:spTgt spid="68620"/>
                                        </p:tgtEl>
                                        <p:attrNameLst>
                                          <p:attrName>style.visibility</p:attrName>
                                        </p:attrNameLst>
                                      </p:cBhvr>
                                      <p:to>
                                        <p:strVal val="visible"/>
                                      </p:to>
                                    </p:set>
                                    <p:animEffect transition="in" filter="blinds(horizontal)">
                                      <p:cBhvr>
                                        <p:cTn id="54" dur="500"/>
                                        <p:tgtEl>
                                          <p:spTgt spid="68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6" grpId="0"/>
      <p:bldP spid="68617" grpId="0"/>
      <p:bldP spid="68618" grpId="0"/>
      <p:bldP spid="68621" grpId="0"/>
      <p:bldP spid="68625"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69640" name="对象 69639"/>
          <p:cNvGraphicFramePr/>
          <p:nvPr/>
        </p:nvGraphicFramePr>
        <p:xfrm>
          <a:off x="985838" y="912813"/>
          <a:ext cx="5327650" cy="847725"/>
        </p:xfrm>
        <a:graphic>
          <a:graphicData uri="http://schemas.openxmlformats.org/presentationml/2006/ole">
            <mc:AlternateContent xmlns:mc="http://schemas.openxmlformats.org/markup-compatibility/2006">
              <mc:Choice xmlns:v="urn:schemas-microsoft-com:vml" Requires="v">
                <p:oleObj spid="_x0000_s3185" name="" r:id="rId2" imgW="2691130" imgH="431800" progId="Equation.DSMT4">
                  <p:embed/>
                </p:oleObj>
              </mc:Choice>
              <mc:Fallback>
                <p:oleObj name="" r:id="rId2" imgW="2691130" imgH="431800" progId="Equation.DSMT4">
                  <p:embed/>
                  <p:pic>
                    <p:nvPicPr>
                      <p:cNvPr id="0" name="图片 3184"/>
                      <p:cNvPicPr/>
                      <p:nvPr/>
                    </p:nvPicPr>
                    <p:blipFill>
                      <a:blip r:embed="rId3">
                        <a:clrChange>
                          <a:clrFrom>
                            <a:srgbClr val="000000"/>
                          </a:clrFrom>
                          <a:clrTo>
                            <a:srgbClr val="FFFF00"/>
                          </a:clrTo>
                        </a:clrChange>
                      </a:blip>
                      <a:stretch>
                        <a:fillRect/>
                      </a:stretch>
                    </p:blipFill>
                    <p:spPr>
                      <a:xfrm>
                        <a:off x="985838" y="912813"/>
                        <a:ext cx="5327650" cy="847725"/>
                      </a:xfrm>
                      <a:prstGeom prst="rect">
                        <a:avLst/>
                      </a:prstGeom>
                      <a:noFill/>
                      <a:ln w="38100">
                        <a:noFill/>
                        <a:miter/>
                      </a:ln>
                    </p:spPr>
                  </p:pic>
                </p:oleObj>
              </mc:Fallback>
            </mc:AlternateContent>
          </a:graphicData>
        </a:graphic>
      </p:graphicFrame>
      <p:graphicFrame>
        <p:nvGraphicFramePr>
          <p:cNvPr id="69639" name="对象 69638"/>
          <p:cNvGraphicFramePr/>
          <p:nvPr/>
        </p:nvGraphicFramePr>
        <p:xfrm>
          <a:off x="4440238" y="1687513"/>
          <a:ext cx="3922712" cy="777875"/>
        </p:xfrm>
        <a:graphic>
          <a:graphicData uri="http://schemas.openxmlformats.org/presentationml/2006/ole">
            <mc:AlternateContent xmlns:mc="http://schemas.openxmlformats.org/markup-compatibility/2006">
              <mc:Choice xmlns:v="urn:schemas-microsoft-com:vml" Requires="v">
                <p:oleObj spid="_x0000_s3186" name="" r:id="rId4" imgW="1967865" imgH="393700" progId="Equation.DSMT4">
                  <p:embed/>
                </p:oleObj>
              </mc:Choice>
              <mc:Fallback>
                <p:oleObj name="" r:id="rId4" imgW="1967865" imgH="393700" progId="Equation.DSMT4">
                  <p:embed/>
                  <p:pic>
                    <p:nvPicPr>
                      <p:cNvPr id="0" name="图片 3185"/>
                      <p:cNvPicPr/>
                      <p:nvPr/>
                    </p:nvPicPr>
                    <p:blipFill>
                      <a:blip r:embed="rId5">
                        <a:clrChange>
                          <a:clrFrom>
                            <a:srgbClr val="000000"/>
                          </a:clrFrom>
                          <a:clrTo>
                            <a:srgbClr val="FFFF00"/>
                          </a:clrTo>
                        </a:clrChange>
                      </a:blip>
                      <a:stretch>
                        <a:fillRect/>
                      </a:stretch>
                    </p:blipFill>
                    <p:spPr>
                      <a:xfrm>
                        <a:off x="4440238" y="1687513"/>
                        <a:ext cx="3922712" cy="777875"/>
                      </a:xfrm>
                      <a:prstGeom prst="rect">
                        <a:avLst/>
                      </a:prstGeom>
                      <a:noFill/>
                      <a:ln w="38100">
                        <a:noFill/>
                        <a:miter/>
                      </a:ln>
                    </p:spPr>
                  </p:pic>
                </p:oleObj>
              </mc:Fallback>
            </mc:AlternateContent>
          </a:graphicData>
        </a:graphic>
      </p:graphicFrame>
      <p:graphicFrame>
        <p:nvGraphicFramePr>
          <p:cNvPr id="69638" name="对象 69637"/>
          <p:cNvGraphicFramePr/>
          <p:nvPr/>
        </p:nvGraphicFramePr>
        <p:xfrm>
          <a:off x="2568575" y="2984500"/>
          <a:ext cx="3948113" cy="831850"/>
        </p:xfrm>
        <a:graphic>
          <a:graphicData uri="http://schemas.openxmlformats.org/presentationml/2006/ole">
            <mc:AlternateContent xmlns:mc="http://schemas.openxmlformats.org/markup-compatibility/2006">
              <mc:Choice xmlns:v="urn:schemas-microsoft-com:vml" Requires="v">
                <p:oleObj spid="_x0000_s3187" name="" r:id="rId6" imgW="2056765" imgH="431800" progId="Equation.DSMT4">
                  <p:embed/>
                </p:oleObj>
              </mc:Choice>
              <mc:Fallback>
                <p:oleObj name="" r:id="rId6" imgW="2056765" imgH="431800" progId="Equation.DSMT4">
                  <p:embed/>
                  <p:pic>
                    <p:nvPicPr>
                      <p:cNvPr id="0" name="图片 3186"/>
                      <p:cNvPicPr/>
                      <p:nvPr/>
                    </p:nvPicPr>
                    <p:blipFill>
                      <a:blip r:embed="rId7">
                        <a:clrChange>
                          <a:clrFrom>
                            <a:srgbClr val="000000"/>
                          </a:clrFrom>
                          <a:clrTo>
                            <a:srgbClr val="FFFF00"/>
                          </a:clrTo>
                        </a:clrChange>
                      </a:blip>
                      <a:stretch>
                        <a:fillRect/>
                      </a:stretch>
                    </p:blipFill>
                    <p:spPr>
                      <a:xfrm>
                        <a:off x="2568575" y="2984500"/>
                        <a:ext cx="3948113" cy="831850"/>
                      </a:xfrm>
                      <a:prstGeom prst="rect">
                        <a:avLst/>
                      </a:prstGeom>
                      <a:noFill/>
                      <a:ln w="38100">
                        <a:noFill/>
                        <a:miter/>
                      </a:ln>
                    </p:spPr>
                  </p:pic>
                </p:oleObj>
              </mc:Fallback>
            </mc:AlternateContent>
          </a:graphicData>
        </a:graphic>
      </p:graphicFrame>
      <p:graphicFrame>
        <p:nvGraphicFramePr>
          <p:cNvPr id="69637" name="对象 69636"/>
          <p:cNvGraphicFramePr/>
          <p:nvPr/>
        </p:nvGraphicFramePr>
        <p:xfrm>
          <a:off x="2784475" y="4568825"/>
          <a:ext cx="3976688" cy="847725"/>
        </p:xfrm>
        <a:graphic>
          <a:graphicData uri="http://schemas.openxmlformats.org/presentationml/2006/ole">
            <mc:AlternateContent xmlns:mc="http://schemas.openxmlformats.org/markup-compatibility/2006">
              <mc:Choice xmlns:v="urn:schemas-microsoft-com:vml" Requires="v">
                <p:oleObj spid="_x0000_s3188" name="" r:id="rId8" imgW="2005965" imgH="431800" progId="Equation.DSMT4">
                  <p:embed/>
                </p:oleObj>
              </mc:Choice>
              <mc:Fallback>
                <p:oleObj name="" r:id="rId8" imgW="2005965" imgH="431800" progId="Equation.DSMT4">
                  <p:embed/>
                  <p:pic>
                    <p:nvPicPr>
                      <p:cNvPr id="0" name="图片 3187"/>
                      <p:cNvPicPr/>
                      <p:nvPr/>
                    </p:nvPicPr>
                    <p:blipFill>
                      <a:blip r:embed="rId9">
                        <a:clrChange>
                          <a:clrFrom>
                            <a:srgbClr val="000000"/>
                          </a:clrFrom>
                          <a:clrTo>
                            <a:srgbClr val="FFFF00"/>
                          </a:clrTo>
                        </a:clrChange>
                      </a:blip>
                      <a:stretch>
                        <a:fillRect/>
                      </a:stretch>
                    </p:blipFill>
                    <p:spPr>
                      <a:xfrm>
                        <a:off x="2784475" y="4568825"/>
                        <a:ext cx="3976688" cy="847725"/>
                      </a:xfrm>
                      <a:prstGeom prst="rect">
                        <a:avLst/>
                      </a:prstGeom>
                      <a:noFill/>
                      <a:ln w="38100">
                        <a:noFill/>
                        <a:miter/>
                      </a:ln>
                    </p:spPr>
                  </p:pic>
                </p:oleObj>
              </mc:Fallback>
            </mc:AlternateContent>
          </a:graphicData>
        </a:graphic>
      </p:graphicFrame>
      <p:graphicFrame>
        <p:nvGraphicFramePr>
          <p:cNvPr id="69636" name="对象 69635"/>
          <p:cNvGraphicFramePr/>
          <p:nvPr/>
        </p:nvGraphicFramePr>
        <p:xfrm>
          <a:off x="614045" y="5862955"/>
          <a:ext cx="4248150" cy="868363"/>
        </p:xfrm>
        <a:graphic>
          <a:graphicData uri="http://schemas.openxmlformats.org/presentationml/2006/ole">
            <mc:AlternateContent xmlns:mc="http://schemas.openxmlformats.org/markup-compatibility/2006">
              <mc:Choice xmlns:v="urn:schemas-microsoft-com:vml" Requires="v">
                <p:oleObj spid="_x0000_s3189" name="" r:id="rId10" imgW="2094865" imgH="431800" progId="Equation.DSMT4">
                  <p:embed/>
                </p:oleObj>
              </mc:Choice>
              <mc:Fallback>
                <p:oleObj name="" r:id="rId10" imgW="2094865" imgH="431800" progId="Equation.DSMT4">
                  <p:embed/>
                  <p:pic>
                    <p:nvPicPr>
                      <p:cNvPr id="0" name="图片 3188"/>
                      <p:cNvPicPr/>
                      <p:nvPr/>
                    </p:nvPicPr>
                    <p:blipFill>
                      <a:blip r:embed="rId11">
                        <a:clrChange>
                          <a:clrFrom>
                            <a:srgbClr val="000000"/>
                          </a:clrFrom>
                          <a:clrTo>
                            <a:srgbClr val="FFFF00"/>
                          </a:clrTo>
                        </a:clrChange>
                      </a:blip>
                      <a:stretch>
                        <a:fillRect/>
                      </a:stretch>
                    </p:blipFill>
                    <p:spPr>
                      <a:xfrm>
                        <a:off x="614045" y="5862955"/>
                        <a:ext cx="4248150" cy="868363"/>
                      </a:xfrm>
                      <a:prstGeom prst="rect">
                        <a:avLst/>
                      </a:prstGeom>
                      <a:noFill/>
                      <a:ln w="38100">
                        <a:noFill/>
                        <a:miter/>
                      </a:ln>
                    </p:spPr>
                  </p:pic>
                </p:oleObj>
              </mc:Fallback>
            </mc:AlternateContent>
          </a:graphicData>
        </a:graphic>
      </p:graphicFrame>
      <p:sp>
        <p:nvSpPr>
          <p:cNvPr id="69642" name="矩形 69641"/>
          <p:cNvSpPr/>
          <p:nvPr/>
        </p:nvSpPr>
        <p:spPr>
          <a:xfrm>
            <a:off x="614045" y="1826102"/>
            <a:ext cx="2987675"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比较系数，可得</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        </a:t>
            </a:r>
            <a:endPar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9643" name="矩形 69642"/>
          <p:cNvSpPr/>
          <p:nvPr/>
        </p:nvSpPr>
        <p:spPr>
          <a:xfrm>
            <a:off x="625793" y="2497932"/>
            <a:ext cx="4860290" cy="460375"/>
          </a:xfrm>
          <a:prstGeom prst="rect">
            <a:avLst/>
          </a:prstGeom>
          <a:noFill/>
          <a:ln w="9525">
            <a:noFill/>
          </a:ln>
        </p:spPr>
        <p:txBody>
          <a:bodyPr wrap="none" anchor="ctr">
            <a:spAutoFit/>
          </a:bodyPr>
          <a:p>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C’</a:t>
            </a:r>
            <a:r>
              <a:rPr lang="en-US" altLang="zh-CN" sz="2400"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2400"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9653" name="组合 69652"/>
          <p:cNvGrpSpPr/>
          <p:nvPr/>
        </p:nvGrpSpPr>
        <p:grpSpPr>
          <a:xfrm>
            <a:off x="171450" y="350838"/>
            <a:ext cx="6456363" cy="460375"/>
            <a:chOff x="100" y="229"/>
            <a:chExt cx="4067" cy="290"/>
          </a:xfrm>
        </p:grpSpPr>
        <p:sp>
          <p:nvSpPr>
            <p:cNvPr id="69646" name="矩形 69645"/>
            <p:cNvSpPr/>
            <p:nvPr/>
          </p:nvSpPr>
          <p:spPr>
            <a:xfrm>
              <a:off x="100" y="229"/>
              <a:ext cx="1327" cy="290"/>
            </a:xfrm>
            <a:prstGeom prst="rect">
              <a:avLst/>
            </a:prstGeom>
            <a:noFill/>
            <a:ln w="9525">
              <a:noFill/>
            </a:ln>
          </p:spPr>
          <p:txBody>
            <a:bodyPr wrap="none" anchor="ctr">
              <a:spAutoFit/>
            </a:bodyPr>
            <a:p>
              <a:pPr indent="400050"/>
              <a:r>
                <a:rPr lang="zh-CN" altLang="en-US" sz="2400" dirty="0">
                  <a:solidFill>
                    <a:schemeClr val="bg2"/>
                  </a:solidFill>
                  <a:latin typeface="微软雅黑" panose="020B0503020204020204" pitchFamily="34" charset="-122"/>
                  <a:ea typeface="微软雅黑" panose="020B0503020204020204" pitchFamily="34" charset="-122"/>
                </a:rPr>
                <a:t>由边界条件</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aphicFrame>
          <p:nvGraphicFramePr>
            <p:cNvPr id="69649" name="对象 69648"/>
            <p:cNvGraphicFramePr/>
            <p:nvPr/>
          </p:nvGraphicFramePr>
          <p:xfrm>
            <a:off x="2018" y="250"/>
            <a:ext cx="2149" cy="269"/>
          </p:xfrm>
          <a:graphic>
            <a:graphicData uri="http://schemas.openxmlformats.org/presentationml/2006/ole">
              <mc:AlternateContent xmlns:mc="http://schemas.openxmlformats.org/markup-compatibility/2006">
                <mc:Choice xmlns:v="urn:schemas-microsoft-com:vml" Requires="v">
                  <p:oleObj spid="_x0000_s3190" name="" r:id="rId12" imgW="1816100" imgH="228600" progId="Equation.DSMT4">
                    <p:embed/>
                  </p:oleObj>
                </mc:Choice>
                <mc:Fallback>
                  <p:oleObj name="" r:id="rId12" imgW="1816100" imgH="228600" progId="Equation.DSMT4">
                    <p:embed/>
                    <p:pic>
                      <p:nvPicPr>
                        <p:cNvPr id="0" name="图片 3189"/>
                        <p:cNvPicPr/>
                        <p:nvPr/>
                      </p:nvPicPr>
                      <p:blipFill>
                        <a:blip r:embed="rId13">
                          <a:clrChange>
                            <a:clrFrom>
                              <a:srgbClr val="000000"/>
                            </a:clrFrom>
                            <a:clrTo>
                              <a:srgbClr val="FFFF00"/>
                            </a:clrTo>
                          </a:clrChange>
                        </a:blip>
                        <a:stretch>
                          <a:fillRect/>
                        </a:stretch>
                      </p:blipFill>
                      <p:spPr>
                        <a:xfrm>
                          <a:off x="2018" y="250"/>
                          <a:ext cx="2149" cy="269"/>
                        </a:xfrm>
                        <a:prstGeom prst="rect">
                          <a:avLst/>
                        </a:prstGeom>
                        <a:noFill/>
                        <a:ln w="38100">
                          <a:noFill/>
                          <a:miter/>
                        </a:ln>
                      </p:spPr>
                    </p:pic>
                  </p:oleObj>
                </mc:Fallback>
              </mc:AlternateContent>
            </a:graphicData>
          </a:graphic>
        </p:graphicFrame>
      </p:grpSp>
      <p:grpSp>
        <p:nvGrpSpPr>
          <p:cNvPr id="69654" name="组合 69653"/>
          <p:cNvGrpSpPr/>
          <p:nvPr/>
        </p:nvGrpSpPr>
        <p:grpSpPr>
          <a:xfrm>
            <a:off x="252413" y="3833813"/>
            <a:ext cx="6111875" cy="735012"/>
            <a:chOff x="151" y="2478"/>
            <a:chExt cx="3850" cy="463"/>
          </a:xfrm>
        </p:grpSpPr>
        <p:sp>
          <p:nvSpPr>
            <p:cNvPr id="69648" name="矩形 69647"/>
            <p:cNvSpPr/>
            <p:nvPr/>
          </p:nvSpPr>
          <p:spPr>
            <a:xfrm>
              <a:off x="151" y="2565"/>
              <a:ext cx="1327" cy="290"/>
            </a:xfrm>
            <a:prstGeom prst="rect">
              <a:avLst/>
            </a:prstGeom>
            <a:noFill/>
            <a:ln w="9525">
              <a:noFill/>
            </a:ln>
          </p:spPr>
          <p:txBody>
            <a:bodyPr wrap="none" anchor="ctr">
              <a:spAutoFit/>
            </a:bodyPr>
            <a:p>
              <a:pPr indent="400050"/>
              <a:r>
                <a:rPr lang="zh-CN" altLang="en-US" sz="2400" dirty="0">
                  <a:solidFill>
                    <a:schemeClr val="bg2"/>
                  </a:solidFill>
                  <a:latin typeface="微软雅黑" panose="020B0503020204020204" pitchFamily="34" charset="-122"/>
                  <a:ea typeface="微软雅黑" panose="020B0503020204020204" pitchFamily="34" charset="-122"/>
                </a:rPr>
                <a:t>由边界条件</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aphicFrame>
          <p:nvGraphicFramePr>
            <p:cNvPr id="69650" name="对象 69649"/>
            <p:cNvGraphicFramePr/>
            <p:nvPr/>
          </p:nvGraphicFramePr>
          <p:xfrm>
            <a:off x="1882" y="2478"/>
            <a:ext cx="2119" cy="463"/>
          </p:xfrm>
          <a:graphic>
            <a:graphicData uri="http://schemas.openxmlformats.org/presentationml/2006/ole">
              <mc:AlternateContent xmlns:mc="http://schemas.openxmlformats.org/markup-compatibility/2006">
                <mc:Choice xmlns:v="urn:schemas-microsoft-com:vml" Requires="v">
                  <p:oleObj spid="_x0000_s3191" name="" r:id="rId14" imgW="1790065" imgH="393700" progId="Equation.DSMT4">
                    <p:embed/>
                  </p:oleObj>
                </mc:Choice>
                <mc:Fallback>
                  <p:oleObj name="" r:id="rId14" imgW="1790065" imgH="393700" progId="Equation.DSMT4">
                    <p:embed/>
                    <p:pic>
                      <p:nvPicPr>
                        <p:cNvPr id="0" name="图片 3190"/>
                        <p:cNvPicPr/>
                        <p:nvPr/>
                      </p:nvPicPr>
                      <p:blipFill>
                        <a:blip r:embed="rId15">
                          <a:clrChange>
                            <a:clrFrom>
                              <a:srgbClr val="000000"/>
                            </a:clrFrom>
                            <a:clrTo>
                              <a:srgbClr val="FFFF00"/>
                            </a:clrTo>
                          </a:clrChange>
                        </a:blip>
                        <a:stretch>
                          <a:fillRect/>
                        </a:stretch>
                      </p:blipFill>
                      <p:spPr>
                        <a:xfrm>
                          <a:off x="1882" y="2478"/>
                          <a:ext cx="2119" cy="463"/>
                        </a:xfrm>
                        <a:prstGeom prst="rect">
                          <a:avLst/>
                        </a:prstGeom>
                        <a:noFill/>
                        <a:ln w="38100">
                          <a:noFill/>
                          <a:miter/>
                        </a:ln>
                      </p:spPr>
                    </p:pic>
                  </p:oleObj>
                </mc:Fallback>
              </mc:AlternateContent>
            </a:graphicData>
          </a:graphic>
        </p:graphicFrame>
      </p:grpSp>
      <p:grpSp>
        <p:nvGrpSpPr>
          <p:cNvPr id="69655" name="组合 69654"/>
          <p:cNvGrpSpPr/>
          <p:nvPr/>
        </p:nvGrpSpPr>
        <p:grpSpPr>
          <a:xfrm>
            <a:off x="242888" y="5389563"/>
            <a:ext cx="6837362" cy="473075"/>
            <a:chOff x="145" y="3439"/>
            <a:chExt cx="4307" cy="298"/>
          </a:xfrm>
        </p:grpSpPr>
        <p:graphicFrame>
          <p:nvGraphicFramePr>
            <p:cNvPr id="69651" name="对象 69650"/>
            <p:cNvGraphicFramePr/>
            <p:nvPr/>
          </p:nvGraphicFramePr>
          <p:xfrm>
            <a:off x="2018" y="3466"/>
            <a:ext cx="2434" cy="271"/>
          </p:xfrm>
          <a:graphic>
            <a:graphicData uri="http://schemas.openxmlformats.org/presentationml/2006/ole">
              <mc:AlternateContent xmlns:mc="http://schemas.openxmlformats.org/markup-compatibility/2006">
                <mc:Choice xmlns:v="urn:schemas-microsoft-com:vml" Requires="v">
                  <p:oleObj spid="_x0000_s3192" name="" r:id="rId16" imgW="2044700" imgH="228600" progId="Equation.DSMT4">
                    <p:embed/>
                  </p:oleObj>
                </mc:Choice>
                <mc:Fallback>
                  <p:oleObj name="" r:id="rId16" imgW="2044700" imgH="228600" progId="Equation.DSMT4">
                    <p:embed/>
                    <p:pic>
                      <p:nvPicPr>
                        <p:cNvPr id="0" name="图片 3191"/>
                        <p:cNvPicPr/>
                        <p:nvPr/>
                      </p:nvPicPr>
                      <p:blipFill>
                        <a:blip r:embed="rId17">
                          <a:clrChange>
                            <a:clrFrom>
                              <a:srgbClr val="000000"/>
                            </a:clrFrom>
                            <a:clrTo>
                              <a:srgbClr val="FFFF00"/>
                            </a:clrTo>
                          </a:clrChange>
                        </a:blip>
                        <a:stretch>
                          <a:fillRect/>
                        </a:stretch>
                      </p:blipFill>
                      <p:spPr>
                        <a:xfrm>
                          <a:off x="2018" y="3466"/>
                          <a:ext cx="2434" cy="271"/>
                        </a:xfrm>
                        <a:prstGeom prst="rect">
                          <a:avLst/>
                        </a:prstGeom>
                        <a:noFill/>
                        <a:ln w="38100">
                          <a:noFill/>
                          <a:miter/>
                        </a:ln>
                      </p:spPr>
                    </p:pic>
                  </p:oleObj>
                </mc:Fallback>
              </mc:AlternateContent>
            </a:graphicData>
          </a:graphic>
        </p:graphicFrame>
        <p:sp>
          <p:nvSpPr>
            <p:cNvPr id="69652" name="矩形 69651"/>
            <p:cNvSpPr/>
            <p:nvPr/>
          </p:nvSpPr>
          <p:spPr>
            <a:xfrm>
              <a:off x="145" y="3439"/>
              <a:ext cx="1327" cy="290"/>
            </a:xfrm>
            <a:prstGeom prst="rect">
              <a:avLst/>
            </a:prstGeom>
            <a:noFill/>
            <a:ln w="9525">
              <a:noFill/>
            </a:ln>
          </p:spPr>
          <p:txBody>
            <a:bodyPr wrap="none" anchor="ctr">
              <a:spAutoFit/>
            </a:bodyPr>
            <a:p>
              <a:pPr indent="400050"/>
              <a:r>
                <a:rPr lang="zh-CN" altLang="en-US" sz="2400" dirty="0">
                  <a:solidFill>
                    <a:schemeClr val="bg2"/>
                  </a:solidFill>
                  <a:latin typeface="微软雅黑" panose="020B0503020204020204" pitchFamily="34" charset="-122"/>
                  <a:ea typeface="微软雅黑" panose="020B0503020204020204" pitchFamily="34" charset="-122"/>
                </a:rPr>
                <a:t>由边界条件</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pSp>
    </p:spTree>
    <p:custDataLst>
      <p:tags r:id="rId1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53"/>
                                        </p:tgtEl>
                                        <p:attrNameLst>
                                          <p:attrName>style.visibility</p:attrName>
                                        </p:attrNameLst>
                                      </p:cBhvr>
                                      <p:to>
                                        <p:strVal val="visible"/>
                                      </p:to>
                                    </p:set>
                                    <p:animEffect transition="in" filter="blinds(horizontal)">
                                      <p:cBhvr>
                                        <p:cTn id="7" dur="500"/>
                                        <p:tgtEl>
                                          <p:spTgt spid="696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640"/>
                                        </p:tgtEl>
                                        <p:attrNameLst>
                                          <p:attrName>style.visibility</p:attrName>
                                        </p:attrNameLst>
                                      </p:cBhvr>
                                      <p:to>
                                        <p:strVal val="visible"/>
                                      </p:to>
                                    </p:set>
                                    <p:animEffect transition="in" filter="blinds(horizontal)">
                                      <p:cBhvr>
                                        <p:cTn id="12" dur="500"/>
                                        <p:tgtEl>
                                          <p:spTgt spid="696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642"/>
                                        </p:tgtEl>
                                        <p:attrNameLst>
                                          <p:attrName>style.visibility</p:attrName>
                                        </p:attrNameLst>
                                      </p:cBhvr>
                                      <p:to>
                                        <p:strVal val="visible"/>
                                      </p:to>
                                    </p:set>
                                    <p:animEffect transition="in" filter="blinds(horizontal)">
                                      <p:cBhvr>
                                        <p:cTn id="17" dur="500"/>
                                        <p:tgtEl>
                                          <p:spTgt spid="696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639"/>
                                        </p:tgtEl>
                                        <p:attrNameLst>
                                          <p:attrName>style.visibility</p:attrName>
                                        </p:attrNameLst>
                                      </p:cBhvr>
                                      <p:to>
                                        <p:strVal val="visible"/>
                                      </p:to>
                                    </p:set>
                                    <p:animEffect transition="in" filter="blinds(horizontal)">
                                      <p:cBhvr>
                                        <p:cTn id="22" dur="500"/>
                                        <p:tgtEl>
                                          <p:spTgt spid="6963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643"/>
                                        </p:tgtEl>
                                        <p:attrNameLst>
                                          <p:attrName>style.visibility</p:attrName>
                                        </p:attrNameLst>
                                      </p:cBhvr>
                                      <p:to>
                                        <p:strVal val="visible"/>
                                      </p:to>
                                    </p:set>
                                    <p:animEffect transition="in" filter="blinds(horizontal)">
                                      <p:cBhvr>
                                        <p:cTn id="27" dur="500"/>
                                        <p:tgtEl>
                                          <p:spTgt spid="69643"/>
                                        </p:tgtEl>
                                      </p:cBhvr>
                                    </p:animEffect>
                                  </p:childTnLst>
                                </p:cTn>
                              </p:par>
                              <p:par>
                                <p:cTn id="28" presetID="3" presetClass="entr" presetSubtype="10" fill="hold" nodeType="withEffect">
                                  <p:stCondLst>
                                    <p:cond delay="0"/>
                                  </p:stCondLst>
                                  <p:childTnLst>
                                    <p:set>
                                      <p:cBhvr>
                                        <p:cTn id="29" dur="1" fill="hold">
                                          <p:stCondLst>
                                            <p:cond delay="0"/>
                                          </p:stCondLst>
                                        </p:cTn>
                                        <p:tgtEl>
                                          <p:spTgt spid="69638"/>
                                        </p:tgtEl>
                                        <p:attrNameLst>
                                          <p:attrName>style.visibility</p:attrName>
                                        </p:attrNameLst>
                                      </p:cBhvr>
                                      <p:to>
                                        <p:strVal val="visible"/>
                                      </p:to>
                                    </p:set>
                                    <p:animEffect transition="in" filter="blinds(horizontal)">
                                      <p:cBhvr>
                                        <p:cTn id="30" dur="500"/>
                                        <p:tgtEl>
                                          <p:spTgt spid="6963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9654"/>
                                        </p:tgtEl>
                                        <p:attrNameLst>
                                          <p:attrName>style.visibility</p:attrName>
                                        </p:attrNameLst>
                                      </p:cBhvr>
                                      <p:to>
                                        <p:strVal val="visible"/>
                                      </p:to>
                                    </p:set>
                                    <p:animEffect transition="in" filter="blinds(horizontal)">
                                      <p:cBhvr>
                                        <p:cTn id="35" dur="500"/>
                                        <p:tgtEl>
                                          <p:spTgt spid="6965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9637"/>
                                        </p:tgtEl>
                                        <p:attrNameLst>
                                          <p:attrName>style.visibility</p:attrName>
                                        </p:attrNameLst>
                                      </p:cBhvr>
                                      <p:to>
                                        <p:strVal val="visible"/>
                                      </p:to>
                                    </p:set>
                                    <p:animEffect transition="in" filter="blinds(horizontal)">
                                      <p:cBhvr>
                                        <p:cTn id="40" dur="500"/>
                                        <p:tgtEl>
                                          <p:spTgt spid="6963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9655"/>
                                        </p:tgtEl>
                                        <p:attrNameLst>
                                          <p:attrName>style.visibility</p:attrName>
                                        </p:attrNameLst>
                                      </p:cBhvr>
                                      <p:to>
                                        <p:strVal val="visible"/>
                                      </p:to>
                                    </p:set>
                                    <p:animEffect transition="in" filter="blinds(horizontal)">
                                      <p:cBhvr>
                                        <p:cTn id="45" dur="500"/>
                                        <p:tgtEl>
                                          <p:spTgt spid="6965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9636"/>
                                        </p:tgtEl>
                                        <p:attrNameLst>
                                          <p:attrName>style.visibility</p:attrName>
                                        </p:attrNameLst>
                                      </p:cBhvr>
                                      <p:to>
                                        <p:strVal val="visible"/>
                                      </p:to>
                                    </p:set>
                                    <p:animEffect transition="in" filter="blinds(horizontal)">
                                      <p:cBhvr>
                                        <p:cTn id="50"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2" grpId="0"/>
      <p:bldP spid="6964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2531" name="文本占位符 22530"/>
          <p:cNvSpPr>
            <a:spLocks noGrp="1"/>
          </p:cNvSpPr>
          <p:nvPr/>
        </p:nvSpPr>
        <p:spPr>
          <a:xfrm>
            <a:off x="554355" y="908368"/>
            <a:ext cx="8229600" cy="17272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9pPr>
          </a:lstStyle>
          <a:p>
            <a:pPr marL="609600" indent="-609600">
              <a:lnSpc>
                <a:spcPct val="150000"/>
              </a:lnSpc>
              <a:spcBef>
                <a:spcPts val="0"/>
              </a:spcBef>
              <a:buNone/>
            </a:pP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静电场、恒定电场、恒定磁场的边界条件也很相似，包</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marL="609600" indent="-609600">
              <a:lnSpc>
                <a:spcPct val="150000"/>
              </a:lnSpc>
              <a:spcBef>
                <a:spcPts val="0"/>
              </a:spcBef>
              <a:buNone/>
            </a:pP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括衔接边界条件和极限边界条件。</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marL="609600" indent="-609600">
              <a:lnSpc>
                <a:spcPct val="150000"/>
              </a:lnSpc>
              <a:spcBef>
                <a:spcPts val="0"/>
              </a:spcBef>
              <a:buNone/>
            </a:pP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⑴</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衔接边界条件：静电场、恒定电场、恒定磁场的边界</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marL="609600" indent="-609600">
              <a:lnSpc>
                <a:spcPct val="150000"/>
              </a:lnSpc>
              <a:spcBef>
                <a:spcPts val="0"/>
              </a:spcBef>
              <a:buNone/>
            </a:pP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条件如下表所示。</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2532" name="图片 22531" descr="2"/>
          <p:cNvPicPr>
            <a:picLocks noChangeAspect="1"/>
          </p:cNvPicPr>
          <p:nvPr/>
        </p:nvPicPr>
        <p:blipFill>
          <a:blip r:embed="rId2"/>
          <a:srcRect l="8746" r="28877" b="55800"/>
          <a:stretch>
            <a:fillRect/>
          </a:stretch>
        </p:blipFill>
        <p:spPr>
          <a:xfrm>
            <a:off x="900113" y="3227388"/>
            <a:ext cx="7416800" cy="2965450"/>
          </a:xfrm>
          <a:prstGeom prst="rect">
            <a:avLst/>
          </a:prstGeom>
          <a:noFill/>
          <a:ln w="9525">
            <a:noFill/>
          </a:ln>
        </p:spPr>
      </p:pic>
      <p:sp>
        <p:nvSpPr>
          <p:cNvPr id="22533" name="矩形 22532"/>
          <p:cNvSpPr/>
          <p:nvPr/>
        </p:nvSpPr>
        <p:spPr>
          <a:xfrm>
            <a:off x="468313" y="476250"/>
            <a:ext cx="8229600" cy="43338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609600" lvl="0" indent="-609600"/>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不同介质分界面上的边界条件</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charRg st="0" end="25"/>
                                            </p:txEl>
                                          </p:spTgt>
                                        </p:tgtEl>
                                        <p:attrNameLst>
                                          <p:attrName>style.visibility</p:attrName>
                                        </p:attrNameLst>
                                      </p:cBhvr>
                                      <p:to>
                                        <p:strVal val="visible"/>
                                      </p:to>
                                    </p:set>
                                    <p:animEffect transition="in" filter="blinds(horizontal)">
                                      <p:cBhvr>
                                        <p:cTn id="7" dur="500"/>
                                        <p:tgtEl>
                                          <p:spTgt spid="22531">
                                            <p:txEl>
                                              <p:charRg st="0" end="25"/>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22531">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6" dur="500"/>
                                        <p:tgtEl>
                                          <p:spTgt spid="2253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2532"/>
                                        </p:tgtEl>
                                        <p:attrNameLst>
                                          <p:attrName>style.visibility</p:attrName>
                                        </p:attrNameLst>
                                      </p:cBhvr>
                                      <p:to>
                                        <p:strVal val="visible"/>
                                      </p:to>
                                    </p:set>
                                    <p:animEffect transition="in" filter="blinds(horizontal)">
                                      <p:cBhvr>
                                        <p:cTn id="21" dur="500"/>
                                        <p:tgtEl>
                                          <p:spTgt spid="22532"/>
                                        </p:tgtEl>
                                      </p:cBhvr>
                                    </p:animEffect>
                                  </p:childTnLst>
                                </p:cTn>
                              </p:par>
                              <p:par>
                                <p:cTn id="22" presetID="3" presetClass="entr" presetSubtype="10" fill="hold" nodeType="withEffect">
                                  <p:stCondLst>
                                    <p:cond delay="0"/>
                                  </p:stCondLst>
                                  <p:childTnLst>
                                    <p:set>
                                      <p:cBhvr>
                                        <p:cTn id="23"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24" dur="500"/>
                                        <p:tgtEl>
                                          <p:spTgt spid="22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70663" name="对象 70662"/>
          <p:cNvGraphicFramePr/>
          <p:nvPr/>
        </p:nvGraphicFramePr>
        <p:xfrm>
          <a:off x="4158615" y="266700"/>
          <a:ext cx="3030538" cy="798513"/>
        </p:xfrm>
        <a:graphic>
          <a:graphicData uri="http://schemas.openxmlformats.org/presentationml/2006/ole">
            <mc:AlternateContent xmlns:mc="http://schemas.openxmlformats.org/markup-compatibility/2006">
              <mc:Choice xmlns:v="urn:schemas-microsoft-com:vml" Requires="v">
                <p:oleObj spid="_x0000_s3193" name="" r:id="rId2" imgW="1485265" imgH="393700" progId="Equation.DSMT4">
                  <p:embed/>
                </p:oleObj>
              </mc:Choice>
              <mc:Fallback>
                <p:oleObj name="" r:id="rId2" imgW="1485265" imgH="393700" progId="Equation.DSMT4">
                  <p:embed/>
                  <p:pic>
                    <p:nvPicPr>
                      <p:cNvPr id="0" name="图片 3192"/>
                      <p:cNvPicPr/>
                      <p:nvPr/>
                    </p:nvPicPr>
                    <p:blipFill>
                      <a:blip r:embed="rId3">
                        <a:clrChange>
                          <a:clrFrom>
                            <a:srgbClr val="000000"/>
                          </a:clrFrom>
                          <a:clrTo>
                            <a:srgbClr val="FFFF00"/>
                          </a:clrTo>
                        </a:clrChange>
                      </a:blip>
                      <a:stretch>
                        <a:fillRect/>
                      </a:stretch>
                    </p:blipFill>
                    <p:spPr>
                      <a:xfrm>
                        <a:off x="4158615" y="266700"/>
                        <a:ext cx="3030538" cy="798513"/>
                      </a:xfrm>
                      <a:prstGeom prst="rect">
                        <a:avLst/>
                      </a:prstGeom>
                      <a:noFill/>
                      <a:ln w="38100">
                        <a:noFill/>
                        <a:miter/>
                      </a:ln>
                    </p:spPr>
                  </p:pic>
                </p:oleObj>
              </mc:Fallback>
            </mc:AlternateContent>
          </a:graphicData>
        </a:graphic>
      </p:graphicFrame>
      <p:graphicFrame>
        <p:nvGraphicFramePr>
          <p:cNvPr id="70662" name="对象 70661"/>
          <p:cNvGraphicFramePr/>
          <p:nvPr/>
        </p:nvGraphicFramePr>
        <p:xfrm>
          <a:off x="4344035" y="1227138"/>
          <a:ext cx="3163888" cy="460375"/>
        </p:xfrm>
        <a:graphic>
          <a:graphicData uri="http://schemas.openxmlformats.org/presentationml/2006/ole">
            <mc:AlternateContent xmlns:mc="http://schemas.openxmlformats.org/markup-compatibility/2006">
              <mc:Choice xmlns:v="urn:schemas-microsoft-com:vml" Requires="v">
                <p:oleObj spid="_x0000_s3194" name="" r:id="rId4" imgW="1587500" imgH="228600" progId="Equation.DSMT4">
                  <p:embed/>
                </p:oleObj>
              </mc:Choice>
              <mc:Fallback>
                <p:oleObj name="" r:id="rId4" imgW="1587500" imgH="228600" progId="Equation.DSMT4">
                  <p:embed/>
                  <p:pic>
                    <p:nvPicPr>
                      <p:cNvPr id="0" name="图片 3193"/>
                      <p:cNvPicPr/>
                      <p:nvPr/>
                    </p:nvPicPr>
                    <p:blipFill>
                      <a:blip r:embed="rId5">
                        <a:clrChange>
                          <a:clrFrom>
                            <a:srgbClr val="000000"/>
                          </a:clrFrom>
                          <a:clrTo>
                            <a:srgbClr val="FFFF00"/>
                          </a:clrTo>
                        </a:clrChange>
                      </a:blip>
                      <a:stretch>
                        <a:fillRect/>
                      </a:stretch>
                    </p:blipFill>
                    <p:spPr>
                      <a:xfrm>
                        <a:off x="4344035" y="1227138"/>
                        <a:ext cx="3163888" cy="460375"/>
                      </a:xfrm>
                      <a:prstGeom prst="rect">
                        <a:avLst/>
                      </a:prstGeom>
                      <a:noFill/>
                      <a:ln w="38100">
                        <a:noFill/>
                        <a:miter/>
                      </a:ln>
                    </p:spPr>
                  </p:pic>
                </p:oleObj>
              </mc:Fallback>
            </mc:AlternateContent>
          </a:graphicData>
        </a:graphic>
      </p:graphicFrame>
      <p:graphicFrame>
        <p:nvGraphicFramePr>
          <p:cNvPr id="70661" name="对象 70660"/>
          <p:cNvGraphicFramePr/>
          <p:nvPr/>
        </p:nvGraphicFramePr>
        <p:xfrm>
          <a:off x="2801620" y="2680653"/>
          <a:ext cx="2911475" cy="868362"/>
        </p:xfrm>
        <a:graphic>
          <a:graphicData uri="http://schemas.openxmlformats.org/presentationml/2006/ole">
            <mc:AlternateContent xmlns:mc="http://schemas.openxmlformats.org/markup-compatibility/2006">
              <mc:Choice xmlns:v="urn:schemas-microsoft-com:vml" Requires="v">
                <p:oleObj spid="_x0000_s3195" name="" r:id="rId6" imgW="1434465" imgH="431800" progId="Equation.DSMT4">
                  <p:embed/>
                </p:oleObj>
              </mc:Choice>
              <mc:Fallback>
                <p:oleObj name="" r:id="rId6" imgW="1434465" imgH="431800" progId="Equation.DSMT4">
                  <p:embed/>
                  <p:pic>
                    <p:nvPicPr>
                      <p:cNvPr id="0" name="图片 3194"/>
                      <p:cNvPicPr/>
                      <p:nvPr/>
                    </p:nvPicPr>
                    <p:blipFill>
                      <a:blip r:embed="rId7">
                        <a:clrChange>
                          <a:clrFrom>
                            <a:srgbClr val="000000"/>
                          </a:clrFrom>
                          <a:clrTo>
                            <a:srgbClr val="FFFF00"/>
                          </a:clrTo>
                        </a:clrChange>
                      </a:blip>
                      <a:stretch>
                        <a:fillRect/>
                      </a:stretch>
                    </p:blipFill>
                    <p:spPr>
                      <a:xfrm>
                        <a:off x="2801620" y="2680653"/>
                        <a:ext cx="2911475" cy="868362"/>
                      </a:xfrm>
                      <a:prstGeom prst="rect">
                        <a:avLst/>
                      </a:prstGeom>
                      <a:noFill/>
                      <a:ln w="38100">
                        <a:noFill/>
                        <a:miter/>
                      </a:ln>
                    </p:spPr>
                  </p:pic>
                </p:oleObj>
              </mc:Fallback>
            </mc:AlternateContent>
          </a:graphicData>
        </a:graphic>
      </p:graphicFrame>
      <p:graphicFrame>
        <p:nvGraphicFramePr>
          <p:cNvPr id="70660" name="对象 70659"/>
          <p:cNvGraphicFramePr/>
          <p:nvPr/>
        </p:nvGraphicFramePr>
        <p:xfrm>
          <a:off x="2260918" y="4963478"/>
          <a:ext cx="4462462" cy="993775"/>
        </p:xfrm>
        <a:graphic>
          <a:graphicData uri="http://schemas.openxmlformats.org/presentationml/2006/ole">
            <mc:AlternateContent xmlns:mc="http://schemas.openxmlformats.org/markup-compatibility/2006">
              <mc:Choice xmlns:v="urn:schemas-microsoft-com:vml" Requires="v">
                <p:oleObj spid="_x0000_s3196" name="" r:id="rId8" imgW="2221230" imgH="495300" progId="Equation.DSMT4">
                  <p:embed/>
                </p:oleObj>
              </mc:Choice>
              <mc:Fallback>
                <p:oleObj name="" r:id="rId8" imgW="2221230" imgH="495300" progId="Equation.DSMT4">
                  <p:embed/>
                  <p:pic>
                    <p:nvPicPr>
                      <p:cNvPr id="0" name="图片 3195"/>
                      <p:cNvPicPr/>
                      <p:nvPr/>
                    </p:nvPicPr>
                    <p:blipFill>
                      <a:blip r:embed="rId9">
                        <a:clrChange>
                          <a:clrFrom>
                            <a:srgbClr val="000000"/>
                          </a:clrFrom>
                          <a:clrTo>
                            <a:srgbClr val="FFFF00"/>
                          </a:clrTo>
                        </a:clrChange>
                      </a:blip>
                      <a:stretch>
                        <a:fillRect/>
                      </a:stretch>
                    </p:blipFill>
                    <p:spPr>
                      <a:xfrm>
                        <a:off x="2260918" y="4963478"/>
                        <a:ext cx="4462462" cy="993775"/>
                      </a:xfrm>
                      <a:prstGeom prst="rect">
                        <a:avLst/>
                      </a:prstGeom>
                      <a:noFill/>
                      <a:ln w="38100">
                        <a:noFill/>
                        <a:miter/>
                      </a:ln>
                    </p:spPr>
                  </p:pic>
                </p:oleObj>
              </mc:Fallback>
            </mc:AlternateContent>
          </a:graphicData>
        </a:graphic>
      </p:graphicFrame>
      <p:sp>
        <p:nvSpPr>
          <p:cNvPr id="70664" name="矩形 70663"/>
          <p:cNvSpPr/>
          <p:nvPr/>
        </p:nvSpPr>
        <p:spPr>
          <a:xfrm>
            <a:off x="468630" y="447834"/>
            <a:ext cx="3292475"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比较系数，可得</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0665" name="矩形 70664"/>
          <p:cNvSpPr/>
          <p:nvPr/>
        </p:nvSpPr>
        <p:spPr>
          <a:xfrm>
            <a:off x="456248" y="1237774"/>
            <a:ext cx="3689985" cy="460375"/>
          </a:xfrm>
          <a:prstGeom prst="rect">
            <a:avLst/>
          </a:prstGeom>
          <a:noFill/>
          <a:ln w="9525">
            <a:noFill/>
          </a:ln>
        </p:spPr>
        <p:txBody>
          <a:bodyPr wrap="none" anchor="ctr">
            <a:spAutoFit/>
          </a:bodyPr>
          <a:p>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C’’</a:t>
            </a:r>
            <a:r>
              <a:rPr lang="en-US" altLang="zh-CN" sz="2400"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0667" name="矩形 70666"/>
          <p:cNvSpPr/>
          <p:nvPr/>
        </p:nvSpPr>
        <p:spPr>
          <a:xfrm>
            <a:off x="153035" y="3715385"/>
            <a:ext cx="8678545" cy="1198880"/>
          </a:xfrm>
          <a:prstGeom prst="rect">
            <a:avLst/>
          </a:prstGeom>
          <a:noFill/>
          <a:ln w="9525">
            <a:noFill/>
          </a:ln>
        </p:spPr>
        <p:txBody>
          <a:bodyPr wrap="square" anchor="ctr">
            <a:spAutoFit/>
          </a:bodyPr>
          <a:p>
            <a:pPr indent="276225"/>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联立上面由边界条件所推导出的方程，可以解出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C’</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indent="276225"/>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C’’</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。因本题只需求解圆筒内部区域中的磁场，所</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indent="276225"/>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以只需解出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C’’</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即可。经计算可得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0670" name="组合 70669"/>
          <p:cNvGrpSpPr/>
          <p:nvPr/>
        </p:nvGrpSpPr>
        <p:grpSpPr>
          <a:xfrm>
            <a:off x="38735" y="1872615"/>
            <a:ext cx="6202363" cy="739775"/>
            <a:chOff x="32" y="1240"/>
            <a:chExt cx="3907" cy="466"/>
          </a:xfrm>
        </p:grpSpPr>
        <p:graphicFrame>
          <p:nvGraphicFramePr>
            <p:cNvPr id="70668" name="对象 70667"/>
            <p:cNvGraphicFramePr/>
            <p:nvPr/>
          </p:nvGraphicFramePr>
          <p:xfrm>
            <a:off x="1701" y="1240"/>
            <a:ext cx="2238" cy="466"/>
          </p:xfrm>
          <a:graphic>
            <a:graphicData uri="http://schemas.openxmlformats.org/presentationml/2006/ole">
              <mc:AlternateContent xmlns:mc="http://schemas.openxmlformats.org/markup-compatibility/2006">
                <mc:Choice xmlns:v="urn:schemas-microsoft-com:vml" Requires="v">
                  <p:oleObj spid="_x0000_s3197" name="" r:id="rId10" imgW="1878965" imgH="393700" progId="Equation.DSMT4">
                    <p:embed/>
                  </p:oleObj>
                </mc:Choice>
                <mc:Fallback>
                  <p:oleObj name="" r:id="rId10" imgW="1878965" imgH="393700" progId="Equation.DSMT4">
                    <p:embed/>
                    <p:pic>
                      <p:nvPicPr>
                        <p:cNvPr id="0" name="图片 3196"/>
                        <p:cNvPicPr/>
                        <p:nvPr/>
                      </p:nvPicPr>
                      <p:blipFill>
                        <a:blip r:embed="rId11">
                          <a:clrChange>
                            <a:clrFrom>
                              <a:srgbClr val="000000"/>
                            </a:clrFrom>
                            <a:clrTo>
                              <a:srgbClr val="FFFF00"/>
                            </a:clrTo>
                          </a:clrChange>
                        </a:blip>
                        <a:stretch>
                          <a:fillRect/>
                        </a:stretch>
                      </p:blipFill>
                      <p:spPr>
                        <a:xfrm>
                          <a:off x="1701" y="1240"/>
                          <a:ext cx="2238" cy="466"/>
                        </a:xfrm>
                        <a:prstGeom prst="rect">
                          <a:avLst/>
                        </a:prstGeom>
                        <a:noFill/>
                        <a:ln w="38100">
                          <a:noFill/>
                          <a:miter/>
                        </a:ln>
                      </p:spPr>
                    </p:pic>
                  </p:oleObj>
                </mc:Fallback>
              </mc:AlternateContent>
            </a:graphicData>
          </a:graphic>
        </p:graphicFrame>
        <p:sp>
          <p:nvSpPr>
            <p:cNvPr id="70669" name="矩形 70668"/>
            <p:cNvSpPr/>
            <p:nvPr/>
          </p:nvSpPr>
          <p:spPr>
            <a:xfrm>
              <a:off x="32" y="1328"/>
              <a:ext cx="1327" cy="290"/>
            </a:xfrm>
            <a:prstGeom prst="rect">
              <a:avLst/>
            </a:prstGeom>
            <a:noFill/>
            <a:ln w="9525">
              <a:noFill/>
            </a:ln>
          </p:spPr>
          <p:txBody>
            <a:bodyPr wrap="none" anchor="ctr">
              <a:spAutoFit/>
            </a:bodyPr>
            <a:p>
              <a:pPr indent="400050"/>
              <a:r>
                <a:rPr lang="zh-CN" altLang="en-US" sz="2400" dirty="0">
                  <a:solidFill>
                    <a:schemeClr val="bg2"/>
                  </a:solidFill>
                  <a:latin typeface="微软雅黑" panose="020B0503020204020204" pitchFamily="34" charset="-122"/>
                  <a:ea typeface="微软雅黑" panose="020B0503020204020204" pitchFamily="34" charset="-122"/>
                </a:rPr>
                <a:t>由边界条件</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pSp>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64"/>
                                        </p:tgtEl>
                                        <p:attrNameLst>
                                          <p:attrName>style.visibility</p:attrName>
                                        </p:attrNameLst>
                                      </p:cBhvr>
                                      <p:to>
                                        <p:strVal val="visible"/>
                                      </p:to>
                                    </p:set>
                                    <p:animEffect transition="in" filter="blinds(horizontal)">
                                      <p:cBhvr>
                                        <p:cTn id="7" dur="500"/>
                                        <p:tgtEl>
                                          <p:spTgt spid="70664"/>
                                        </p:tgtEl>
                                      </p:cBhvr>
                                    </p:animEffect>
                                  </p:childTnLst>
                                </p:cTn>
                              </p:par>
                              <p:par>
                                <p:cTn id="8" presetID="3" presetClass="entr" presetSubtype="10" fill="hold" nodeType="withEffect">
                                  <p:stCondLst>
                                    <p:cond delay="0"/>
                                  </p:stCondLst>
                                  <p:childTnLst>
                                    <p:set>
                                      <p:cBhvr>
                                        <p:cTn id="9" dur="1" fill="hold">
                                          <p:stCondLst>
                                            <p:cond delay="0"/>
                                          </p:stCondLst>
                                        </p:cTn>
                                        <p:tgtEl>
                                          <p:spTgt spid="70663"/>
                                        </p:tgtEl>
                                        <p:attrNameLst>
                                          <p:attrName>style.visibility</p:attrName>
                                        </p:attrNameLst>
                                      </p:cBhvr>
                                      <p:to>
                                        <p:strVal val="visible"/>
                                      </p:to>
                                    </p:set>
                                    <p:animEffect transition="in" filter="blinds(horizontal)">
                                      <p:cBhvr>
                                        <p:cTn id="10" dur="500"/>
                                        <p:tgtEl>
                                          <p:spTgt spid="7066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0665"/>
                                        </p:tgtEl>
                                        <p:attrNameLst>
                                          <p:attrName>style.visibility</p:attrName>
                                        </p:attrNameLst>
                                      </p:cBhvr>
                                      <p:to>
                                        <p:strVal val="visible"/>
                                      </p:to>
                                    </p:set>
                                    <p:animEffect transition="in" filter="blinds(horizontal)">
                                      <p:cBhvr>
                                        <p:cTn id="15" dur="500"/>
                                        <p:tgtEl>
                                          <p:spTgt spid="70665"/>
                                        </p:tgtEl>
                                      </p:cBhvr>
                                    </p:animEffect>
                                  </p:childTnLst>
                                </p:cTn>
                              </p:par>
                              <p:par>
                                <p:cTn id="16" presetID="3" presetClass="entr" presetSubtype="10" fill="hold" nodeType="withEffect">
                                  <p:stCondLst>
                                    <p:cond delay="0"/>
                                  </p:stCondLst>
                                  <p:childTnLst>
                                    <p:set>
                                      <p:cBhvr>
                                        <p:cTn id="17" dur="1" fill="hold">
                                          <p:stCondLst>
                                            <p:cond delay="0"/>
                                          </p:stCondLst>
                                        </p:cTn>
                                        <p:tgtEl>
                                          <p:spTgt spid="70662"/>
                                        </p:tgtEl>
                                        <p:attrNameLst>
                                          <p:attrName>style.visibility</p:attrName>
                                        </p:attrNameLst>
                                      </p:cBhvr>
                                      <p:to>
                                        <p:strVal val="visible"/>
                                      </p:to>
                                    </p:set>
                                    <p:animEffect transition="in" filter="blinds(horizontal)">
                                      <p:cBhvr>
                                        <p:cTn id="18" dur="500"/>
                                        <p:tgtEl>
                                          <p:spTgt spid="7066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0670"/>
                                        </p:tgtEl>
                                        <p:attrNameLst>
                                          <p:attrName>style.visibility</p:attrName>
                                        </p:attrNameLst>
                                      </p:cBhvr>
                                      <p:to>
                                        <p:strVal val="visible"/>
                                      </p:to>
                                    </p:set>
                                    <p:animEffect transition="in" filter="blinds(horizontal)">
                                      <p:cBhvr>
                                        <p:cTn id="23" dur="500"/>
                                        <p:tgtEl>
                                          <p:spTgt spid="7067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0661"/>
                                        </p:tgtEl>
                                        <p:attrNameLst>
                                          <p:attrName>style.visibility</p:attrName>
                                        </p:attrNameLst>
                                      </p:cBhvr>
                                      <p:to>
                                        <p:strVal val="visible"/>
                                      </p:to>
                                    </p:set>
                                    <p:animEffect transition="in" filter="blinds(horizontal)">
                                      <p:cBhvr>
                                        <p:cTn id="28" dur="500"/>
                                        <p:tgtEl>
                                          <p:spTgt spid="7066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0667"/>
                                        </p:tgtEl>
                                        <p:attrNameLst>
                                          <p:attrName>style.visibility</p:attrName>
                                        </p:attrNameLst>
                                      </p:cBhvr>
                                      <p:to>
                                        <p:strVal val="visible"/>
                                      </p:to>
                                    </p:set>
                                    <p:animEffect transition="in" filter="blinds(horizontal)">
                                      <p:cBhvr>
                                        <p:cTn id="33" dur="500"/>
                                        <p:tgtEl>
                                          <p:spTgt spid="7066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0660"/>
                                        </p:tgtEl>
                                        <p:attrNameLst>
                                          <p:attrName>style.visibility</p:attrName>
                                        </p:attrNameLst>
                                      </p:cBhvr>
                                      <p:to>
                                        <p:strVal val="visible"/>
                                      </p:to>
                                    </p:set>
                                    <p:animEffect transition="in" filter="blinds(horizontal)">
                                      <p:cBhvr>
                                        <p:cTn id="38" dur="5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4" grpId="0"/>
      <p:bldP spid="70665" grpId="0"/>
      <p:bldP spid="70667"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71685" name="对象 71684"/>
          <p:cNvGraphicFramePr/>
          <p:nvPr/>
        </p:nvGraphicFramePr>
        <p:xfrm>
          <a:off x="1339215" y="860425"/>
          <a:ext cx="7092950" cy="2832100"/>
        </p:xfrm>
        <a:graphic>
          <a:graphicData uri="http://schemas.openxmlformats.org/presentationml/2006/ole">
            <mc:AlternateContent xmlns:mc="http://schemas.openxmlformats.org/markup-compatibility/2006">
              <mc:Choice xmlns:v="urn:schemas-microsoft-com:vml" Requires="v">
                <p:oleObj spid="_x0000_s3198" name="" r:id="rId2" imgW="3721100" imgH="1485900" progId="Equation.DSMT4">
                  <p:embed/>
                </p:oleObj>
              </mc:Choice>
              <mc:Fallback>
                <p:oleObj name="" r:id="rId2" imgW="3721100" imgH="1485900" progId="Equation.DSMT4">
                  <p:embed/>
                  <p:pic>
                    <p:nvPicPr>
                      <p:cNvPr id="0" name="图片 3197"/>
                      <p:cNvPicPr/>
                      <p:nvPr/>
                    </p:nvPicPr>
                    <p:blipFill>
                      <a:blip r:embed="rId3">
                        <a:clrChange>
                          <a:clrFrom>
                            <a:srgbClr val="000000"/>
                          </a:clrFrom>
                          <a:clrTo>
                            <a:srgbClr val="FFFF00"/>
                          </a:clrTo>
                        </a:clrChange>
                      </a:blip>
                      <a:stretch>
                        <a:fillRect/>
                      </a:stretch>
                    </p:blipFill>
                    <p:spPr>
                      <a:xfrm>
                        <a:off x="1339215" y="860425"/>
                        <a:ext cx="7092950" cy="2832100"/>
                      </a:xfrm>
                      <a:prstGeom prst="rect">
                        <a:avLst/>
                      </a:prstGeom>
                      <a:noFill/>
                      <a:ln w="38100">
                        <a:noFill/>
                        <a:miter/>
                      </a:ln>
                    </p:spPr>
                  </p:pic>
                </p:oleObj>
              </mc:Fallback>
            </mc:AlternateContent>
          </a:graphicData>
        </a:graphic>
      </p:graphicFrame>
      <p:graphicFrame>
        <p:nvGraphicFramePr>
          <p:cNvPr id="71684" name="对象 71683"/>
          <p:cNvGraphicFramePr/>
          <p:nvPr/>
        </p:nvGraphicFramePr>
        <p:xfrm>
          <a:off x="1597025" y="4709795"/>
          <a:ext cx="6003925" cy="1487488"/>
        </p:xfrm>
        <a:graphic>
          <a:graphicData uri="http://schemas.openxmlformats.org/presentationml/2006/ole">
            <mc:AlternateContent xmlns:mc="http://schemas.openxmlformats.org/markup-compatibility/2006">
              <mc:Choice xmlns:v="urn:schemas-microsoft-com:vml" Requires="v">
                <p:oleObj spid="_x0000_s3199" name="" r:id="rId4" imgW="2959100" imgH="736600" progId="Equation.DSMT4">
                  <p:embed/>
                </p:oleObj>
              </mc:Choice>
              <mc:Fallback>
                <p:oleObj name="" r:id="rId4" imgW="2959100" imgH="736600" progId="Equation.DSMT4">
                  <p:embed/>
                  <p:pic>
                    <p:nvPicPr>
                      <p:cNvPr id="0" name="图片 3198"/>
                      <p:cNvPicPr/>
                      <p:nvPr/>
                    </p:nvPicPr>
                    <p:blipFill>
                      <a:blip r:embed="rId5">
                        <a:clrChange>
                          <a:clrFrom>
                            <a:srgbClr val="000000"/>
                          </a:clrFrom>
                          <a:clrTo>
                            <a:srgbClr val="FFFF00"/>
                          </a:clrTo>
                        </a:clrChange>
                      </a:blip>
                      <a:stretch>
                        <a:fillRect/>
                      </a:stretch>
                    </p:blipFill>
                    <p:spPr>
                      <a:xfrm>
                        <a:off x="1597025" y="4709795"/>
                        <a:ext cx="6003925" cy="1487488"/>
                      </a:xfrm>
                      <a:prstGeom prst="rect">
                        <a:avLst/>
                      </a:prstGeom>
                      <a:noFill/>
                      <a:ln w="38100">
                        <a:noFill/>
                        <a:miter/>
                      </a:ln>
                    </p:spPr>
                  </p:pic>
                </p:oleObj>
              </mc:Fallback>
            </mc:AlternateContent>
          </a:graphicData>
        </a:graphic>
      </p:graphicFrame>
      <p:sp>
        <p:nvSpPr>
          <p:cNvPr id="71687" name="矩形 71686"/>
          <p:cNvSpPr/>
          <p:nvPr/>
        </p:nvSpPr>
        <p:spPr>
          <a:xfrm>
            <a:off x="278130" y="3825558"/>
            <a:ext cx="8594090" cy="829945"/>
          </a:xfrm>
          <a:prstGeom prst="rect">
            <a:avLst/>
          </a:prstGeom>
          <a:noFill/>
          <a:ln w="9525">
            <a:noFill/>
          </a:ln>
        </p:spPr>
        <p:txBody>
          <a:bodyPr wrap="squar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可以看出，磁屏蔽圆筒内的磁场是均匀的，其方向与外磁场强度方向一致。因为磁屏蔽圆筒的</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μ</a:t>
            </a:r>
            <a:r>
              <a:rPr lang="en-US" altLang="zh-CN" sz="2400"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，磁场可以简化为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71688" name="对象 71687"/>
          <p:cNvGraphicFramePr/>
          <p:nvPr/>
        </p:nvGraphicFramePr>
        <p:xfrm>
          <a:off x="2830830" y="320358"/>
          <a:ext cx="3417888" cy="460375"/>
        </p:xfrm>
        <a:graphic>
          <a:graphicData uri="http://schemas.openxmlformats.org/presentationml/2006/ole">
            <mc:AlternateContent xmlns:mc="http://schemas.openxmlformats.org/markup-compatibility/2006">
              <mc:Choice xmlns:v="urn:schemas-microsoft-com:vml" Requires="v">
                <p:oleObj spid="_x0000_s3200" name="" r:id="rId6" imgW="1714500" imgH="228600" progId="Equation.DSMT4">
                  <p:embed/>
                </p:oleObj>
              </mc:Choice>
              <mc:Fallback>
                <p:oleObj name="" r:id="rId6" imgW="1714500" imgH="228600" progId="Equation.DSMT4">
                  <p:embed/>
                  <p:pic>
                    <p:nvPicPr>
                      <p:cNvPr id="0" name="图片 3199"/>
                      <p:cNvPicPr/>
                      <p:nvPr/>
                    </p:nvPicPr>
                    <p:blipFill>
                      <a:blip r:embed="rId7">
                        <a:clrChange>
                          <a:clrFrom>
                            <a:srgbClr val="000000"/>
                          </a:clrFrom>
                          <a:clrTo>
                            <a:srgbClr val="FFFF00"/>
                          </a:clrTo>
                        </a:clrChange>
                      </a:blip>
                      <a:stretch>
                        <a:fillRect/>
                      </a:stretch>
                    </p:blipFill>
                    <p:spPr>
                      <a:xfrm>
                        <a:off x="2830830" y="320358"/>
                        <a:ext cx="3417888" cy="460375"/>
                      </a:xfrm>
                      <a:prstGeom prst="rect">
                        <a:avLst/>
                      </a:prstGeom>
                      <a:noFill/>
                      <a:ln w="38100">
                        <a:noFill/>
                        <a:miter/>
                      </a:ln>
                    </p:spPr>
                  </p:pic>
                </p:oleObj>
              </mc:Fallback>
            </mc:AlternateContent>
          </a:graphicData>
        </a:graphic>
      </p:graphicFrame>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1688"/>
                                        </p:tgtEl>
                                        <p:attrNameLst>
                                          <p:attrName>style.visibility</p:attrName>
                                        </p:attrNameLst>
                                      </p:cBhvr>
                                      <p:to>
                                        <p:strVal val="visible"/>
                                      </p:to>
                                    </p:set>
                                    <p:animEffect transition="in" filter="blinds(horizontal)">
                                      <p:cBhvr>
                                        <p:cTn id="7" dur="500"/>
                                        <p:tgtEl>
                                          <p:spTgt spid="716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685"/>
                                        </p:tgtEl>
                                        <p:attrNameLst>
                                          <p:attrName>style.visibility</p:attrName>
                                        </p:attrNameLst>
                                      </p:cBhvr>
                                      <p:to>
                                        <p:strVal val="visible"/>
                                      </p:to>
                                    </p:set>
                                    <p:animEffect transition="in" filter="blinds(horizontal)">
                                      <p:cBhvr>
                                        <p:cTn id="12" dur="500"/>
                                        <p:tgtEl>
                                          <p:spTgt spid="716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687"/>
                                        </p:tgtEl>
                                        <p:attrNameLst>
                                          <p:attrName>style.visibility</p:attrName>
                                        </p:attrNameLst>
                                      </p:cBhvr>
                                      <p:to>
                                        <p:strVal val="visible"/>
                                      </p:to>
                                    </p:set>
                                    <p:animEffect transition="in" filter="blinds(horizontal)">
                                      <p:cBhvr>
                                        <p:cTn id="17" dur="500"/>
                                        <p:tgtEl>
                                          <p:spTgt spid="71687"/>
                                        </p:tgtEl>
                                      </p:cBhvr>
                                    </p:animEffect>
                                  </p:childTnLst>
                                </p:cTn>
                              </p:par>
                              <p:par>
                                <p:cTn id="18" presetID="3" presetClass="entr" presetSubtype="10" fill="hold" nodeType="withEffect">
                                  <p:stCondLst>
                                    <p:cond delay="0"/>
                                  </p:stCondLst>
                                  <p:childTnLst>
                                    <p:set>
                                      <p:cBhvr>
                                        <p:cTn id="19" dur="1" fill="hold">
                                          <p:stCondLst>
                                            <p:cond delay="0"/>
                                          </p:stCondLst>
                                        </p:cTn>
                                        <p:tgtEl>
                                          <p:spTgt spid="71684"/>
                                        </p:tgtEl>
                                        <p:attrNameLst>
                                          <p:attrName>style.visibility</p:attrName>
                                        </p:attrNameLst>
                                      </p:cBhvr>
                                      <p:to>
                                        <p:strVal val="visible"/>
                                      </p:to>
                                    </p:set>
                                    <p:animEffect transition="in" filter="blinds(horizontal)">
                                      <p:cBhvr>
                                        <p:cTn id="20" dur="500"/>
                                        <p:tgtEl>
                                          <p:spTgt spid="7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72709" name="对象 72708"/>
          <p:cNvGraphicFramePr/>
          <p:nvPr/>
        </p:nvGraphicFramePr>
        <p:xfrm>
          <a:off x="2476500" y="1144588"/>
          <a:ext cx="3856038" cy="989012"/>
        </p:xfrm>
        <a:graphic>
          <a:graphicData uri="http://schemas.openxmlformats.org/presentationml/2006/ole">
            <mc:AlternateContent xmlns:mc="http://schemas.openxmlformats.org/markup-compatibility/2006">
              <mc:Choice xmlns:v="urn:schemas-microsoft-com:vml" Requires="v">
                <p:oleObj spid="_x0000_s3201" name="" r:id="rId2" imgW="1968500" imgH="508000" progId="Equation.DSMT4">
                  <p:embed/>
                </p:oleObj>
              </mc:Choice>
              <mc:Fallback>
                <p:oleObj name="" r:id="rId2" imgW="1968500" imgH="508000" progId="Equation.DSMT4">
                  <p:embed/>
                  <p:pic>
                    <p:nvPicPr>
                      <p:cNvPr id="0" name="图片 3200"/>
                      <p:cNvPicPr/>
                      <p:nvPr/>
                    </p:nvPicPr>
                    <p:blipFill>
                      <a:blip r:embed="rId3">
                        <a:clrChange>
                          <a:clrFrom>
                            <a:srgbClr val="000000"/>
                          </a:clrFrom>
                          <a:clrTo>
                            <a:srgbClr val="FFFF00"/>
                          </a:clrTo>
                        </a:clrChange>
                      </a:blip>
                      <a:stretch>
                        <a:fillRect/>
                      </a:stretch>
                    </p:blipFill>
                    <p:spPr>
                      <a:xfrm>
                        <a:off x="2476500" y="1144588"/>
                        <a:ext cx="3856038" cy="989012"/>
                      </a:xfrm>
                      <a:prstGeom prst="rect">
                        <a:avLst/>
                      </a:prstGeom>
                      <a:noFill/>
                      <a:ln w="38100">
                        <a:noFill/>
                        <a:miter/>
                      </a:ln>
                    </p:spPr>
                  </p:pic>
                </p:oleObj>
              </mc:Fallback>
            </mc:AlternateContent>
          </a:graphicData>
        </a:graphic>
      </p:graphicFrame>
      <p:graphicFrame>
        <p:nvGraphicFramePr>
          <p:cNvPr id="72708" name="对象 72707"/>
          <p:cNvGraphicFramePr/>
          <p:nvPr/>
        </p:nvGraphicFramePr>
        <p:xfrm>
          <a:off x="1758950" y="2852738"/>
          <a:ext cx="5481638" cy="969962"/>
        </p:xfrm>
        <a:graphic>
          <a:graphicData uri="http://schemas.openxmlformats.org/presentationml/2006/ole">
            <mc:AlternateContent xmlns:mc="http://schemas.openxmlformats.org/markup-compatibility/2006">
              <mc:Choice xmlns:v="urn:schemas-microsoft-com:vml" Requires="v">
                <p:oleObj spid="_x0000_s3202" name="" r:id="rId4" imgW="2857500" imgH="508000" progId="Equation.DSMT4">
                  <p:embed/>
                </p:oleObj>
              </mc:Choice>
              <mc:Fallback>
                <p:oleObj name="" r:id="rId4" imgW="2857500" imgH="508000" progId="Equation.DSMT4">
                  <p:embed/>
                  <p:pic>
                    <p:nvPicPr>
                      <p:cNvPr id="0" name="图片 3201"/>
                      <p:cNvPicPr/>
                      <p:nvPr/>
                    </p:nvPicPr>
                    <p:blipFill>
                      <a:blip r:embed="rId5">
                        <a:clrChange>
                          <a:clrFrom>
                            <a:srgbClr val="000000"/>
                          </a:clrFrom>
                          <a:clrTo>
                            <a:srgbClr val="FFFF00"/>
                          </a:clrTo>
                        </a:clrChange>
                      </a:blip>
                      <a:stretch>
                        <a:fillRect/>
                      </a:stretch>
                    </p:blipFill>
                    <p:spPr>
                      <a:xfrm>
                        <a:off x="1758950" y="2852738"/>
                        <a:ext cx="5481638" cy="969962"/>
                      </a:xfrm>
                      <a:prstGeom prst="rect">
                        <a:avLst/>
                      </a:prstGeom>
                      <a:noFill/>
                      <a:ln w="38100">
                        <a:noFill/>
                        <a:miter/>
                      </a:ln>
                    </p:spPr>
                  </p:pic>
                </p:oleObj>
              </mc:Fallback>
            </mc:AlternateContent>
          </a:graphicData>
        </a:graphic>
      </p:graphicFrame>
      <p:sp>
        <p:nvSpPr>
          <p:cNvPr id="72710" name="矩形 72709"/>
          <p:cNvSpPr/>
          <p:nvPr/>
        </p:nvSpPr>
        <p:spPr>
          <a:xfrm>
            <a:off x="395605" y="575469"/>
            <a:ext cx="2592705" cy="460375"/>
          </a:xfrm>
          <a:prstGeom prst="rect">
            <a:avLst/>
          </a:prstGeom>
          <a:noFill/>
          <a:ln w="9525">
            <a:noFill/>
          </a:ln>
        </p:spPr>
        <p:txBody>
          <a:bodyPr wrap="none" anchor="ctr">
            <a:spAutoFit/>
          </a:bodyPr>
          <a:p>
            <a:pPr indent="276225"/>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屏蔽效果定义为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2711" name="矩形 72710"/>
          <p:cNvSpPr/>
          <p:nvPr/>
        </p:nvSpPr>
        <p:spPr>
          <a:xfrm>
            <a:off x="696913" y="2315369"/>
            <a:ext cx="262128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用分贝可以表示为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2712" name="矩形 72711"/>
          <p:cNvSpPr/>
          <p:nvPr/>
        </p:nvSpPr>
        <p:spPr>
          <a:xfrm>
            <a:off x="407670" y="4014470"/>
            <a:ext cx="8322310" cy="1198880"/>
          </a:xfrm>
          <a:prstGeom prst="rect">
            <a:avLst/>
          </a:prstGeom>
          <a:noFill/>
          <a:ln w="9525">
            <a:noFill/>
          </a:ln>
        </p:spPr>
        <p:txBody>
          <a:bodyPr wrap="square" anchor="ctr">
            <a:spAutoFit/>
          </a:bodyPr>
          <a:p>
            <a:pPr indent="266700"/>
            <a:r>
              <a:rPr lang="zh-CN" altLang="en-US" sz="2400" dirty="0">
                <a:solidFill>
                  <a:schemeClr val="bg2"/>
                </a:solidFill>
                <a:latin typeface="微软雅黑" panose="020B0503020204020204" pitchFamily="34" charset="-122"/>
                <a:ea typeface="微软雅黑" panose="020B0503020204020204" pitchFamily="34" charset="-122"/>
              </a:rPr>
              <a:t>可以看出，磁屏蔽材料的相对磁导率件越大，筒壁越厚，</a:t>
            </a:r>
            <a:endParaRPr lang="zh-CN" altLang="en-US" sz="2400" dirty="0">
              <a:solidFill>
                <a:schemeClr val="bg2"/>
              </a:solidFill>
              <a:latin typeface="微软雅黑" panose="020B0503020204020204" pitchFamily="34" charset="-122"/>
              <a:ea typeface="微软雅黑" panose="020B0503020204020204" pitchFamily="34" charset="-122"/>
            </a:endParaRPr>
          </a:p>
          <a:p>
            <a:pPr indent="266700"/>
            <a:r>
              <a:rPr lang="zh-CN" altLang="en-US" sz="2400" dirty="0">
                <a:solidFill>
                  <a:schemeClr val="bg2"/>
                </a:solidFill>
                <a:latin typeface="微软雅黑" panose="020B0503020204020204" pitchFamily="34" charset="-122"/>
                <a:ea typeface="微软雅黑" panose="020B0503020204020204" pitchFamily="34" charset="-122"/>
              </a:rPr>
              <a:t>屏蔽效果越好。</a:t>
            </a:r>
            <a:endParaRPr lang="zh-CN" altLang="en-US" sz="2400" dirty="0">
              <a:solidFill>
                <a:schemeClr val="bg2"/>
              </a:solidFill>
              <a:latin typeface="微软雅黑" panose="020B0503020204020204" pitchFamily="34" charset="-122"/>
              <a:ea typeface="微软雅黑" panose="020B0503020204020204" pitchFamily="34" charset="-122"/>
            </a:endParaRPr>
          </a:p>
          <a:p>
            <a:pPr indent="266700" eaLnBrk="0" hangingPunct="0"/>
            <a:endParaRPr lang="zh-CN" altLang="en-US" sz="2400" dirty="0">
              <a:solidFill>
                <a:schemeClr val="bg2"/>
              </a:solidFill>
              <a:latin typeface="微软雅黑" panose="020B0503020204020204" pitchFamily="34" charset="-122"/>
              <a:ea typeface="微软雅黑" panose="020B0503020204020204" pitchFamily="34" charset="-122"/>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10"/>
                                        </p:tgtEl>
                                        <p:attrNameLst>
                                          <p:attrName>style.visibility</p:attrName>
                                        </p:attrNameLst>
                                      </p:cBhvr>
                                      <p:to>
                                        <p:strVal val="visible"/>
                                      </p:to>
                                    </p:set>
                                    <p:animEffect transition="in" filter="blinds(horizontal)">
                                      <p:cBhvr>
                                        <p:cTn id="7" dur="500"/>
                                        <p:tgtEl>
                                          <p:spTgt spid="72710"/>
                                        </p:tgtEl>
                                      </p:cBhvr>
                                    </p:animEffect>
                                  </p:childTnLst>
                                </p:cTn>
                              </p:par>
                              <p:par>
                                <p:cTn id="8" presetID="3" presetClass="entr" presetSubtype="10" fill="hold" nodeType="withEffect">
                                  <p:stCondLst>
                                    <p:cond delay="0"/>
                                  </p:stCondLst>
                                  <p:childTnLst>
                                    <p:set>
                                      <p:cBhvr>
                                        <p:cTn id="9" dur="1" fill="hold">
                                          <p:stCondLst>
                                            <p:cond delay="0"/>
                                          </p:stCondLst>
                                        </p:cTn>
                                        <p:tgtEl>
                                          <p:spTgt spid="72709"/>
                                        </p:tgtEl>
                                        <p:attrNameLst>
                                          <p:attrName>style.visibility</p:attrName>
                                        </p:attrNameLst>
                                      </p:cBhvr>
                                      <p:to>
                                        <p:strVal val="visible"/>
                                      </p:to>
                                    </p:set>
                                    <p:animEffect transition="in" filter="blinds(horizontal)">
                                      <p:cBhvr>
                                        <p:cTn id="10" dur="500"/>
                                        <p:tgtEl>
                                          <p:spTgt spid="7270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2711"/>
                                        </p:tgtEl>
                                        <p:attrNameLst>
                                          <p:attrName>style.visibility</p:attrName>
                                        </p:attrNameLst>
                                      </p:cBhvr>
                                      <p:to>
                                        <p:strVal val="visible"/>
                                      </p:to>
                                    </p:set>
                                    <p:animEffect transition="in" filter="blinds(horizontal)">
                                      <p:cBhvr>
                                        <p:cTn id="15" dur="500"/>
                                        <p:tgtEl>
                                          <p:spTgt spid="72711"/>
                                        </p:tgtEl>
                                      </p:cBhvr>
                                    </p:animEffect>
                                  </p:childTnLst>
                                </p:cTn>
                              </p:par>
                              <p:par>
                                <p:cTn id="16" presetID="3" presetClass="entr" presetSubtype="10" fill="hold" nodeType="withEffect">
                                  <p:stCondLst>
                                    <p:cond delay="0"/>
                                  </p:stCondLst>
                                  <p:childTnLst>
                                    <p:set>
                                      <p:cBhvr>
                                        <p:cTn id="17" dur="1" fill="hold">
                                          <p:stCondLst>
                                            <p:cond delay="0"/>
                                          </p:stCondLst>
                                        </p:cTn>
                                        <p:tgtEl>
                                          <p:spTgt spid="72708"/>
                                        </p:tgtEl>
                                        <p:attrNameLst>
                                          <p:attrName>style.visibility</p:attrName>
                                        </p:attrNameLst>
                                      </p:cBhvr>
                                      <p:to>
                                        <p:strVal val="visible"/>
                                      </p:to>
                                    </p:set>
                                    <p:animEffect transition="in" filter="blinds(horizontal)">
                                      <p:cBhvr>
                                        <p:cTn id="18" dur="500"/>
                                        <p:tgtEl>
                                          <p:spTgt spid="7270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2712"/>
                                        </p:tgtEl>
                                        <p:attrNameLst>
                                          <p:attrName>style.visibility</p:attrName>
                                        </p:attrNameLst>
                                      </p:cBhvr>
                                      <p:to>
                                        <p:strVal val="visible"/>
                                      </p:to>
                                    </p:set>
                                    <p:animEffect transition="in" filter="blinds(horizontal)">
                                      <p:cBhvr>
                                        <p:cTn id="23" dur="500"/>
                                        <p:tgtEl>
                                          <p:spTgt spid="7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p:bldP spid="72711" grpId="0"/>
      <p:bldP spid="72712"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4102" name="矩形 4101"/>
          <p:cNvSpPr/>
          <p:nvPr/>
        </p:nvSpPr>
        <p:spPr>
          <a:xfrm>
            <a:off x="3161506" y="319247"/>
            <a:ext cx="2149475" cy="521970"/>
          </a:xfrm>
          <a:prstGeom prst="rect">
            <a:avLst/>
          </a:prstGeom>
          <a:noFill/>
          <a:ln w="9525">
            <a:noFill/>
          </a:ln>
        </p:spPr>
        <p:txBody>
          <a:bodyPr wrap="none" anchor="ctr">
            <a:spAutoFit/>
          </a:bodyPr>
          <a:p>
            <a:pPr algn="ctr"/>
            <a:r>
              <a:rPr lang="en-US" altLang="zh-CN"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5 </a:t>
            </a:r>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镜像法</a:t>
            </a:r>
            <a:endPar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03" name="矩形 4102"/>
          <p:cNvSpPr/>
          <p:nvPr/>
        </p:nvSpPr>
        <p:spPr>
          <a:xfrm>
            <a:off x="476885" y="870744"/>
            <a:ext cx="5685155" cy="460375"/>
          </a:xfrm>
          <a:prstGeom prst="rect">
            <a:avLst/>
          </a:prstGeom>
          <a:noFill/>
          <a:ln w="9525">
            <a:noFill/>
          </a:ln>
        </p:spPr>
        <p:txBody>
          <a:bodyPr wrap="none" anchor="ctr">
            <a:spAutoFit/>
          </a:bodyPr>
          <a:p>
            <a:pPr algn="ct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点电荷对无限大导体平面的镜像</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04" name="矩形 4103"/>
          <p:cNvSpPr/>
          <p:nvPr/>
        </p:nvSpPr>
        <p:spPr>
          <a:xfrm>
            <a:off x="381000" y="2192020"/>
            <a:ext cx="8458200" cy="1938020"/>
          </a:xfrm>
          <a:prstGeom prst="rect">
            <a:avLst/>
          </a:prstGeom>
          <a:noFill/>
          <a:ln w="9525">
            <a:noFill/>
          </a:ln>
        </p:spPr>
        <p:txBody>
          <a:bodyPr anchor="ctr">
            <a:spAutoFit/>
          </a:bodyPr>
          <a:p>
            <a:pPr indent="2667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分析</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⑴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由于点电荷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，导体板上出现分布不均匀的感应电荷，导体板上方任一点的电场是</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与导体板上所有感应电荷产生的电场的迭加。解这个问题的困难在于需要计算导体板上感应电荷的分布，并计算所有感应电荷在该点产生的场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08" name="矩形 4107"/>
          <p:cNvSpPr/>
          <p:nvPr/>
        </p:nvSpPr>
        <p:spPr>
          <a:xfrm>
            <a:off x="393700" y="1353503"/>
            <a:ext cx="8458200" cy="829945"/>
          </a:xfrm>
          <a:prstGeom prst="rect">
            <a:avLst/>
          </a:prstGeom>
          <a:noFill/>
          <a:ln w="9525">
            <a:noFill/>
          </a:ln>
        </p:spPr>
        <p:txBody>
          <a:bodyPr anchor="ctr">
            <a:spAutoFit/>
          </a:bodyPr>
          <a:p>
            <a:pPr indent="2667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问题：一个点电荷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，与一接地的无限大导体平板距</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，求平板上方的电场。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109" name="图片 4108" descr="4－5－1"/>
          <p:cNvPicPr>
            <a:picLocks noChangeAspect="1"/>
          </p:cNvPicPr>
          <p:nvPr/>
        </p:nvPicPr>
        <p:blipFill>
          <a:blip r:embed="rId2"/>
          <a:stretch>
            <a:fillRect/>
          </a:stretch>
        </p:blipFill>
        <p:spPr>
          <a:xfrm>
            <a:off x="581025" y="4130040"/>
            <a:ext cx="3352800" cy="2520950"/>
          </a:xfrm>
          <a:prstGeom prst="rect">
            <a:avLst/>
          </a:prstGeom>
          <a:noFill/>
          <a:ln w="9525">
            <a:noFill/>
          </a:ln>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3"/>
                                        </p:tgtEl>
                                        <p:attrNameLst>
                                          <p:attrName>style.visibility</p:attrName>
                                        </p:attrNameLst>
                                      </p:cBhvr>
                                      <p:to>
                                        <p:strVal val="visible"/>
                                      </p:to>
                                    </p:set>
                                    <p:animEffect transition="in" filter="blinds(horizontal)">
                                      <p:cBhvr>
                                        <p:cTn id="7" dur="500"/>
                                        <p:tgtEl>
                                          <p:spTgt spid="41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08"/>
                                        </p:tgtEl>
                                        <p:attrNameLst>
                                          <p:attrName>style.visibility</p:attrName>
                                        </p:attrNameLst>
                                      </p:cBhvr>
                                      <p:to>
                                        <p:strVal val="visible"/>
                                      </p:to>
                                    </p:set>
                                    <p:animEffect transition="in" filter="blinds(horizontal)">
                                      <p:cBhvr>
                                        <p:cTn id="12" dur="500"/>
                                        <p:tgtEl>
                                          <p:spTgt spid="41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04"/>
                                        </p:tgtEl>
                                        <p:attrNameLst>
                                          <p:attrName>style.visibility</p:attrName>
                                        </p:attrNameLst>
                                      </p:cBhvr>
                                      <p:to>
                                        <p:strVal val="visible"/>
                                      </p:to>
                                    </p:set>
                                    <p:animEffect transition="in" filter="blinds(horizontal)">
                                      <p:cBhvr>
                                        <p:cTn id="17" dur="500"/>
                                        <p:tgtEl>
                                          <p:spTgt spid="4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P spid="4104" grpId="0"/>
      <p:bldP spid="4108"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4108" name="矩形 4107"/>
          <p:cNvSpPr/>
          <p:nvPr/>
        </p:nvSpPr>
        <p:spPr>
          <a:xfrm>
            <a:off x="393700" y="1353503"/>
            <a:ext cx="8458200" cy="829945"/>
          </a:xfrm>
          <a:prstGeom prst="rect">
            <a:avLst/>
          </a:prstGeom>
          <a:noFill/>
          <a:ln w="9525">
            <a:noFill/>
          </a:ln>
        </p:spPr>
        <p:txBody>
          <a:bodyPr anchor="ctr">
            <a:spAutoFit/>
          </a:bodyPr>
          <a:p>
            <a:pPr indent="2667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问题：一个点电荷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，与一接地的无限大导体平板距</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，求平板上方的电场。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180" name="矩形 50179"/>
          <p:cNvSpPr/>
          <p:nvPr/>
        </p:nvSpPr>
        <p:spPr>
          <a:xfrm>
            <a:off x="342900" y="2183607"/>
            <a:ext cx="8458200" cy="521970"/>
          </a:xfrm>
          <a:prstGeom prst="rect">
            <a:avLst/>
          </a:prstGeom>
          <a:noFill/>
          <a:ln w="9525">
            <a:noFill/>
          </a:ln>
        </p:spPr>
        <p:txBody>
          <a:bodyPr anchor="ctr">
            <a:spAutoFit/>
          </a:bodyPr>
          <a:p>
            <a:pPr indent="266700"/>
            <a:r>
              <a:rPr lang="en-US" altLang="zh-CN" sz="2800" b="1" dirty="0">
                <a:latin typeface="楷体_GB2312" panose="02010609030101010101" pitchFamily="49" charset="-122"/>
                <a:ea typeface="楷体_GB2312" panose="02010609030101010101" pitchFamily="49" charset="-122"/>
              </a:rPr>
              <a:t>  </a:t>
            </a:r>
            <a:r>
              <a:rPr lang="zh-CN" altLang="en-US" sz="2400" dirty="0">
                <a:solidFill>
                  <a:srgbClr val="FF0000"/>
                </a:solidFill>
                <a:latin typeface="微软雅黑" panose="020B0503020204020204" pitchFamily="34" charset="-122"/>
                <a:ea typeface="微软雅黑" panose="020B0503020204020204" pitchFamily="34" charset="-122"/>
              </a:rPr>
              <a:t>分析</a:t>
            </a:r>
            <a:r>
              <a:rPr lang="zh-CN" altLang="en-US" sz="2800" b="1" dirty="0">
                <a:solidFill>
                  <a:schemeClr val="bg2"/>
                </a:solidFill>
                <a:latin typeface="楷体_GB2312" panose="02010609030101010101" pitchFamily="49" charset="-122"/>
                <a:ea typeface="楷体_GB2312" panose="02010609030101010101" pitchFamily="49" charset="-122"/>
              </a:rPr>
              <a:t>：</a:t>
            </a:r>
            <a:r>
              <a:rPr lang="zh-CN" altLang="en-US" sz="2800" b="1" dirty="0">
                <a:latin typeface="楷体_GB2312" panose="02010609030101010101" pitchFamily="49" charset="-122"/>
                <a:ea typeface="楷体_GB2312" panose="02010609030101010101" pitchFamily="49" charset="-122"/>
              </a:rPr>
              <a:t> </a:t>
            </a:r>
            <a:endParaRPr lang="zh-CN" altLang="en-US" sz="2800" b="1" dirty="0">
              <a:latin typeface="楷体_GB2312" panose="02010609030101010101" pitchFamily="49" charset="-122"/>
              <a:ea typeface="楷体_GB2312" panose="02010609030101010101" pitchFamily="49" charset="-122"/>
            </a:endParaRPr>
          </a:p>
        </p:txBody>
      </p:sp>
      <p:sp>
        <p:nvSpPr>
          <p:cNvPr id="50181" name="矩形 50180"/>
          <p:cNvSpPr/>
          <p:nvPr/>
        </p:nvSpPr>
        <p:spPr>
          <a:xfrm>
            <a:off x="989330" y="2680494"/>
            <a:ext cx="7588250" cy="460375"/>
          </a:xfrm>
          <a:prstGeom prst="rect">
            <a:avLst/>
          </a:prstGeom>
          <a:noFill/>
          <a:ln w="9525">
            <a:noFill/>
          </a:ln>
        </p:spPr>
        <p:txBody>
          <a:bodyPr wrap="none"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⑵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这是第一类边值问题，导体板上方满足拉普拉斯方程</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0182" name="对象 50181"/>
          <p:cNvGraphicFramePr/>
          <p:nvPr/>
        </p:nvGraphicFramePr>
        <p:xfrm>
          <a:off x="4358005" y="3188970"/>
          <a:ext cx="1066800" cy="379413"/>
        </p:xfrm>
        <a:graphic>
          <a:graphicData uri="http://schemas.openxmlformats.org/presentationml/2006/ole">
            <mc:AlternateContent xmlns:mc="http://schemas.openxmlformats.org/markup-compatibility/2006">
              <mc:Choice xmlns:v="urn:schemas-microsoft-com:vml" Requires="v">
                <p:oleObj spid="_x0000_s3076" name="" r:id="rId2" imgW="558165" imgH="203200" progId="Equation.DSMT4">
                  <p:embed/>
                </p:oleObj>
              </mc:Choice>
              <mc:Fallback>
                <p:oleObj name="" r:id="rId2" imgW="558165" imgH="203200" progId="Equation.DSMT4">
                  <p:embed/>
                  <p:pic>
                    <p:nvPicPr>
                      <p:cNvPr id="0" name="图片 3075"/>
                      <p:cNvPicPr/>
                      <p:nvPr/>
                    </p:nvPicPr>
                    <p:blipFill>
                      <a:blip r:embed="rId3">
                        <a:clrChange>
                          <a:clrFrom>
                            <a:srgbClr val="000000"/>
                          </a:clrFrom>
                          <a:clrTo>
                            <a:srgbClr val="FFFF00"/>
                          </a:clrTo>
                        </a:clrChange>
                      </a:blip>
                      <a:stretch>
                        <a:fillRect/>
                      </a:stretch>
                    </p:blipFill>
                    <p:spPr>
                      <a:xfrm>
                        <a:off x="4358005" y="3188970"/>
                        <a:ext cx="1066800" cy="379413"/>
                      </a:xfrm>
                      <a:prstGeom prst="rect">
                        <a:avLst/>
                      </a:prstGeom>
                      <a:noFill/>
                      <a:ln w="38100">
                        <a:noFill/>
                        <a:miter/>
                      </a:ln>
                    </p:spPr>
                  </p:pic>
                </p:oleObj>
              </mc:Fallback>
            </mc:AlternateContent>
          </a:graphicData>
        </a:graphic>
      </p:graphicFrame>
      <p:sp>
        <p:nvSpPr>
          <p:cNvPr id="50183" name="矩形 50182"/>
          <p:cNvSpPr/>
          <p:nvPr/>
        </p:nvSpPr>
        <p:spPr>
          <a:xfrm>
            <a:off x="240348" y="3617754"/>
            <a:ext cx="8951912" cy="1198880"/>
          </a:xfrm>
          <a:prstGeom prst="rect">
            <a:avLst/>
          </a:prstGeom>
          <a:noFill/>
          <a:ln w="9525">
            <a:noFill/>
          </a:ln>
        </p:spPr>
        <p:txBody>
          <a:bodyPr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（除</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所在点外），给定了边界面上的电位（</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处，</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），满足唯一性定理，所以可以用各种方法求解，只要满足给定的边界条件，解就是唯一的。</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0185" name="图片 50184" descr="4－5－1"/>
          <p:cNvPicPr>
            <a:picLocks noChangeAspect="1"/>
          </p:cNvPicPr>
          <p:nvPr/>
        </p:nvPicPr>
        <p:blipFill>
          <a:blip r:embed="rId4"/>
          <a:stretch>
            <a:fillRect/>
          </a:stretch>
        </p:blipFill>
        <p:spPr>
          <a:xfrm>
            <a:off x="763905" y="4816158"/>
            <a:ext cx="2590800" cy="1947862"/>
          </a:xfrm>
          <a:prstGeom prst="rect">
            <a:avLst/>
          </a:prstGeom>
          <a:noFill/>
          <a:ln w="9525">
            <a:noFill/>
          </a:ln>
        </p:spPr>
      </p:pic>
      <p:sp>
        <p:nvSpPr>
          <p:cNvPr id="4102" name="矩形 4101"/>
          <p:cNvSpPr/>
          <p:nvPr/>
        </p:nvSpPr>
        <p:spPr>
          <a:xfrm>
            <a:off x="3161506" y="319247"/>
            <a:ext cx="2149475" cy="521970"/>
          </a:xfrm>
          <a:prstGeom prst="rect">
            <a:avLst/>
          </a:prstGeom>
          <a:noFill/>
          <a:ln w="9525">
            <a:noFill/>
          </a:ln>
        </p:spPr>
        <p:txBody>
          <a:bodyPr wrap="none" anchor="ctr">
            <a:spAutoFit/>
          </a:bodyPr>
          <a:p>
            <a:pPr algn="ctr"/>
            <a:r>
              <a:rPr lang="en-US" altLang="zh-CN"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5 </a:t>
            </a:r>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镜像法</a:t>
            </a:r>
            <a:endPar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03" name="矩形 4102"/>
          <p:cNvSpPr/>
          <p:nvPr/>
        </p:nvSpPr>
        <p:spPr>
          <a:xfrm>
            <a:off x="476885" y="870744"/>
            <a:ext cx="5685155" cy="460375"/>
          </a:xfrm>
          <a:prstGeom prst="rect">
            <a:avLst/>
          </a:prstGeom>
          <a:noFill/>
          <a:ln w="9525">
            <a:noFill/>
          </a:ln>
        </p:spPr>
        <p:txBody>
          <a:bodyPr wrap="none" anchor="ctr">
            <a:spAutoFit/>
          </a:bodyPr>
          <a:p>
            <a:pPr algn="ct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点电荷对无限大导体平面的镜像</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3"/>
                                        </p:tgtEl>
                                        <p:attrNameLst>
                                          <p:attrName>style.visibility</p:attrName>
                                        </p:attrNameLst>
                                      </p:cBhvr>
                                      <p:to>
                                        <p:strVal val="visible"/>
                                      </p:to>
                                    </p:set>
                                    <p:animEffect transition="in" filter="blinds(horizontal)">
                                      <p:cBhvr>
                                        <p:cTn id="7" dur="500"/>
                                        <p:tgtEl>
                                          <p:spTgt spid="41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08"/>
                                        </p:tgtEl>
                                        <p:attrNameLst>
                                          <p:attrName>style.visibility</p:attrName>
                                        </p:attrNameLst>
                                      </p:cBhvr>
                                      <p:to>
                                        <p:strVal val="visible"/>
                                      </p:to>
                                    </p:set>
                                    <p:animEffect transition="in" filter="blinds(horizontal)">
                                      <p:cBhvr>
                                        <p:cTn id="12" dur="500"/>
                                        <p:tgtEl>
                                          <p:spTgt spid="41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180"/>
                                        </p:tgtEl>
                                        <p:attrNameLst>
                                          <p:attrName>style.visibility</p:attrName>
                                        </p:attrNameLst>
                                      </p:cBhvr>
                                      <p:to>
                                        <p:strVal val="visible"/>
                                      </p:to>
                                    </p:set>
                                    <p:animEffect transition="in" filter="blinds(horizontal)">
                                      <p:cBhvr>
                                        <p:cTn id="17" dur="500"/>
                                        <p:tgtEl>
                                          <p:spTgt spid="5018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181"/>
                                        </p:tgtEl>
                                        <p:attrNameLst>
                                          <p:attrName>style.visibility</p:attrName>
                                        </p:attrNameLst>
                                      </p:cBhvr>
                                      <p:to>
                                        <p:strVal val="visible"/>
                                      </p:to>
                                    </p:set>
                                    <p:animEffect transition="in" filter="blinds(horizontal)">
                                      <p:cBhvr>
                                        <p:cTn id="22" dur="500"/>
                                        <p:tgtEl>
                                          <p:spTgt spid="50181"/>
                                        </p:tgtEl>
                                      </p:cBhvr>
                                    </p:animEffect>
                                  </p:childTnLst>
                                </p:cTn>
                              </p:par>
                              <p:par>
                                <p:cTn id="23" presetID="3" presetClass="entr" presetSubtype="10" fill="hold" nodeType="withEffect">
                                  <p:stCondLst>
                                    <p:cond delay="0"/>
                                  </p:stCondLst>
                                  <p:childTnLst>
                                    <p:set>
                                      <p:cBhvr>
                                        <p:cTn id="24" dur="1" fill="hold">
                                          <p:stCondLst>
                                            <p:cond delay="0"/>
                                          </p:stCondLst>
                                        </p:cTn>
                                        <p:tgtEl>
                                          <p:spTgt spid="50182"/>
                                        </p:tgtEl>
                                        <p:attrNameLst>
                                          <p:attrName>style.visibility</p:attrName>
                                        </p:attrNameLst>
                                      </p:cBhvr>
                                      <p:to>
                                        <p:strVal val="visible"/>
                                      </p:to>
                                    </p:set>
                                    <p:animEffect transition="in" filter="blinds(horizontal)">
                                      <p:cBhvr>
                                        <p:cTn id="25" dur="500"/>
                                        <p:tgtEl>
                                          <p:spTgt spid="5018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0183"/>
                                        </p:tgtEl>
                                        <p:attrNameLst>
                                          <p:attrName>style.visibility</p:attrName>
                                        </p:attrNameLst>
                                      </p:cBhvr>
                                      <p:to>
                                        <p:strVal val="visible"/>
                                      </p:to>
                                    </p:set>
                                    <p:animEffect transition="in" filter="blinds(horizontal)">
                                      <p:cBhvr>
                                        <p:cTn id="30" dur="5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p:bldP spid="50183" grpId="0"/>
      <p:bldP spid="4103" grpId="0"/>
      <p:bldP spid="4108" grpId="0"/>
      <p:bldP spid="50180"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50180" name="矩形 50179"/>
          <p:cNvSpPr/>
          <p:nvPr/>
        </p:nvSpPr>
        <p:spPr>
          <a:xfrm>
            <a:off x="77470" y="516096"/>
            <a:ext cx="8458200" cy="521970"/>
          </a:xfrm>
          <a:prstGeom prst="rect">
            <a:avLst/>
          </a:prstGeom>
          <a:noFill/>
          <a:ln w="9525">
            <a:noFill/>
          </a:ln>
        </p:spPr>
        <p:txBody>
          <a:bodyPr anchor="ctr">
            <a:spAutoFit/>
          </a:bodyPr>
          <a:p>
            <a:pPr indent="266700"/>
            <a:r>
              <a:rPr lang="en-US" altLang="zh-CN" sz="2800" b="1" dirty="0">
                <a:latin typeface="楷体_GB2312" panose="02010609030101010101" pitchFamily="49" charset="-122"/>
                <a:ea typeface="楷体_GB2312" panose="02010609030101010101" pitchFamily="49" charset="-122"/>
              </a:rPr>
              <a:t>  </a:t>
            </a:r>
            <a:r>
              <a:rPr lang="zh-CN" altLang="en-US" sz="2400" dirty="0">
                <a:solidFill>
                  <a:srgbClr val="FF0000"/>
                </a:solidFill>
                <a:latin typeface="微软雅黑" panose="020B0503020204020204" pitchFamily="34" charset="-122"/>
                <a:ea typeface="微软雅黑" panose="020B0503020204020204" pitchFamily="34" charset="-122"/>
              </a:rPr>
              <a:t>分析</a:t>
            </a:r>
            <a:r>
              <a:rPr lang="zh-CN" altLang="en-US" sz="2800" b="1" dirty="0">
                <a:solidFill>
                  <a:schemeClr val="bg2"/>
                </a:solidFill>
                <a:latin typeface="楷体_GB2312" panose="02010609030101010101" pitchFamily="49" charset="-122"/>
                <a:ea typeface="楷体_GB2312" panose="02010609030101010101" pitchFamily="49" charset="-122"/>
              </a:rPr>
              <a:t>：</a:t>
            </a:r>
            <a:r>
              <a:rPr lang="zh-CN" altLang="en-US" sz="2800" b="1" dirty="0">
                <a:latin typeface="楷体_GB2312" panose="02010609030101010101" pitchFamily="49" charset="-122"/>
                <a:ea typeface="楷体_GB2312" panose="02010609030101010101" pitchFamily="49" charset="-122"/>
              </a:rPr>
              <a:t> </a:t>
            </a:r>
            <a:endParaRPr lang="zh-CN" altLang="en-US" sz="2800" b="1" dirty="0">
              <a:latin typeface="楷体_GB2312" panose="02010609030101010101" pitchFamily="49" charset="-122"/>
              <a:ea typeface="楷体_GB2312" panose="02010609030101010101" pitchFamily="49" charset="-122"/>
            </a:endParaRPr>
          </a:p>
        </p:txBody>
      </p:sp>
      <p:sp>
        <p:nvSpPr>
          <p:cNvPr id="5138" name="矩形 5137"/>
          <p:cNvSpPr/>
          <p:nvPr/>
        </p:nvSpPr>
        <p:spPr>
          <a:xfrm>
            <a:off x="152400" y="1210787"/>
            <a:ext cx="8991600" cy="2306955"/>
          </a:xfrm>
          <a:prstGeom prst="rect">
            <a:avLst/>
          </a:prstGeom>
          <a:noFill/>
          <a:ln w="9525">
            <a:noFill/>
          </a:ln>
        </p:spPr>
        <p:txBody>
          <a:bodyPr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⑶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设想抽去导体板（感应电荷也就不存在了），空间充满同种介质</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ε</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，在原导体板下方</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处放一点电荷</a:t>
            </a:r>
            <a:r>
              <a:rPr lang="en-US" altLang="zh-CN" sz="2400" i="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i="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，如图所示。此时导体板上方仍然满足拉普拉斯方程和原来的边界条件（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处，</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），根据唯一性定理，电场的分布是不变的，解是唯一的。这样就用一个点电荷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代替了导体板表面所有感应电荷的影响。</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132" name="图片 5131" descr="4－5－3"/>
          <p:cNvPicPr>
            <a:picLocks noChangeAspect="1"/>
          </p:cNvPicPr>
          <p:nvPr/>
        </p:nvPicPr>
        <p:blipFill>
          <a:blip r:embed="rId2"/>
          <a:stretch>
            <a:fillRect/>
          </a:stretch>
        </p:blipFill>
        <p:spPr>
          <a:xfrm>
            <a:off x="393065" y="3824605"/>
            <a:ext cx="2676525" cy="2895600"/>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6149" name="矩形 6148"/>
          <p:cNvSpPr/>
          <p:nvPr/>
        </p:nvSpPr>
        <p:spPr>
          <a:xfrm>
            <a:off x="-95885" y="410369"/>
            <a:ext cx="6324600" cy="460375"/>
          </a:xfrm>
          <a:prstGeom prst="rect">
            <a:avLst/>
          </a:prstGeom>
          <a:noFill/>
          <a:ln w="9525">
            <a:noFill/>
          </a:ln>
        </p:spPr>
        <p:txBody>
          <a:bodyPr anchor="ctr">
            <a:spAutoFit/>
          </a:bodyPr>
          <a:p>
            <a:pPr indent="5588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导体板上方任一点的电位可以写为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148" name="对象 6147"/>
          <p:cNvGraphicFramePr/>
          <p:nvPr/>
        </p:nvGraphicFramePr>
        <p:xfrm>
          <a:off x="574040" y="818515"/>
          <a:ext cx="6719888" cy="1800225"/>
        </p:xfrm>
        <a:graphic>
          <a:graphicData uri="http://schemas.openxmlformats.org/presentationml/2006/ole">
            <mc:AlternateContent xmlns:mc="http://schemas.openxmlformats.org/markup-compatibility/2006">
              <mc:Choice xmlns:v="urn:schemas-microsoft-com:vml" Requires="v">
                <p:oleObj spid="_x0000_s3079" name="" r:id="rId2" imgW="3810000" imgH="1016000" progId="Equation.DSMT4">
                  <p:embed/>
                </p:oleObj>
              </mc:Choice>
              <mc:Fallback>
                <p:oleObj name="" r:id="rId2" imgW="3810000" imgH="1016000" progId="Equation.DSMT4">
                  <p:embed/>
                  <p:pic>
                    <p:nvPicPr>
                      <p:cNvPr id="0" name="图片 3078"/>
                      <p:cNvPicPr/>
                      <p:nvPr/>
                    </p:nvPicPr>
                    <p:blipFill>
                      <a:blip r:embed="rId3">
                        <a:clrChange>
                          <a:clrFrom>
                            <a:srgbClr val="000000"/>
                          </a:clrFrom>
                          <a:clrTo>
                            <a:srgbClr val="FFFF00"/>
                          </a:clrTo>
                        </a:clrChange>
                      </a:blip>
                      <a:stretch>
                        <a:fillRect/>
                      </a:stretch>
                    </p:blipFill>
                    <p:spPr>
                      <a:xfrm>
                        <a:off x="574040" y="818515"/>
                        <a:ext cx="6719888" cy="1800225"/>
                      </a:xfrm>
                      <a:prstGeom prst="rect">
                        <a:avLst/>
                      </a:prstGeom>
                      <a:noFill/>
                      <a:ln w="38100">
                        <a:noFill/>
                        <a:miter/>
                      </a:ln>
                    </p:spPr>
                  </p:pic>
                </p:oleObj>
              </mc:Fallback>
            </mc:AlternateContent>
          </a:graphicData>
        </a:graphic>
      </p:graphicFrame>
      <p:sp>
        <p:nvSpPr>
          <p:cNvPr id="6150" name="矩形 6149"/>
          <p:cNvSpPr/>
          <p:nvPr/>
        </p:nvSpPr>
        <p:spPr>
          <a:xfrm>
            <a:off x="168275" y="2674620"/>
            <a:ext cx="8818245" cy="1198880"/>
          </a:xfrm>
          <a:prstGeom prst="rect">
            <a:avLst/>
          </a:prstGeom>
          <a:noFill/>
          <a:ln w="9525">
            <a:noFill/>
          </a:ln>
        </p:spPr>
        <p:txBody>
          <a:bodyPr wrap="square" anchor="ctr">
            <a:spAutoFit/>
          </a:bodyPr>
          <a:p>
            <a:pPr indent="2667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这种方法把导体板上所有感应电荷的影响用一点电荷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代替，</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处于</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的镜像位置，所以这种方法称为镜像法。一个点电荷</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相对于无限大导体平面，镜像电荷的大小为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52" name="矩形 6151"/>
          <p:cNvSpPr/>
          <p:nvPr/>
        </p:nvSpPr>
        <p:spPr>
          <a:xfrm>
            <a:off x="381000" y="4282281"/>
            <a:ext cx="8686800" cy="1198880"/>
          </a:xfrm>
          <a:prstGeom prst="rect">
            <a:avLst/>
          </a:prstGeom>
          <a:noFill/>
          <a:ln w="9525">
            <a:noFill/>
          </a:ln>
        </p:spPr>
        <p:txBody>
          <a:bodyPr anchor="ctr">
            <a:spAutoFit/>
          </a:bodyPr>
          <a:p>
            <a:pPr indent="2667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点电荷与无限大导体平板之间电力线和等位面的分布如图所示，导体板下方的电场是假想的，导体板上方的电力线是</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与感应电荷之间的电力线。</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53" name="矩形 6152"/>
          <p:cNvSpPr/>
          <p:nvPr/>
        </p:nvSpPr>
        <p:spPr>
          <a:xfrm>
            <a:off x="188595" y="3831432"/>
            <a:ext cx="8686800" cy="460375"/>
          </a:xfrm>
          <a:prstGeom prst="rect">
            <a:avLst/>
          </a:prstGeom>
          <a:noFill/>
          <a:ln w="9525">
            <a:noFill/>
          </a:ln>
        </p:spPr>
        <p:txBody>
          <a:bodyPr anchor="ctr">
            <a:spAutoFit/>
          </a:bodyPr>
          <a:p>
            <a:pPr indent="2667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镜像电荷的位置</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endPar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154" name="图片 6153" descr="tu4"/>
          <p:cNvPicPr>
            <a:picLocks noChangeAspect="1"/>
          </p:cNvPicPr>
          <p:nvPr/>
        </p:nvPicPr>
        <p:blipFill>
          <a:blip r:embed="rId4"/>
          <a:stretch>
            <a:fillRect/>
          </a:stretch>
        </p:blipFill>
        <p:spPr>
          <a:xfrm>
            <a:off x="7086600" y="0"/>
            <a:ext cx="2057400" cy="1951038"/>
          </a:xfrm>
          <a:prstGeom prst="rect">
            <a:avLst/>
          </a:prstGeom>
          <a:noFill/>
          <a:ln w="9525">
            <a:noFill/>
          </a:ln>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blinds(horizontal)">
                                      <p:cBhvr>
                                        <p:cTn id="7" dur="500"/>
                                        <p:tgtEl>
                                          <p:spTgt spid="6149"/>
                                        </p:tgtEl>
                                      </p:cBhvr>
                                    </p:animEffect>
                                  </p:childTnLst>
                                </p:cTn>
                              </p:par>
                              <p:par>
                                <p:cTn id="8" presetID="3" presetClass="entr" presetSubtype="10" fill="hold" nodeType="withEffect">
                                  <p:stCondLst>
                                    <p:cond delay="0"/>
                                  </p:stCondLst>
                                  <p:childTnLst>
                                    <p:set>
                                      <p:cBhvr>
                                        <p:cTn id="9" dur="1" fill="hold">
                                          <p:stCondLst>
                                            <p:cond delay="0"/>
                                          </p:stCondLst>
                                        </p:cTn>
                                        <p:tgtEl>
                                          <p:spTgt spid="6148"/>
                                        </p:tgtEl>
                                        <p:attrNameLst>
                                          <p:attrName>style.visibility</p:attrName>
                                        </p:attrNameLst>
                                      </p:cBhvr>
                                      <p:to>
                                        <p:strVal val="visible"/>
                                      </p:to>
                                    </p:set>
                                    <p:animEffect transition="in" filter="blinds(horizontal)">
                                      <p:cBhvr>
                                        <p:cTn id="10" dur="500"/>
                                        <p:tgtEl>
                                          <p:spTgt spid="614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150"/>
                                        </p:tgtEl>
                                        <p:attrNameLst>
                                          <p:attrName>style.visibility</p:attrName>
                                        </p:attrNameLst>
                                      </p:cBhvr>
                                      <p:to>
                                        <p:strVal val="visible"/>
                                      </p:to>
                                    </p:set>
                                    <p:animEffect transition="in" filter="blinds(horizontal)">
                                      <p:cBhvr>
                                        <p:cTn id="15" dur="500"/>
                                        <p:tgtEl>
                                          <p:spTgt spid="615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153"/>
                                        </p:tgtEl>
                                        <p:attrNameLst>
                                          <p:attrName>style.visibility</p:attrName>
                                        </p:attrNameLst>
                                      </p:cBhvr>
                                      <p:to>
                                        <p:strVal val="visible"/>
                                      </p:to>
                                    </p:set>
                                    <p:animEffect transition="in" filter="blinds(horizontal)">
                                      <p:cBhvr>
                                        <p:cTn id="20" dur="500"/>
                                        <p:tgtEl>
                                          <p:spTgt spid="615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152"/>
                                        </p:tgtEl>
                                        <p:attrNameLst>
                                          <p:attrName>style.visibility</p:attrName>
                                        </p:attrNameLst>
                                      </p:cBhvr>
                                      <p:to>
                                        <p:strVal val="visible"/>
                                      </p:to>
                                    </p:set>
                                    <p:animEffect transition="in" filter="blinds(horizontal)">
                                      <p:cBhvr>
                                        <p:cTn id="25" dur="500"/>
                                        <p:tgtEl>
                                          <p:spTgt spid="6152"/>
                                        </p:tgtEl>
                                      </p:cBhvr>
                                    </p:animEffect>
                                  </p:childTnLst>
                                </p:cTn>
                              </p:par>
                              <p:par>
                                <p:cTn id="26" presetID="3" presetClass="entr" presetSubtype="10" fill="hold" nodeType="withEffect">
                                  <p:stCondLst>
                                    <p:cond delay="0"/>
                                  </p:stCondLst>
                                  <p:childTnLst>
                                    <p:set>
                                      <p:cBhvr>
                                        <p:cTn id="27" dur="1" fill="hold">
                                          <p:stCondLst>
                                            <p:cond delay="0"/>
                                          </p:stCondLst>
                                        </p:cTn>
                                        <p:tgtEl>
                                          <p:spTgt spid="6154"/>
                                        </p:tgtEl>
                                        <p:attrNameLst>
                                          <p:attrName>style.visibility</p:attrName>
                                        </p:attrNameLst>
                                      </p:cBhvr>
                                      <p:to>
                                        <p:strVal val="visible"/>
                                      </p:to>
                                    </p:set>
                                    <p:animEffect transition="in" filter="blinds(horizontal)">
                                      <p:cBhvr>
                                        <p:cTn id="28"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150" grpId="0"/>
      <p:bldP spid="6152" grpId="0"/>
      <p:bldP spid="6153"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pSp>
        <p:nvGrpSpPr>
          <p:cNvPr id="7187" name="组合 7186"/>
          <p:cNvGrpSpPr/>
          <p:nvPr/>
        </p:nvGrpSpPr>
        <p:grpSpPr>
          <a:xfrm>
            <a:off x="228600" y="1546860"/>
            <a:ext cx="6924675" cy="854075"/>
            <a:chOff x="144" y="1286"/>
            <a:chExt cx="4362" cy="538"/>
          </a:xfrm>
        </p:grpSpPr>
        <p:sp>
          <p:nvSpPr>
            <p:cNvPr id="7185" name="矩形 7184"/>
            <p:cNvSpPr/>
            <p:nvPr/>
          </p:nvSpPr>
          <p:spPr>
            <a:xfrm>
              <a:off x="144" y="1410"/>
              <a:ext cx="2395" cy="290"/>
            </a:xfrm>
            <a:prstGeom prst="rect">
              <a:avLst/>
            </a:prstGeom>
            <a:noFill/>
            <a:ln w="9525">
              <a:noFill/>
            </a:ln>
          </p:spPr>
          <p:txBody>
            <a:bodyPr wrap="none" anchor="ctr">
              <a:spAutoFit/>
            </a:bodyPr>
            <a:p>
              <a:pPr indent="2667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导体板表面附近的场强为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7176" name="对象 7175"/>
            <p:cNvGraphicFramePr/>
            <p:nvPr/>
          </p:nvGraphicFramePr>
          <p:xfrm>
            <a:off x="2976" y="1286"/>
            <a:ext cx="1530" cy="538"/>
          </p:xfrm>
          <a:graphic>
            <a:graphicData uri="http://schemas.openxmlformats.org/presentationml/2006/ole">
              <mc:AlternateContent xmlns:mc="http://schemas.openxmlformats.org/markup-compatibility/2006">
                <mc:Choice xmlns:v="urn:schemas-microsoft-com:vml" Requires="v">
                  <p:oleObj spid="_x0000_s3085" name="" r:id="rId2" imgW="1218565" imgH="431800" progId="Equation.DSMT4">
                    <p:embed/>
                  </p:oleObj>
                </mc:Choice>
                <mc:Fallback>
                  <p:oleObj name="" r:id="rId2" imgW="1218565" imgH="431800" progId="Equation.DSMT4">
                    <p:embed/>
                    <p:pic>
                      <p:nvPicPr>
                        <p:cNvPr id="0" name="图片 3084"/>
                        <p:cNvPicPr/>
                        <p:nvPr/>
                      </p:nvPicPr>
                      <p:blipFill>
                        <a:blip r:embed="rId3">
                          <a:clrChange>
                            <a:clrFrom>
                              <a:srgbClr val="000000"/>
                            </a:clrFrom>
                            <a:clrTo>
                              <a:srgbClr val="FFFF00"/>
                            </a:clrTo>
                          </a:clrChange>
                        </a:blip>
                        <a:stretch>
                          <a:fillRect/>
                        </a:stretch>
                      </p:blipFill>
                      <p:spPr>
                        <a:xfrm>
                          <a:off x="2976" y="1286"/>
                          <a:ext cx="1530" cy="538"/>
                        </a:xfrm>
                        <a:prstGeom prst="rect">
                          <a:avLst/>
                        </a:prstGeom>
                        <a:noFill/>
                        <a:ln w="38100">
                          <a:noFill/>
                          <a:miter/>
                        </a:ln>
                      </p:spPr>
                    </p:pic>
                  </p:oleObj>
                </mc:Fallback>
              </mc:AlternateContent>
            </a:graphicData>
          </a:graphic>
        </p:graphicFrame>
      </p:grpSp>
      <p:graphicFrame>
        <p:nvGraphicFramePr>
          <p:cNvPr id="7175" name="对象 7174"/>
          <p:cNvGraphicFramePr/>
          <p:nvPr/>
        </p:nvGraphicFramePr>
        <p:xfrm>
          <a:off x="914400" y="2480945"/>
          <a:ext cx="6216650" cy="1049338"/>
        </p:xfrm>
        <a:graphic>
          <a:graphicData uri="http://schemas.openxmlformats.org/presentationml/2006/ole">
            <mc:AlternateContent xmlns:mc="http://schemas.openxmlformats.org/markup-compatibility/2006">
              <mc:Choice xmlns:v="urn:schemas-microsoft-com:vml" Requires="v">
                <p:oleObj spid="_x0000_s3080" name="" r:id="rId4" imgW="2881630" imgH="482600" progId="Equation.DSMT4">
                  <p:embed/>
                </p:oleObj>
              </mc:Choice>
              <mc:Fallback>
                <p:oleObj name="" r:id="rId4" imgW="2881630" imgH="482600" progId="Equation.DSMT4">
                  <p:embed/>
                  <p:pic>
                    <p:nvPicPr>
                      <p:cNvPr id="0" name="图片 3079"/>
                      <p:cNvPicPr/>
                      <p:nvPr/>
                    </p:nvPicPr>
                    <p:blipFill>
                      <a:blip r:embed="rId5">
                        <a:clrChange>
                          <a:clrFrom>
                            <a:srgbClr val="000000"/>
                          </a:clrFrom>
                          <a:clrTo>
                            <a:srgbClr val="FFFF00"/>
                          </a:clrTo>
                        </a:clrChange>
                      </a:blip>
                      <a:stretch>
                        <a:fillRect/>
                      </a:stretch>
                    </p:blipFill>
                    <p:spPr>
                      <a:xfrm>
                        <a:off x="914400" y="2480945"/>
                        <a:ext cx="6216650" cy="1049338"/>
                      </a:xfrm>
                      <a:prstGeom prst="rect">
                        <a:avLst/>
                      </a:prstGeom>
                      <a:noFill/>
                      <a:ln w="38100">
                        <a:noFill/>
                        <a:miter/>
                      </a:ln>
                    </p:spPr>
                  </p:pic>
                </p:oleObj>
              </mc:Fallback>
            </mc:AlternateContent>
          </a:graphicData>
        </a:graphic>
      </p:graphicFrame>
      <p:graphicFrame>
        <p:nvGraphicFramePr>
          <p:cNvPr id="7173" name="对象 7172"/>
          <p:cNvGraphicFramePr/>
          <p:nvPr/>
        </p:nvGraphicFramePr>
        <p:xfrm>
          <a:off x="2165985" y="4457700"/>
          <a:ext cx="3949700" cy="1011238"/>
        </p:xfrm>
        <a:graphic>
          <a:graphicData uri="http://schemas.openxmlformats.org/presentationml/2006/ole">
            <mc:AlternateContent xmlns:mc="http://schemas.openxmlformats.org/markup-compatibility/2006">
              <mc:Choice xmlns:v="urn:schemas-microsoft-com:vml" Requires="v">
                <p:oleObj spid="_x0000_s3084" name="" r:id="rId6" imgW="1816100" imgH="469900" progId="Equation.DSMT4">
                  <p:embed/>
                </p:oleObj>
              </mc:Choice>
              <mc:Fallback>
                <p:oleObj name="" r:id="rId6" imgW="1816100" imgH="469900" progId="Equation.DSMT4">
                  <p:embed/>
                  <p:pic>
                    <p:nvPicPr>
                      <p:cNvPr id="0" name="图片 3083"/>
                      <p:cNvPicPr/>
                      <p:nvPr/>
                    </p:nvPicPr>
                    <p:blipFill>
                      <a:blip r:embed="rId7">
                        <a:clrChange>
                          <a:clrFrom>
                            <a:srgbClr val="000000"/>
                          </a:clrFrom>
                          <a:clrTo>
                            <a:srgbClr val="FFFF00"/>
                          </a:clrTo>
                        </a:clrChange>
                      </a:blip>
                      <a:stretch>
                        <a:fillRect/>
                      </a:stretch>
                    </p:blipFill>
                    <p:spPr>
                      <a:xfrm>
                        <a:off x="2165985" y="4457700"/>
                        <a:ext cx="3949700" cy="1011238"/>
                      </a:xfrm>
                      <a:prstGeom prst="rect">
                        <a:avLst/>
                      </a:prstGeom>
                      <a:noFill/>
                      <a:ln w="38100">
                        <a:noFill/>
                        <a:miter/>
                      </a:ln>
                    </p:spPr>
                  </p:pic>
                </p:oleObj>
              </mc:Fallback>
            </mc:AlternateContent>
          </a:graphicData>
        </a:graphic>
      </p:graphicFrame>
      <p:sp>
        <p:nvSpPr>
          <p:cNvPr id="7178" name="矩形 7177"/>
          <p:cNvSpPr/>
          <p:nvPr/>
        </p:nvSpPr>
        <p:spPr>
          <a:xfrm>
            <a:off x="228600" y="356235"/>
            <a:ext cx="8604250" cy="1198880"/>
          </a:xfrm>
          <a:prstGeom prst="rect">
            <a:avLst/>
          </a:prstGeom>
          <a:noFill/>
          <a:ln w="9525">
            <a:noFill/>
          </a:ln>
        </p:spPr>
        <p:txBody>
          <a:bodyPr wrap="square" anchor="ctr">
            <a:spAutoFit/>
          </a:bodyPr>
          <a:p>
            <a:pPr indent="266700"/>
            <a:r>
              <a:rPr lang="zh-CN" altLang="en-US" sz="2400" dirty="0">
                <a:solidFill>
                  <a:schemeClr val="bg2"/>
                </a:solidFill>
                <a:latin typeface="微软雅黑" panose="020B0503020204020204" pitchFamily="34" charset="-122"/>
                <a:ea typeface="微软雅黑" panose="020B0503020204020204" pitchFamily="34" charset="-122"/>
              </a:rPr>
              <a:t>镜像法适用的区域不包括镜象电荷所在区域，例如本题中，</a:t>
            </a:r>
            <a:endParaRPr lang="zh-CN" altLang="en-US" sz="2400" dirty="0">
              <a:solidFill>
                <a:schemeClr val="bg2"/>
              </a:solidFill>
              <a:latin typeface="微软雅黑" panose="020B0503020204020204" pitchFamily="34" charset="-122"/>
              <a:ea typeface="微软雅黑" panose="020B0503020204020204" pitchFamily="34" charset="-122"/>
            </a:endParaRPr>
          </a:p>
          <a:p>
            <a:pPr indent="266700"/>
            <a:r>
              <a:rPr lang="zh-CN" altLang="en-US" sz="2400" dirty="0">
                <a:solidFill>
                  <a:schemeClr val="bg2"/>
                </a:solidFill>
                <a:latin typeface="微软雅黑" panose="020B0503020204020204" pitchFamily="34" charset="-122"/>
                <a:ea typeface="微软雅黑" panose="020B0503020204020204" pitchFamily="34" charset="-122"/>
              </a:rPr>
              <a:t>是导体板的上方。利用镜像法求出了导体板上方电位的分布，</a:t>
            </a:r>
            <a:endParaRPr lang="zh-CN" altLang="en-US" sz="2400" dirty="0">
              <a:solidFill>
                <a:schemeClr val="bg2"/>
              </a:solidFill>
              <a:latin typeface="微软雅黑" panose="020B0503020204020204" pitchFamily="34" charset="-122"/>
              <a:ea typeface="微软雅黑" panose="020B0503020204020204" pitchFamily="34" charset="-122"/>
            </a:endParaRPr>
          </a:p>
          <a:p>
            <a:pPr indent="266700"/>
            <a:r>
              <a:rPr lang="zh-CN" altLang="en-US" sz="2400" dirty="0">
                <a:solidFill>
                  <a:schemeClr val="bg2"/>
                </a:solidFill>
                <a:latin typeface="微软雅黑" panose="020B0503020204020204" pitchFamily="34" charset="-122"/>
                <a:ea typeface="微软雅黑" panose="020B0503020204020204" pitchFamily="34" charset="-122"/>
              </a:rPr>
              <a:t>进而还可以求出导体板上感应电荷的分布。</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pSp>
        <p:nvGrpSpPr>
          <p:cNvPr id="7186" name="组合 7185"/>
          <p:cNvGrpSpPr/>
          <p:nvPr/>
        </p:nvGrpSpPr>
        <p:grpSpPr>
          <a:xfrm>
            <a:off x="457200" y="3742373"/>
            <a:ext cx="6126163" cy="490538"/>
            <a:chOff x="288" y="2688"/>
            <a:chExt cx="3859" cy="309"/>
          </a:xfrm>
        </p:grpSpPr>
        <p:graphicFrame>
          <p:nvGraphicFramePr>
            <p:cNvPr id="7174" name="对象 7173"/>
            <p:cNvGraphicFramePr/>
            <p:nvPr/>
          </p:nvGraphicFramePr>
          <p:xfrm>
            <a:off x="2408" y="2704"/>
            <a:ext cx="912" cy="277"/>
          </p:xfrm>
          <a:graphic>
            <a:graphicData uri="http://schemas.openxmlformats.org/presentationml/2006/ole">
              <mc:AlternateContent xmlns:mc="http://schemas.openxmlformats.org/markup-compatibility/2006">
                <mc:Choice xmlns:v="urn:schemas-microsoft-com:vml" Requires="v">
                  <p:oleObj spid="_x0000_s3083" name="" r:id="rId8" imgW="749300" imgH="228600" progId="Equation.DSMT4">
                    <p:embed/>
                  </p:oleObj>
                </mc:Choice>
                <mc:Fallback>
                  <p:oleObj name="" r:id="rId8" imgW="749300" imgH="228600" progId="Equation.DSMT4">
                    <p:embed/>
                    <p:pic>
                      <p:nvPicPr>
                        <p:cNvPr id="0" name="图片 3082"/>
                        <p:cNvPicPr/>
                        <p:nvPr/>
                      </p:nvPicPr>
                      <p:blipFill>
                        <a:blip r:embed="rId9">
                          <a:clrChange>
                            <a:clrFrom>
                              <a:srgbClr val="000000"/>
                            </a:clrFrom>
                            <a:clrTo>
                              <a:srgbClr val="FFFF00"/>
                            </a:clrTo>
                          </a:clrChange>
                        </a:blip>
                        <a:stretch>
                          <a:fillRect/>
                        </a:stretch>
                      </p:blipFill>
                      <p:spPr>
                        <a:xfrm>
                          <a:off x="2408" y="2704"/>
                          <a:ext cx="912" cy="277"/>
                        </a:xfrm>
                        <a:prstGeom prst="rect">
                          <a:avLst/>
                        </a:prstGeom>
                        <a:noFill/>
                        <a:ln w="38100">
                          <a:noFill/>
                          <a:miter/>
                        </a:ln>
                      </p:spPr>
                    </p:pic>
                  </p:oleObj>
                </mc:Fallback>
              </mc:AlternateContent>
            </a:graphicData>
          </a:graphic>
        </p:graphicFrame>
        <p:sp>
          <p:nvSpPr>
            <p:cNvPr id="7181" name="矩形 7180"/>
            <p:cNvSpPr/>
            <p:nvPr/>
          </p:nvSpPr>
          <p:spPr>
            <a:xfrm>
              <a:off x="288" y="2707"/>
              <a:ext cx="2035" cy="290"/>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rPr>
                <a:t>变换到平面极坐标系，</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7182" name="矩形 7181"/>
            <p:cNvSpPr/>
            <p:nvPr/>
          </p:nvSpPr>
          <p:spPr>
            <a:xfrm>
              <a:off x="3456" y="2688"/>
              <a:ext cx="691" cy="290"/>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rPr>
                <a:t>，可得</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p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blinds(horizontal)">
                                      <p:cBhvr>
                                        <p:cTn id="7" dur="500"/>
                                        <p:tgtEl>
                                          <p:spTgt spid="71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87"/>
                                        </p:tgtEl>
                                        <p:attrNameLst>
                                          <p:attrName>style.visibility</p:attrName>
                                        </p:attrNameLst>
                                      </p:cBhvr>
                                      <p:to>
                                        <p:strVal val="visible"/>
                                      </p:to>
                                    </p:set>
                                    <p:animEffect transition="in" filter="blinds(horizontal)">
                                      <p:cBhvr>
                                        <p:cTn id="12" dur="500"/>
                                        <p:tgtEl>
                                          <p:spTgt spid="71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75"/>
                                        </p:tgtEl>
                                        <p:attrNameLst>
                                          <p:attrName>style.visibility</p:attrName>
                                        </p:attrNameLst>
                                      </p:cBhvr>
                                      <p:to>
                                        <p:strVal val="visible"/>
                                      </p:to>
                                    </p:set>
                                    <p:animEffect transition="in" filter="blinds(horizontal)">
                                      <p:cBhvr>
                                        <p:cTn id="17" dur="500"/>
                                        <p:tgtEl>
                                          <p:spTgt spid="71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86"/>
                                        </p:tgtEl>
                                        <p:attrNameLst>
                                          <p:attrName>style.visibility</p:attrName>
                                        </p:attrNameLst>
                                      </p:cBhvr>
                                      <p:to>
                                        <p:strVal val="visible"/>
                                      </p:to>
                                    </p:set>
                                    <p:animEffect transition="in" filter="blinds(horizontal)">
                                      <p:cBhvr>
                                        <p:cTn id="22" dur="500"/>
                                        <p:tgtEl>
                                          <p:spTgt spid="718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73"/>
                                        </p:tgtEl>
                                        <p:attrNameLst>
                                          <p:attrName>style.visibility</p:attrName>
                                        </p:attrNameLst>
                                      </p:cBhvr>
                                      <p:to>
                                        <p:strVal val="visible"/>
                                      </p:to>
                                    </p:set>
                                    <p:animEffect transition="in" filter="blinds(horizontal)">
                                      <p:cBhvr>
                                        <p:cTn id="2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8197" name="矩形 8196"/>
          <p:cNvSpPr/>
          <p:nvPr/>
        </p:nvSpPr>
        <p:spPr>
          <a:xfrm>
            <a:off x="381000" y="424656"/>
            <a:ext cx="353568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rPr>
              <a:t>导体板上总的感应电荷为</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aphicFrame>
        <p:nvGraphicFramePr>
          <p:cNvPr id="8196" name="对象 8195"/>
          <p:cNvGraphicFramePr/>
          <p:nvPr/>
        </p:nvGraphicFramePr>
        <p:xfrm>
          <a:off x="1703388" y="1016635"/>
          <a:ext cx="5203825" cy="892175"/>
        </p:xfrm>
        <a:graphic>
          <a:graphicData uri="http://schemas.openxmlformats.org/presentationml/2006/ole">
            <mc:AlternateContent xmlns:mc="http://schemas.openxmlformats.org/markup-compatibility/2006">
              <mc:Choice xmlns:v="urn:schemas-microsoft-com:vml" Requires="v">
                <p:oleObj spid="_x0000_s3081" name="" r:id="rId2" imgW="2717800" imgH="469900" progId="Equation.DSMT4">
                  <p:embed/>
                </p:oleObj>
              </mc:Choice>
              <mc:Fallback>
                <p:oleObj name="" r:id="rId2" imgW="2717800" imgH="469900" progId="Equation.DSMT4">
                  <p:embed/>
                  <p:pic>
                    <p:nvPicPr>
                      <p:cNvPr id="0" name="图片 3080"/>
                      <p:cNvPicPr/>
                      <p:nvPr/>
                    </p:nvPicPr>
                    <p:blipFill>
                      <a:blip r:embed="rId3">
                        <a:clrChange>
                          <a:clrFrom>
                            <a:srgbClr val="000000"/>
                          </a:clrFrom>
                          <a:clrTo>
                            <a:srgbClr val="FFFF00"/>
                          </a:clrTo>
                        </a:clrChange>
                      </a:blip>
                      <a:stretch>
                        <a:fillRect/>
                      </a:stretch>
                    </p:blipFill>
                    <p:spPr>
                      <a:xfrm>
                        <a:off x="1703388" y="1016635"/>
                        <a:ext cx="5203825" cy="892175"/>
                      </a:xfrm>
                      <a:prstGeom prst="rect">
                        <a:avLst/>
                      </a:prstGeom>
                      <a:noFill/>
                      <a:ln w="38100">
                        <a:noFill/>
                        <a:miter/>
                      </a:ln>
                    </p:spPr>
                  </p:pic>
                </p:oleObj>
              </mc:Fallback>
            </mc:AlternateContent>
          </a:graphicData>
        </a:graphic>
      </p:graphicFrame>
      <p:sp>
        <p:nvSpPr>
          <p:cNvPr id="8198" name="矩形 8197"/>
          <p:cNvSpPr/>
          <p:nvPr/>
        </p:nvSpPr>
        <p:spPr>
          <a:xfrm>
            <a:off x="349250" y="2055495"/>
            <a:ext cx="8625840" cy="1568450"/>
          </a:xfrm>
          <a:prstGeom prst="rect">
            <a:avLst/>
          </a:prstGeom>
          <a:noFill/>
          <a:ln w="9525">
            <a:noFill/>
          </a:ln>
        </p:spPr>
        <p:txBody>
          <a:bodyPr wrap="squar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导体板上总的感应电荷等于镜像电荷，原来电力线是从</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发出，终止于感应电荷；引入镜像电荷以后，电力线终止于镜像电荷，电力线和等位线的分布不变，如图所示，所以可以用一个镜像电荷代替导体板上所有感应电荷的影响。</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199" name="图片 8198" descr="tu4"/>
          <p:cNvPicPr>
            <a:picLocks noChangeAspect="1"/>
          </p:cNvPicPr>
          <p:nvPr/>
        </p:nvPicPr>
        <p:blipFill>
          <a:blip r:embed="rId4"/>
          <a:stretch>
            <a:fillRect/>
          </a:stretch>
        </p:blipFill>
        <p:spPr>
          <a:xfrm>
            <a:off x="615315" y="3721735"/>
            <a:ext cx="2819400" cy="2673350"/>
          </a:xfrm>
          <a:prstGeom prst="rect">
            <a:avLst/>
          </a:prstGeom>
          <a:noFill/>
          <a:ln w="9525">
            <a:noFill/>
          </a:ln>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blinds(horizontal)">
                                      <p:cBhvr>
                                        <p:cTn id="7" dur="500"/>
                                        <p:tgtEl>
                                          <p:spTgt spid="8197"/>
                                        </p:tgtEl>
                                      </p:cBhvr>
                                    </p:animEffect>
                                  </p:childTnLst>
                                </p:cTn>
                              </p:par>
                              <p:par>
                                <p:cTn id="8" presetID="3" presetClass="entr" presetSubtype="10" fill="hold" nodeType="withEffect">
                                  <p:stCondLst>
                                    <p:cond delay="0"/>
                                  </p:stCondLst>
                                  <p:childTnLst>
                                    <p:set>
                                      <p:cBhvr>
                                        <p:cTn id="9" dur="1" fill="hold">
                                          <p:stCondLst>
                                            <p:cond delay="0"/>
                                          </p:stCondLst>
                                        </p:cTn>
                                        <p:tgtEl>
                                          <p:spTgt spid="8196"/>
                                        </p:tgtEl>
                                        <p:attrNameLst>
                                          <p:attrName>style.visibility</p:attrName>
                                        </p:attrNameLst>
                                      </p:cBhvr>
                                      <p:to>
                                        <p:strVal val="visible"/>
                                      </p:to>
                                    </p:set>
                                    <p:animEffect transition="in" filter="blinds(horizontal)">
                                      <p:cBhvr>
                                        <p:cTn id="10" dur="500"/>
                                        <p:tgtEl>
                                          <p:spTgt spid="819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198"/>
                                        </p:tgtEl>
                                        <p:attrNameLst>
                                          <p:attrName>style.visibility</p:attrName>
                                        </p:attrNameLst>
                                      </p:cBhvr>
                                      <p:to>
                                        <p:strVal val="visible"/>
                                      </p:to>
                                    </p:set>
                                    <p:animEffect transition="in" filter="blinds(horizontal)">
                                      <p:cBhvr>
                                        <p:cTn id="15" dur="500"/>
                                        <p:tgtEl>
                                          <p:spTgt spid="8198"/>
                                        </p:tgtEl>
                                      </p:cBhvr>
                                    </p:animEffect>
                                  </p:childTnLst>
                                </p:cTn>
                              </p:par>
                              <p:par>
                                <p:cTn id="16" presetID="3" presetClass="entr" presetSubtype="10" fill="hold" nodeType="withEffect">
                                  <p:stCondLst>
                                    <p:cond delay="0"/>
                                  </p:stCondLst>
                                  <p:childTnLst>
                                    <p:set>
                                      <p:cBhvr>
                                        <p:cTn id="17" dur="1" fill="hold">
                                          <p:stCondLst>
                                            <p:cond delay="0"/>
                                          </p:stCondLst>
                                        </p:cTn>
                                        <p:tgtEl>
                                          <p:spTgt spid="8199"/>
                                        </p:tgtEl>
                                        <p:attrNameLst>
                                          <p:attrName>style.visibility</p:attrName>
                                        </p:attrNameLst>
                                      </p:cBhvr>
                                      <p:to>
                                        <p:strVal val="visible"/>
                                      </p:to>
                                    </p:set>
                                    <p:animEffect transition="in" filter="blinds(horizontal)">
                                      <p:cBhvr>
                                        <p:cTn id="18"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P spid="8198"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pic>
        <p:nvPicPr>
          <p:cNvPr id="9220" name="图片 9219" descr="4－5－4"/>
          <p:cNvPicPr>
            <a:picLocks noChangeAspect="1"/>
          </p:cNvPicPr>
          <p:nvPr/>
        </p:nvPicPr>
        <p:blipFill>
          <a:blip r:embed="rId2"/>
          <a:stretch>
            <a:fillRect/>
          </a:stretch>
        </p:blipFill>
        <p:spPr>
          <a:xfrm>
            <a:off x="5638800" y="0"/>
            <a:ext cx="3505200" cy="3275013"/>
          </a:xfrm>
          <a:prstGeom prst="rect">
            <a:avLst/>
          </a:prstGeom>
          <a:noFill/>
          <a:ln w="9525">
            <a:noFill/>
          </a:ln>
        </p:spPr>
      </p:pic>
      <p:sp>
        <p:nvSpPr>
          <p:cNvPr id="9222" name="矩形 9221"/>
          <p:cNvSpPr/>
          <p:nvPr/>
        </p:nvSpPr>
        <p:spPr>
          <a:xfrm>
            <a:off x="270510" y="4701858"/>
            <a:ext cx="8043545" cy="1198880"/>
          </a:xfrm>
          <a:prstGeom prst="rect">
            <a:avLst/>
          </a:prstGeom>
          <a:noFill/>
          <a:ln w="9525">
            <a:noFill/>
          </a:ln>
        </p:spPr>
        <p:txBody>
          <a:bodyPr wrap="square" anchor="ctr">
            <a:spAutoFit/>
          </a:bodyPr>
          <a:p>
            <a:pPr indent="2667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为了保证</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Ф</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时，取镜像电荷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位置在</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h</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点；</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位置在</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点；</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24" name="矩形 9223"/>
          <p:cNvSpPr/>
          <p:nvPr/>
        </p:nvSpPr>
        <p:spPr>
          <a:xfrm>
            <a:off x="156210" y="305753"/>
            <a:ext cx="8686800" cy="2306955"/>
          </a:xfrm>
          <a:prstGeom prst="rect">
            <a:avLst/>
          </a:prstGeom>
          <a:noFill/>
          <a:ln w="9525">
            <a:noFill/>
          </a:ln>
        </p:spPr>
        <p:txBody>
          <a:bodyPr anchor="ctr">
            <a:spAutoFit/>
          </a:bodyPr>
          <a:p>
            <a:pPr indent="2667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例题  图所示为相交成直角的两个导</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体平面附近有一个点电荷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，导体平</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面沿</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轴正方向、沿</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轴正方向、沿</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endPar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轴的长度都远远大于点电荷到两个导</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体平面的距离，求第一象限内电场的</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分布。</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25" name="矩形 9224"/>
          <p:cNvSpPr/>
          <p:nvPr/>
        </p:nvSpPr>
        <p:spPr>
          <a:xfrm>
            <a:off x="178435" y="2584768"/>
            <a:ext cx="8686800" cy="829945"/>
          </a:xfrm>
          <a:prstGeom prst="rect">
            <a:avLst/>
          </a:prstGeom>
          <a:noFill/>
          <a:ln w="9525">
            <a:noFill/>
          </a:ln>
        </p:spPr>
        <p:txBody>
          <a:bodyPr anchor="ctr">
            <a:spAutoFit/>
          </a:bodyPr>
          <a:p>
            <a:pPr indent="266700"/>
            <a:r>
              <a:rPr lang="zh-CN" altLang="en-US" sz="2400" dirty="0">
                <a:solidFill>
                  <a:schemeClr val="bg2"/>
                </a:solidFill>
                <a:latin typeface="微软雅黑" panose="020B0503020204020204" pitchFamily="34" charset="-122"/>
                <a:ea typeface="微软雅黑" panose="020B0503020204020204" pitchFamily="34" charset="-122"/>
              </a:rPr>
              <a:t>解：建立坐标系，如题图所示，求第</a:t>
            </a:r>
            <a:endParaRPr lang="zh-CN" altLang="en-US" sz="2400" dirty="0">
              <a:solidFill>
                <a:schemeClr val="bg2"/>
              </a:solidFill>
              <a:latin typeface="微软雅黑" panose="020B0503020204020204" pitchFamily="34" charset="-122"/>
              <a:ea typeface="微软雅黑" panose="020B0503020204020204" pitchFamily="34" charset="-122"/>
            </a:endParaRPr>
          </a:p>
          <a:p>
            <a:pPr indent="266700"/>
            <a:r>
              <a:rPr lang="zh-CN" altLang="en-US" sz="2400" dirty="0">
                <a:solidFill>
                  <a:schemeClr val="bg2"/>
                </a:solidFill>
                <a:latin typeface="微软雅黑" panose="020B0503020204020204" pitchFamily="34" charset="-122"/>
                <a:ea typeface="微软雅黑" panose="020B0503020204020204" pitchFamily="34" charset="-122"/>
              </a:rPr>
              <a:t>一象限内的电场。</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9226" name="矩形 9225"/>
          <p:cNvSpPr/>
          <p:nvPr/>
        </p:nvSpPr>
        <p:spPr>
          <a:xfrm>
            <a:off x="171450" y="3411061"/>
            <a:ext cx="8686800" cy="460375"/>
          </a:xfrm>
          <a:prstGeom prst="rect">
            <a:avLst/>
          </a:prstGeom>
          <a:noFill/>
          <a:ln w="9525">
            <a:noFill/>
          </a:ln>
        </p:spPr>
        <p:txBody>
          <a:bodyPr anchor="ctr">
            <a:spAutoFit/>
          </a:bodyPr>
          <a:p>
            <a:pPr indent="2667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边界条件为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Ф</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Ф</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27" name="矩形 9226"/>
          <p:cNvSpPr/>
          <p:nvPr/>
        </p:nvSpPr>
        <p:spPr>
          <a:xfrm>
            <a:off x="433070" y="3898583"/>
            <a:ext cx="8686800" cy="829945"/>
          </a:xfrm>
          <a:prstGeom prst="rect">
            <a:avLst/>
          </a:prstGeom>
          <a:noFill/>
          <a:ln w="9525">
            <a:noFill/>
          </a:ln>
        </p:spPr>
        <p:txBody>
          <a:bodyPr anchor="ctr">
            <a:spAutoFit/>
          </a:bodyPr>
          <a:p>
            <a:pPr indent="2667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为了保证</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Ф</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，取镜像电荷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，位置在（</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）点。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5"/>
                                        </p:tgtEl>
                                        <p:attrNameLst>
                                          <p:attrName>style.visibility</p:attrName>
                                        </p:attrNameLst>
                                      </p:cBhvr>
                                      <p:to>
                                        <p:strVal val="visible"/>
                                      </p:to>
                                    </p:set>
                                    <p:animEffect transition="in" filter="blinds(horizontal)">
                                      <p:cBhvr>
                                        <p:cTn id="7" dur="500"/>
                                        <p:tgtEl>
                                          <p:spTgt spid="92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6"/>
                                        </p:tgtEl>
                                        <p:attrNameLst>
                                          <p:attrName>style.visibility</p:attrName>
                                        </p:attrNameLst>
                                      </p:cBhvr>
                                      <p:to>
                                        <p:strVal val="visible"/>
                                      </p:to>
                                    </p:set>
                                    <p:animEffect transition="in" filter="blinds(horizontal)">
                                      <p:cBhvr>
                                        <p:cTn id="12" dur="500"/>
                                        <p:tgtEl>
                                          <p:spTgt spid="92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27"/>
                                        </p:tgtEl>
                                        <p:attrNameLst>
                                          <p:attrName>style.visibility</p:attrName>
                                        </p:attrNameLst>
                                      </p:cBhvr>
                                      <p:to>
                                        <p:strVal val="visible"/>
                                      </p:to>
                                    </p:set>
                                    <p:animEffect transition="in" filter="blinds(horizontal)">
                                      <p:cBhvr>
                                        <p:cTn id="17" dur="500"/>
                                        <p:tgtEl>
                                          <p:spTgt spid="92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22"/>
                                        </p:tgtEl>
                                        <p:attrNameLst>
                                          <p:attrName>style.visibility</p:attrName>
                                        </p:attrNameLst>
                                      </p:cBhvr>
                                      <p:to>
                                        <p:strVal val="visible"/>
                                      </p:to>
                                    </p:set>
                                    <p:animEffect transition="in" filter="blinds(horizontal)">
                                      <p:cBhvr>
                                        <p:cTn id="22"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9225" grpId="0"/>
      <p:bldP spid="9226" grpId="0"/>
      <p:bldP spid="922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3555" name="文本占位符 23554"/>
          <p:cNvSpPr>
            <a:spLocks noGrp="1"/>
          </p:cNvSpPr>
          <p:nvPr/>
        </p:nvSpPr>
        <p:spPr>
          <a:xfrm>
            <a:off x="323850" y="1412875"/>
            <a:ext cx="8229600" cy="237648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9pPr>
          </a:lstStyle>
          <a:p>
            <a:pPr>
              <a:lnSpc>
                <a:spcPct val="150000"/>
              </a:lnSpc>
              <a:spcBef>
                <a:spcPts val="0"/>
              </a:spcBef>
              <a:buNone/>
            </a:pP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⑵</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极限边界条件</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：静电场、恒定电场、恒定磁场边界面上另一类边界条件是极限条件，需要根据具体问题分析得到。例如电荷（或电流）分布在有限区域内，</a:t>
            </a:r>
            <a:r>
              <a:rPr lang="zh-CN" altLang="en-US" sz="2400" b="1" i="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；一般</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正比于</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应当是有限值等。</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557" name="矩形 23556"/>
          <p:cNvSpPr/>
          <p:nvPr/>
        </p:nvSpPr>
        <p:spPr>
          <a:xfrm>
            <a:off x="468313" y="607060"/>
            <a:ext cx="8229600" cy="43338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609600" lvl="0" indent="-609600"/>
            <a:r>
              <a:rPr lang="en-US" altLang="zh-CN" sz="28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8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不同介质分界面上的边界条件</a:t>
            </a:r>
            <a:endParaRPr lang="zh-CN" altLang="en-US" sz="28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2"/>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10245" name="矩形 10244"/>
          <p:cNvSpPr/>
          <p:nvPr/>
        </p:nvSpPr>
        <p:spPr>
          <a:xfrm>
            <a:off x="381000" y="447675"/>
            <a:ext cx="8313420" cy="906780"/>
          </a:xfrm>
          <a:prstGeom prst="rect">
            <a:avLst/>
          </a:prstGeom>
          <a:noFill/>
          <a:ln w="9525">
            <a:noFill/>
          </a:ln>
        </p:spPr>
        <p:txBody>
          <a:bodyPr wrap="square" anchor="ctr">
            <a:spAutoFit/>
          </a:bodyPr>
          <a:p>
            <a:pPr indent="266700" fontAlgn="auto">
              <a:lnSpc>
                <a:spcPts val="3180"/>
              </a:lnSpc>
            </a:pP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同时保证了</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Ф</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的条件。所以引入</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满足本题的边界条件。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0244" name="对象 10243"/>
          <p:cNvGraphicFramePr/>
          <p:nvPr/>
        </p:nvGraphicFramePr>
        <p:xfrm>
          <a:off x="533400" y="2151063"/>
          <a:ext cx="7467600" cy="3030537"/>
        </p:xfrm>
        <a:graphic>
          <a:graphicData uri="http://schemas.openxmlformats.org/presentationml/2006/ole">
            <mc:AlternateContent xmlns:mc="http://schemas.openxmlformats.org/markup-compatibility/2006">
              <mc:Choice xmlns:v="urn:schemas-microsoft-com:vml" Requires="v">
                <p:oleObj spid="_x0000_s3076" name="" r:id="rId2" imgW="3949700" imgH="1600200" progId="Equation.DSMT4">
                  <p:embed/>
                </p:oleObj>
              </mc:Choice>
              <mc:Fallback>
                <p:oleObj name="" r:id="rId2" imgW="3949700" imgH="1600200" progId="Equation.DSMT4">
                  <p:embed/>
                  <p:pic>
                    <p:nvPicPr>
                      <p:cNvPr id="0" name="图片 3075"/>
                      <p:cNvPicPr/>
                      <p:nvPr/>
                    </p:nvPicPr>
                    <p:blipFill>
                      <a:blip r:embed="rId3">
                        <a:clrChange>
                          <a:clrFrom>
                            <a:srgbClr val="000000"/>
                          </a:clrFrom>
                          <a:clrTo>
                            <a:srgbClr val="FFFF00"/>
                          </a:clrTo>
                        </a:clrChange>
                      </a:blip>
                      <a:stretch>
                        <a:fillRect/>
                      </a:stretch>
                    </p:blipFill>
                    <p:spPr>
                      <a:xfrm>
                        <a:off x="533400" y="2151063"/>
                        <a:ext cx="7467600" cy="3030537"/>
                      </a:xfrm>
                      <a:prstGeom prst="rect">
                        <a:avLst/>
                      </a:prstGeom>
                      <a:noFill/>
                      <a:ln w="38100">
                        <a:noFill/>
                        <a:miter/>
                      </a:ln>
                    </p:spPr>
                  </p:pic>
                </p:oleObj>
              </mc:Fallback>
            </mc:AlternateContent>
          </a:graphicData>
        </a:graphic>
      </p:graphicFrame>
      <p:sp>
        <p:nvSpPr>
          <p:cNvPr id="10247" name="矩形 10246"/>
          <p:cNvSpPr/>
          <p:nvPr/>
        </p:nvSpPr>
        <p:spPr>
          <a:xfrm>
            <a:off x="381000" y="1535907"/>
            <a:ext cx="8534400" cy="460375"/>
          </a:xfrm>
          <a:prstGeom prst="rect">
            <a:avLst/>
          </a:prstGeom>
          <a:noFill/>
          <a:ln w="9525">
            <a:noFill/>
          </a:ln>
        </p:spPr>
        <p:txBody>
          <a:bodyPr anchor="ctr">
            <a:spAutoFit/>
          </a:bodyPr>
          <a:p>
            <a:pPr indent="2667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第一象限内任一点</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en-US" altLang="zh-CN" sz="24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en-US" altLang="zh-CN" sz="24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）的电场为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248" name="图片 10247" descr="4－5－4"/>
          <p:cNvPicPr>
            <a:picLocks noChangeAspect="1"/>
          </p:cNvPicPr>
          <p:nvPr/>
        </p:nvPicPr>
        <p:blipFill>
          <a:blip r:embed="rId4"/>
          <a:stretch>
            <a:fillRect/>
          </a:stretch>
        </p:blipFill>
        <p:spPr>
          <a:xfrm>
            <a:off x="6705600" y="1110615"/>
            <a:ext cx="2209800" cy="2065338"/>
          </a:xfrm>
          <a:prstGeom prst="rect">
            <a:avLst/>
          </a:prstGeom>
          <a:noFill/>
          <a:ln w="9525">
            <a:noFill/>
          </a:ln>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blinds(horizontal)">
                                      <p:cBhvr>
                                        <p:cTn id="7" dur="500"/>
                                        <p:tgtEl>
                                          <p:spTgt spid="102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7"/>
                                        </p:tgtEl>
                                        <p:attrNameLst>
                                          <p:attrName>style.visibility</p:attrName>
                                        </p:attrNameLst>
                                      </p:cBhvr>
                                      <p:to>
                                        <p:strVal val="visible"/>
                                      </p:to>
                                    </p:set>
                                    <p:animEffect transition="in" filter="blinds(horizontal)">
                                      <p:cBhvr>
                                        <p:cTn id="12" dur="500"/>
                                        <p:tgtEl>
                                          <p:spTgt spid="102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44"/>
                                        </p:tgtEl>
                                        <p:attrNameLst>
                                          <p:attrName>style.visibility</p:attrName>
                                        </p:attrNameLst>
                                      </p:cBhvr>
                                      <p:to>
                                        <p:strVal val="visible"/>
                                      </p:to>
                                    </p:set>
                                    <p:animEffect transition="in" filter="blinds(horizontal)">
                                      <p:cBhvr>
                                        <p:cTn id="1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p:bldP spid="10247"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11274" name="矩形 11273"/>
          <p:cNvSpPr/>
          <p:nvPr/>
        </p:nvSpPr>
        <p:spPr>
          <a:xfrm>
            <a:off x="316865" y="3392170"/>
            <a:ext cx="8453120" cy="1568450"/>
          </a:xfrm>
          <a:prstGeom prst="rect">
            <a:avLst/>
          </a:prstGeom>
          <a:noFill/>
          <a:ln w="9525">
            <a:noFill/>
          </a:ln>
        </p:spPr>
        <p:txBody>
          <a:bodyPr wrap="square" anchor="ctr">
            <a:spAutoFit/>
          </a:bodyPr>
          <a:p>
            <a:pPr indent="2667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由于</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，介质的分界面上出现极化荷（分布不均匀），空间任一点的电场是</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与介质板上所有极化电荷产生的电场的迭加。解这个问题的困难是需要求分界面上极化电荷的分布和所有极化电荷在空间某一点产生的电场。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268" name="矩形 11267"/>
          <p:cNvSpPr/>
          <p:nvPr/>
        </p:nvSpPr>
        <p:spPr>
          <a:xfrm>
            <a:off x="469265" y="500856"/>
            <a:ext cx="4770755" cy="460375"/>
          </a:xfrm>
          <a:prstGeom prst="rect">
            <a:avLst/>
          </a:prstGeom>
          <a:noFill/>
          <a:ln w="9525">
            <a:noFill/>
          </a:ln>
        </p:spPr>
        <p:txBody>
          <a:bodyPr wrap="none"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点电荷对介质平面的镜象</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270" name="图片 11269" descr="4－5－5"/>
          <p:cNvPicPr>
            <a:picLocks noChangeAspect="1"/>
          </p:cNvPicPr>
          <p:nvPr/>
        </p:nvPicPr>
        <p:blipFill>
          <a:blip r:embed="rId2"/>
          <a:stretch>
            <a:fillRect/>
          </a:stretch>
        </p:blipFill>
        <p:spPr>
          <a:xfrm>
            <a:off x="6564948" y="140335"/>
            <a:ext cx="2468562" cy="3276600"/>
          </a:xfrm>
          <a:prstGeom prst="rect">
            <a:avLst/>
          </a:prstGeom>
          <a:noFill/>
          <a:ln w="9525">
            <a:noFill/>
          </a:ln>
        </p:spPr>
      </p:pic>
      <p:sp>
        <p:nvSpPr>
          <p:cNvPr id="11272" name="矩形 11271"/>
          <p:cNvSpPr/>
          <p:nvPr/>
        </p:nvSpPr>
        <p:spPr>
          <a:xfrm>
            <a:off x="393065" y="1179195"/>
            <a:ext cx="6087110" cy="1198880"/>
          </a:xfrm>
          <a:prstGeom prst="rect">
            <a:avLst/>
          </a:prstGeom>
          <a:noFill/>
          <a:ln w="9525">
            <a:noFill/>
          </a:ln>
        </p:spPr>
        <p:txBody>
          <a:bodyPr wrap="square" anchor="ctr">
            <a:spAutoFit/>
          </a:bodyPr>
          <a:p>
            <a:pPr indent="2667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两种介质的分界面是一无限大面介电常数分别为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ε</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ε</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，在上半空间距界面</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处有一点电荷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，如图所示，求空间电场的分布。</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273" name="矩形 11272"/>
          <p:cNvSpPr/>
          <p:nvPr/>
        </p:nvSpPr>
        <p:spPr>
          <a:xfrm>
            <a:off x="111125" y="2737961"/>
            <a:ext cx="5486400" cy="460375"/>
          </a:xfrm>
          <a:prstGeom prst="rect">
            <a:avLst/>
          </a:prstGeom>
          <a:noFill/>
          <a:ln w="9525">
            <a:noFill/>
          </a:ln>
        </p:spPr>
        <p:txBody>
          <a:bodyPr anchor="ctr">
            <a:spAutoFit/>
          </a:bodyPr>
          <a:p>
            <a:pPr indent="2667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．分析</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73"/>
                                        </p:tgtEl>
                                        <p:attrNameLst>
                                          <p:attrName>style.visibility</p:attrName>
                                        </p:attrNameLst>
                                      </p:cBhvr>
                                      <p:to>
                                        <p:strVal val="visible"/>
                                      </p:to>
                                    </p:set>
                                    <p:animEffect transition="in" filter="blinds(horizontal)">
                                      <p:cBhvr>
                                        <p:cTn id="7" dur="500"/>
                                        <p:tgtEl>
                                          <p:spTgt spid="112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74"/>
                                        </p:tgtEl>
                                        <p:attrNameLst>
                                          <p:attrName>style.visibility</p:attrName>
                                        </p:attrNameLst>
                                      </p:cBhvr>
                                      <p:to>
                                        <p:strVal val="visible"/>
                                      </p:to>
                                    </p:set>
                                    <p:animEffect transition="in" filter="blinds(horizontal)">
                                      <p:cBhvr>
                                        <p:cTn id="12" dur="500"/>
                                        <p:tgtEl>
                                          <p:spTgt spid="11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p:bldP spid="11273"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12295" name="对象 12294"/>
          <p:cNvGraphicFramePr/>
          <p:nvPr/>
        </p:nvGraphicFramePr>
        <p:xfrm>
          <a:off x="1738630" y="1483360"/>
          <a:ext cx="5237163" cy="912813"/>
        </p:xfrm>
        <a:graphic>
          <a:graphicData uri="http://schemas.openxmlformats.org/presentationml/2006/ole">
            <mc:AlternateContent xmlns:mc="http://schemas.openxmlformats.org/markup-compatibility/2006">
              <mc:Choice xmlns:v="urn:schemas-microsoft-com:vml" Requires="v">
                <p:oleObj spid="_x0000_s3080" name="" r:id="rId2" imgW="2729230" imgH="482600" progId="Equation.DSMT4">
                  <p:embed/>
                </p:oleObj>
              </mc:Choice>
              <mc:Fallback>
                <p:oleObj name="" r:id="rId2" imgW="2729230" imgH="482600" progId="Equation.DSMT4">
                  <p:embed/>
                  <p:pic>
                    <p:nvPicPr>
                      <p:cNvPr id="0" name="图片 3079"/>
                      <p:cNvPicPr/>
                      <p:nvPr/>
                    </p:nvPicPr>
                    <p:blipFill>
                      <a:blip r:embed="rId3">
                        <a:clrChange>
                          <a:clrFrom>
                            <a:srgbClr val="000000"/>
                          </a:clrFrom>
                          <a:clrTo>
                            <a:srgbClr val="FFFF00"/>
                          </a:clrTo>
                        </a:clrChange>
                      </a:blip>
                      <a:stretch>
                        <a:fillRect/>
                      </a:stretch>
                    </p:blipFill>
                    <p:spPr>
                      <a:xfrm>
                        <a:off x="1738630" y="1483360"/>
                        <a:ext cx="5237163" cy="912813"/>
                      </a:xfrm>
                      <a:prstGeom prst="rect">
                        <a:avLst/>
                      </a:prstGeom>
                      <a:noFill/>
                      <a:ln w="38100">
                        <a:noFill/>
                        <a:miter/>
                      </a:ln>
                    </p:spPr>
                  </p:pic>
                </p:oleObj>
              </mc:Fallback>
            </mc:AlternateContent>
          </a:graphicData>
        </a:graphic>
      </p:graphicFrame>
      <p:graphicFrame>
        <p:nvGraphicFramePr>
          <p:cNvPr id="12294" name="对象 12293"/>
          <p:cNvGraphicFramePr/>
          <p:nvPr/>
        </p:nvGraphicFramePr>
        <p:xfrm>
          <a:off x="2002155" y="3456940"/>
          <a:ext cx="3749675" cy="1204913"/>
        </p:xfrm>
        <a:graphic>
          <a:graphicData uri="http://schemas.openxmlformats.org/presentationml/2006/ole">
            <mc:AlternateContent xmlns:mc="http://schemas.openxmlformats.org/markup-compatibility/2006">
              <mc:Choice xmlns:v="urn:schemas-microsoft-com:vml" Requires="v">
                <p:oleObj spid="_x0000_s3081" name="" r:id="rId4" imgW="1980565" imgH="635000" progId="Equation.DSMT4">
                  <p:embed/>
                </p:oleObj>
              </mc:Choice>
              <mc:Fallback>
                <p:oleObj name="" r:id="rId4" imgW="1980565" imgH="635000" progId="Equation.DSMT4">
                  <p:embed/>
                  <p:pic>
                    <p:nvPicPr>
                      <p:cNvPr id="0" name="图片 3080"/>
                      <p:cNvPicPr/>
                      <p:nvPr/>
                    </p:nvPicPr>
                    <p:blipFill>
                      <a:blip r:embed="rId5">
                        <a:clrChange>
                          <a:clrFrom>
                            <a:srgbClr val="000000"/>
                          </a:clrFrom>
                          <a:clrTo>
                            <a:srgbClr val="FFFF00"/>
                          </a:clrTo>
                        </a:clrChange>
                      </a:blip>
                      <a:stretch>
                        <a:fillRect/>
                      </a:stretch>
                    </p:blipFill>
                    <p:spPr>
                      <a:xfrm>
                        <a:off x="2002155" y="3456940"/>
                        <a:ext cx="3749675" cy="1204913"/>
                      </a:xfrm>
                      <a:prstGeom prst="rect">
                        <a:avLst/>
                      </a:prstGeom>
                      <a:noFill/>
                      <a:ln w="38100">
                        <a:noFill/>
                        <a:miter/>
                      </a:ln>
                    </p:spPr>
                  </p:pic>
                </p:oleObj>
              </mc:Fallback>
            </mc:AlternateContent>
          </a:graphicData>
        </a:graphic>
      </p:graphicFrame>
      <p:sp>
        <p:nvSpPr>
          <p:cNvPr id="12297" name="矩形 12296"/>
          <p:cNvSpPr/>
          <p:nvPr/>
        </p:nvSpPr>
        <p:spPr>
          <a:xfrm>
            <a:off x="977900" y="2700179"/>
            <a:ext cx="5105400" cy="460375"/>
          </a:xfrm>
          <a:prstGeom prst="rect">
            <a:avLst/>
          </a:prstGeom>
          <a:noFill/>
          <a:ln w="9525">
            <a:noFill/>
          </a:ln>
        </p:spPr>
        <p:txBody>
          <a:bodyPr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界面上的边界条件为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301" name="矩形 12300"/>
          <p:cNvSpPr/>
          <p:nvPr/>
        </p:nvSpPr>
        <p:spPr>
          <a:xfrm>
            <a:off x="320040" y="527685"/>
            <a:ext cx="8603615" cy="829945"/>
          </a:xfrm>
          <a:prstGeom prst="rect">
            <a:avLst/>
          </a:prstGeom>
          <a:noFill/>
          <a:ln w="9525">
            <a:noFill/>
          </a:ln>
        </p:spPr>
        <p:txBody>
          <a:bodyPr wrap="square" anchor="ctr">
            <a:spAutoFit/>
          </a:bodyPr>
          <a:p>
            <a:pPr indent="2667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．设上半空间和下半空间的电位分别是</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，满足的微分方程分别为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302" name="图片 12301" descr="4－5－5"/>
          <p:cNvPicPr>
            <a:picLocks noChangeAspect="1"/>
          </p:cNvPicPr>
          <p:nvPr/>
        </p:nvPicPr>
        <p:blipFill>
          <a:blip r:embed="rId6"/>
          <a:stretch>
            <a:fillRect/>
          </a:stretch>
        </p:blipFill>
        <p:spPr>
          <a:xfrm>
            <a:off x="6580188" y="1073785"/>
            <a:ext cx="2468562" cy="3276600"/>
          </a:xfrm>
          <a:prstGeom prst="rect">
            <a:avLst/>
          </a:prstGeom>
          <a:noFill/>
          <a:ln w="9525">
            <a:noFill/>
          </a:ln>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01"/>
                                        </p:tgtEl>
                                        <p:attrNameLst>
                                          <p:attrName>style.visibility</p:attrName>
                                        </p:attrNameLst>
                                      </p:cBhvr>
                                      <p:to>
                                        <p:strVal val="visible"/>
                                      </p:to>
                                    </p:set>
                                    <p:animEffect transition="in" filter="blinds(horizontal)">
                                      <p:cBhvr>
                                        <p:cTn id="7" dur="500"/>
                                        <p:tgtEl>
                                          <p:spTgt spid="123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5"/>
                                        </p:tgtEl>
                                        <p:attrNameLst>
                                          <p:attrName>style.visibility</p:attrName>
                                        </p:attrNameLst>
                                      </p:cBhvr>
                                      <p:to>
                                        <p:strVal val="visible"/>
                                      </p:to>
                                    </p:set>
                                    <p:animEffect transition="in" filter="blinds(horizontal)">
                                      <p:cBhvr>
                                        <p:cTn id="12" dur="500"/>
                                        <p:tgtEl>
                                          <p:spTgt spid="122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97"/>
                                        </p:tgtEl>
                                        <p:attrNameLst>
                                          <p:attrName>style.visibility</p:attrName>
                                        </p:attrNameLst>
                                      </p:cBhvr>
                                      <p:to>
                                        <p:strVal val="visible"/>
                                      </p:to>
                                    </p:set>
                                    <p:animEffect transition="in" filter="blinds(horizontal)">
                                      <p:cBhvr>
                                        <p:cTn id="17" dur="500"/>
                                        <p:tgtEl>
                                          <p:spTgt spid="12297"/>
                                        </p:tgtEl>
                                      </p:cBhvr>
                                    </p:animEffect>
                                  </p:childTnLst>
                                </p:cTn>
                              </p:par>
                              <p:par>
                                <p:cTn id="18" presetID="3" presetClass="entr" presetSubtype="10" fill="hold" nodeType="withEffect">
                                  <p:stCondLst>
                                    <p:cond delay="0"/>
                                  </p:stCondLst>
                                  <p:childTnLst>
                                    <p:set>
                                      <p:cBhvr>
                                        <p:cTn id="19" dur="1" fill="hold">
                                          <p:stCondLst>
                                            <p:cond delay="0"/>
                                          </p:stCondLst>
                                        </p:cTn>
                                        <p:tgtEl>
                                          <p:spTgt spid="12294"/>
                                        </p:tgtEl>
                                        <p:attrNameLst>
                                          <p:attrName>style.visibility</p:attrName>
                                        </p:attrNameLst>
                                      </p:cBhvr>
                                      <p:to>
                                        <p:strVal val="visible"/>
                                      </p:to>
                                    </p:set>
                                    <p:animEffect transition="in" filter="blinds(horizontal)">
                                      <p:cBhvr>
                                        <p:cTn id="20"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p:bldP spid="12301"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51204" name="对象 51203"/>
          <p:cNvGraphicFramePr/>
          <p:nvPr/>
        </p:nvGraphicFramePr>
        <p:xfrm>
          <a:off x="2896235" y="2858135"/>
          <a:ext cx="3351213" cy="842963"/>
        </p:xfrm>
        <a:graphic>
          <a:graphicData uri="http://schemas.openxmlformats.org/presentationml/2006/ole">
            <mc:AlternateContent xmlns:mc="http://schemas.openxmlformats.org/markup-compatibility/2006">
              <mc:Choice xmlns:v="urn:schemas-microsoft-com:vml" Requires="v">
                <p:oleObj spid="_x0000_s3082" name="" r:id="rId2" imgW="1701165" imgH="431800" progId="Equation.DSMT4">
                  <p:embed/>
                </p:oleObj>
              </mc:Choice>
              <mc:Fallback>
                <p:oleObj name="" r:id="rId2" imgW="1701165" imgH="431800" progId="Equation.DSMT4">
                  <p:embed/>
                  <p:pic>
                    <p:nvPicPr>
                      <p:cNvPr id="0" name="图片 3081"/>
                      <p:cNvPicPr/>
                      <p:nvPr/>
                    </p:nvPicPr>
                    <p:blipFill>
                      <a:blip r:embed="rId3">
                        <a:clrChange>
                          <a:clrFrom>
                            <a:srgbClr val="000000"/>
                          </a:clrFrom>
                          <a:clrTo>
                            <a:srgbClr val="FFFF00"/>
                          </a:clrTo>
                        </a:clrChange>
                      </a:blip>
                      <a:stretch>
                        <a:fillRect/>
                      </a:stretch>
                    </p:blipFill>
                    <p:spPr>
                      <a:xfrm>
                        <a:off x="2896235" y="2858135"/>
                        <a:ext cx="3351213" cy="842963"/>
                      </a:xfrm>
                      <a:prstGeom prst="rect">
                        <a:avLst/>
                      </a:prstGeom>
                      <a:noFill/>
                      <a:ln w="38100">
                        <a:noFill/>
                        <a:miter/>
                      </a:ln>
                    </p:spPr>
                  </p:pic>
                </p:oleObj>
              </mc:Fallback>
            </mc:AlternateContent>
          </a:graphicData>
        </a:graphic>
      </p:graphicFrame>
      <p:sp>
        <p:nvSpPr>
          <p:cNvPr id="51207" name="矩形 51206"/>
          <p:cNvSpPr/>
          <p:nvPr/>
        </p:nvSpPr>
        <p:spPr>
          <a:xfrm>
            <a:off x="283845" y="1143635"/>
            <a:ext cx="8529320" cy="1568450"/>
          </a:xfrm>
          <a:prstGeom prst="rect">
            <a:avLst/>
          </a:prstGeom>
          <a:noFill/>
          <a:ln w="9525">
            <a:noFill/>
          </a:ln>
        </p:spPr>
        <p:txBody>
          <a:bodyPr wrap="square" anchor="ctr">
            <a:spAutoFit/>
          </a:bodyPr>
          <a:p>
            <a:pPr indent="266700" eaLnBrk="0" hangingPunct="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设空间充满同一种介质</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ε</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，由电荷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和镜像电荷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计算上半空间的场，即用</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代替分界面上所有极化电荷对上半空间场的影响，如图所示。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的位置（只能在下半空间）定在</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处，大小待定，则上半空间的电位可以写为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209" name="矩形 51208"/>
          <p:cNvSpPr/>
          <p:nvPr/>
        </p:nvSpPr>
        <p:spPr>
          <a:xfrm>
            <a:off x="139700" y="511969"/>
            <a:ext cx="3886200" cy="460375"/>
          </a:xfrm>
          <a:prstGeom prst="rect">
            <a:avLst/>
          </a:prstGeom>
          <a:noFill/>
          <a:ln w="9525">
            <a:noFill/>
          </a:ln>
        </p:spPr>
        <p:txBody>
          <a:bodyPr anchor="ctr">
            <a:spAutoFit/>
          </a:bodyPr>
          <a:p>
            <a:pPr indent="2667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．上半空间的场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210" name="矩形 51209"/>
          <p:cNvSpPr/>
          <p:nvPr/>
        </p:nvSpPr>
        <p:spPr>
          <a:xfrm>
            <a:off x="2576830" y="3836512"/>
            <a:ext cx="79248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rPr>
              <a:t>其中</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aphicFrame>
        <p:nvGraphicFramePr>
          <p:cNvPr id="51211" name="对象 51210"/>
          <p:cNvGraphicFramePr/>
          <p:nvPr/>
        </p:nvGraphicFramePr>
        <p:xfrm>
          <a:off x="3262630" y="4222750"/>
          <a:ext cx="3729038" cy="1368425"/>
        </p:xfrm>
        <a:graphic>
          <a:graphicData uri="http://schemas.openxmlformats.org/presentationml/2006/ole">
            <mc:AlternateContent xmlns:mc="http://schemas.openxmlformats.org/markup-compatibility/2006">
              <mc:Choice xmlns:v="urn:schemas-microsoft-com:vml" Requires="v">
                <p:oleObj spid="_x0000_s3077" name="" r:id="rId4" imgW="1511300" imgH="558800" progId="Equation.DSMT4">
                  <p:embed/>
                </p:oleObj>
              </mc:Choice>
              <mc:Fallback>
                <p:oleObj name="" r:id="rId4" imgW="1511300" imgH="558800" progId="Equation.DSMT4">
                  <p:embed/>
                  <p:pic>
                    <p:nvPicPr>
                      <p:cNvPr id="0" name="图片 3076"/>
                      <p:cNvPicPr/>
                      <p:nvPr/>
                    </p:nvPicPr>
                    <p:blipFill>
                      <a:blip r:embed="rId5">
                        <a:clrChange>
                          <a:clrFrom>
                            <a:srgbClr val="000000"/>
                          </a:clrFrom>
                          <a:clrTo>
                            <a:srgbClr val="FFFF00"/>
                          </a:clrTo>
                        </a:clrChange>
                      </a:blip>
                      <a:stretch>
                        <a:fillRect/>
                      </a:stretch>
                    </p:blipFill>
                    <p:spPr>
                      <a:xfrm>
                        <a:off x="3262630" y="4222750"/>
                        <a:ext cx="3729038" cy="1368425"/>
                      </a:xfrm>
                      <a:prstGeom prst="rect">
                        <a:avLst/>
                      </a:prstGeom>
                      <a:noFill/>
                      <a:ln w="38100">
                        <a:noFill/>
                        <a:miter/>
                      </a:ln>
                    </p:spPr>
                  </p:pic>
                </p:oleObj>
              </mc:Fallback>
            </mc:AlternateContent>
          </a:graphicData>
        </a:graphic>
      </p:graphicFrame>
      <p:pic>
        <p:nvPicPr>
          <p:cNvPr id="51212" name="图片 51211" descr="4－5－6"/>
          <p:cNvPicPr>
            <a:picLocks noChangeAspect="1"/>
          </p:cNvPicPr>
          <p:nvPr/>
        </p:nvPicPr>
        <p:blipFill>
          <a:blip r:embed="rId6"/>
          <a:stretch>
            <a:fillRect/>
          </a:stretch>
        </p:blipFill>
        <p:spPr>
          <a:xfrm>
            <a:off x="39688" y="3743325"/>
            <a:ext cx="2566987" cy="3048000"/>
          </a:xfrm>
          <a:prstGeom prst="rect">
            <a:avLst/>
          </a:prstGeom>
          <a:noFill/>
          <a:ln w="9525">
            <a:noFill/>
          </a:ln>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7"/>
                                        </p:tgtEl>
                                        <p:attrNameLst>
                                          <p:attrName>style.visibility</p:attrName>
                                        </p:attrNameLst>
                                      </p:cBhvr>
                                      <p:to>
                                        <p:strVal val="visible"/>
                                      </p:to>
                                    </p:set>
                                    <p:animEffect transition="in" filter="blinds(horizontal)">
                                      <p:cBhvr>
                                        <p:cTn id="7" dur="500"/>
                                        <p:tgtEl>
                                          <p:spTgt spid="512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4"/>
                                        </p:tgtEl>
                                        <p:attrNameLst>
                                          <p:attrName>style.visibility</p:attrName>
                                        </p:attrNameLst>
                                      </p:cBhvr>
                                      <p:to>
                                        <p:strVal val="visible"/>
                                      </p:to>
                                    </p:set>
                                    <p:animEffect transition="in" filter="blinds(horizontal)">
                                      <p:cBhvr>
                                        <p:cTn id="12" dur="500"/>
                                        <p:tgtEl>
                                          <p:spTgt spid="512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10"/>
                                        </p:tgtEl>
                                        <p:attrNameLst>
                                          <p:attrName>style.visibility</p:attrName>
                                        </p:attrNameLst>
                                      </p:cBhvr>
                                      <p:to>
                                        <p:strVal val="visible"/>
                                      </p:to>
                                    </p:set>
                                    <p:animEffect transition="in" filter="blinds(horizontal)">
                                      <p:cBhvr>
                                        <p:cTn id="17" dur="500"/>
                                        <p:tgtEl>
                                          <p:spTgt spid="51210"/>
                                        </p:tgtEl>
                                      </p:cBhvr>
                                    </p:animEffect>
                                  </p:childTnLst>
                                </p:cTn>
                              </p:par>
                              <p:par>
                                <p:cTn id="18" presetID="3" presetClass="entr" presetSubtype="10" fill="hold" nodeType="withEffect">
                                  <p:stCondLst>
                                    <p:cond delay="0"/>
                                  </p:stCondLst>
                                  <p:childTnLst>
                                    <p:set>
                                      <p:cBhvr>
                                        <p:cTn id="19" dur="1" fill="hold">
                                          <p:stCondLst>
                                            <p:cond delay="0"/>
                                          </p:stCondLst>
                                        </p:cTn>
                                        <p:tgtEl>
                                          <p:spTgt spid="51211"/>
                                        </p:tgtEl>
                                        <p:attrNameLst>
                                          <p:attrName>style.visibility</p:attrName>
                                        </p:attrNameLst>
                                      </p:cBhvr>
                                      <p:to>
                                        <p:strVal val="visible"/>
                                      </p:to>
                                    </p:set>
                                    <p:animEffect transition="in" filter="blinds(horizontal)">
                                      <p:cBhvr>
                                        <p:cTn id="20" dur="500"/>
                                        <p:tgtEl>
                                          <p:spTgt spid="51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7" grpId="0"/>
      <p:bldP spid="51210"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pic>
        <p:nvPicPr>
          <p:cNvPr id="13320" name="图片 13319" descr="4－5－7"/>
          <p:cNvPicPr>
            <a:picLocks noChangeAspect="1"/>
          </p:cNvPicPr>
          <p:nvPr/>
        </p:nvPicPr>
        <p:blipFill>
          <a:blip r:embed="rId2"/>
          <a:stretch>
            <a:fillRect/>
          </a:stretch>
        </p:blipFill>
        <p:spPr>
          <a:xfrm>
            <a:off x="-317" y="3687445"/>
            <a:ext cx="2617787" cy="3048000"/>
          </a:xfrm>
          <a:prstGeom prst="rect">
            <a:avLst/>
          </a:prstGeom>
          <a:noFill/>
          <a:ln w="9525">
            <a:noFill/>
          </a:ln>
        </p:spPr>
      </p:pic>
      <p:graphicFrame>
        <p:nvGraphicFramePr>
          <p:cNvPr id="13323" name="对象 13322"/>
          <p:cNvGraphicFramePr/>
          <p:nvPr/>
        </p:nvGraphicFramePr>
        <p:xfrm>
          <a:off x="3405188" y="2965450"/>
          <a:ext cx="2835275" cy="844550"/>
        </p:xfrm>
        <a:graphic>
          <a:graphicData uri="http://schemas.openxmlformats.org/presentationml/2006/ole">
            <mc:AlternateContent xmlns:mc="http://schemas.openxmlformats.org/markup-compatibility/2006">
              <mc:Choice xmlns:v="urn:schemas-microsoft-com:vml" Requires="v">
                <p:oleObj spid="_x0000_s3081" name="" r:id="rId3" imgW="1434465" imgH="431800" progId="Equation.DSMT4">
                  <p:embed/>
                </p:oleObj>
              </mc:Choice>
              <mc:Fallback>
                <p:oleObj name="" r:id="rId3" imgW="1434465" imgH="431800" progId="Equation.DSMT4">
                  <p:embed/>
                  <p:pic>
                    <p:nvPicPr>
                      <p:cNvPr id="0" name="图片 3080"/>
                      <p:cNvPicPr/>
                      <p:nvPr/>
                    </p:nvPicPr>
                    <p:blipFill>
                      <a:blip r:embed="rId4">
                        <a:clrChange>
                          <a:clrFrom>
                            <a:srgbClr val="000000"/>
                          </a:clrFrom>
                          <a:clrTo>
                            <a:srgbClr val="FFFF00"/>
                          </a:clrTo>
                        </a:clrChange>
                      </a:blip>
                      <a:stretch>
                        <a:fillRect/>
                      </a:stretch>
                    </p:blipFill>
                    <p:spPr>
                      <a:xfrm>
                        <a:off x="3405188" y="2965450"/>
                        <a:ext cx="2835275" cy="844550"/>
                      </a:xfrm>
                      <a:prstGeom prst="rect">
                        <a:avLst/>
                      </a:prstGeom>
                      <a:noFill/>
                      <a:ln w="38100">
                        <a:noFill/>
                        <a:miter/>
                      </a:ln>
                    </p:spPr>
                  </p:pic>
                </p:oleObj>
              </mc:Fallback>
            </mc:AlternateContent>
          </a:graphicData>
        </a:graphic>
      </p:graphicFrame>
      <p:graphicFrame>
        <p:nvGraphicFramePr>
          <p:cNvPr id="13324" name="对象 13323"/>
          <p:cNvGraphicFramePr/>
          <p:nvPr/>
        </p:nvGraphicFramePr>
        <p:xfrm>
          <a:off x="3213100" y="4847590"/>
          <a:ext cx="3220085" cy="525780"/>
        </p:xfrm>
        <a:graphic>
          <a:graphicData uri="http://schemas.openxmlformats.org/presentationml/2006/ole">
            <mc:AlternateContent xmlns:mc="http://schemas.openxmlformats.org/markup-compatibility/2006">
              <mc:Choice xmlns:v="urn:schemas-microsoft-com:vml" Requires="v">
                <p:oleObj spid="_x0000_s3076" name="" r:id="rId5" imgW="1409700" imgH="279400" progId="Equation.DSMT4">
                  <p:embed/>
                </p:oleObj>
              </mc:Choice>
              <mc:Fallback>
                <p:oleObj name="" r:id="rId5" imgW="1409700" imgH="279400" progId="Equation.DSMT4">
                  <p:embed/>
                  <p:pic>
                    <p:nvPicPr>
                      <p:cNvPr id="0" name="图片 3075"/>
                      <p:cNvPicPr/>
                      <p:nvPr/>
                    </p:nvPicPr>
                    <p:blipFill>
                      <a:blip r:embed="rId6">
                        <a:clrChange>
                          <a:clrFrom>
                            <a:srgbClr val="000000"/>
                          </a:clrFrom>
                          <a:clrTo>
                            <a:srgbClr val="FFFF00"/>
                          </a:clrTo>
                        </a:clrChange>
                      </a:blip>
                      <a:stretch>
                        <a:fillRect/>
                      </a:stretch>
                    </p:blipFill>
                    <p:spPr>
                      <a:xfrm>
                        <a:off x="3213100" y="4847590"/>
                        <a:ext cx="3220085" cy="525780"/>
                      </a:xfrm>
                      <a:prstGeom prst="rect">
                        <a:avLst/>
                      </a:prstGeom>
                      <a:noFill/>
                      <a:ln w="38100">
                        <a:noFill/>
                        <a:miter/>
                      </a:ln>
                    </p:spPr>
                  </p:pic>
                </p:oleObj>
              </mc:Fallback>
            </mc:AlternateContent>
          </a:graphicData>
        </a:graphic>
      </p:graphicFrame>
      <p:sp>
        <p:nvSpPr>
          <p:cNvPr id="13325" name="矩形 13324"/>
          <p:cNvSpPr/>
          <p:nvPr/>
        </p:nvSpPr>
        <p:spPr>
          <a:xfrm>
            <a:off x="458470" y="528003"/>
            <a:ext cx="8458200" cy="2538095"/>
          </a:xfrm>
          <a:prstGeom prst="rect">
            <a:avLst/>
          </a:prstGeom>
          <a:noFill/>
          <a:ln w="9525">
            <a:noFill/>
          </a:ln>
        </p:spPr>
        <p:txBody>
          <a:bodyPr anchor="ctr">
            <a:spAutoFit/>
          </a:bodyPr>
          <a:p>
            <a:pPr fontAlgn="auto">
              <a:lnSpc>
                <a:spcPts val="3180"/>
              </a:lnSpc>
            </a:pP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下半空间的场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eaLnBrk="0" fontAlgn="auto" hangingPunct="0">
              <a:lnSpc>
                <a:spcPts val="3180"/>
              </a:lnSpc>
            </a:pP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设空间充满同一种介质</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ε</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，由电荷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和镜象电荷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计算下半空间的场，即用</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代替分界面上所有极化电荷对下半空间场的影响，如图所示。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的位置（只能在上半空间）定在</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处（与</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的位置重合），大小待定，则下半空间的电位可以写为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326" name="矩形 13325"/>
          <p:cNvSpPr/>
          <p:nvPr/>
        </p:nvSpPr>
        <p:spPr>
          <a:xfrm>
            <a:off x="2968625" y="4141312"/>
            <a:ext cx="79248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rPr>
              <a:t>其中</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25"/>
                                        </p:tgtEl>
                                        <p:attrNameLst>
                                          <p:attrName>style.visibility</p:attrName>
                                        </p:attrNameLst>
                                      </p:cBhvr>
                                      <p:to>
                                        <p:strVal val="visible"/>
                                      </p:to>
                                    </p:set>
                                    <p:animEffect transition="in" filter="blinds(horizontal)">
                                      <p:cBhvr>
                                        <p:cTn id="7" dur="500"/>
                                        <p:tgtEl>
                                          <p:spTgt spid="133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23"/>
                                        </p:tgtEl>
                                        <p:attrNameLst>
                                          <p:attrName>style.visibility</p:attrName>
                                        </p:attrNameLst>
                                      </p:cBhvr>
                                      <p:to>
                                        <p:strVal val="visible"/>
                                      </p:to>
                                    </p:set>
                                    <p:animEffect transition="in" filter="blinds(horizontal)">
                                      <p:cBhvr>
                                        <p:cTn id="12" dur="500"/>
                                        <p:tgtEl>
                                          <p:spTgt spid="133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24"/>
                                        </p:tgtEl>
                                        <p:attrNameLst>
                                          <p:attrName>style.visibility</p:attrName>
                                        </p:attrNameLst>
                                      </p:cBhvr>
                                      <p:to>
                                        <p:strVal val="visible"/>
                                      </p:to>
                                    </p:set>
                                    <p:animEffect transition="in" filter="blinds(horizontal)">
                                      <p:cBhvr>
                                        <p:cTn id="17" dur="500"/>
                                        <p:tgtEl>
                                          <p:spTgt spid="1332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3326"/>
                                        </p:tgtEl>
                                        <p:attrNameLst>
                                          <p:attrName>style.visibility</p:attrName>
                                        </p:attrNameLst>
                                      </p:cBhvr>
                                      <p:to>
                                        <p:strVal val="visible"/>
                                      </p:to>
                                    </p:set>
                                    <p:animEffect transition="in" filter="blinds(horizontal)">
                                      <p:cBhvr>
                                        <p:cTn id="20" dur="500"/>
                                        <p:tgtEl>
                                          <p:spTgt spid="13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5" grpId="0"/>
      <p:bldP spid="13326"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14346" name="矩形 14345"/>
          <p:cNvSpPr/>
          <p:nvPr/>
        </p:nvSpPr>
        <p:spPr>
          <a:xfrm>
            <a:off x="858838" y="1032034"/>
            <a:ext cx="1973580" cy="460375"/>
          </a:xfrm>
          <a:prstGeom prst="rect">
            <a:avLst/>
          </a:prstGeom>
          <a:noFill/>
          <a:ln w="9525">
            <a:noFill/>
          </a:ln>
        </p:spPr>
        <p:txBody>
          <a:bodyPr wrap="none" anchor="ctr">
            <a:spAutoFit/>
          </a:bodyPr>
          <a:p>
            <a:pPr indent="266700" eaLnBrk="0" hangingPunct="0"/>
            <a:r>
              <a:rPr lang="zh-CN" altLang="en-US" sz="2400" dirty="0">
                <a:solidFill>
                  <a:schemeClr val="bg2"/>
                </a:solidFill>
                <a:latin typeface="微软雅黑" panose="020B0503020204020204" pitchFamily="34" charset="-122"/>
                <a:ea typeface="微软雅黑" panose="020B0503020204020204" pitchFamily="34" charset="-122"/>
              </a:rPr>
              <a:t>由边界条件</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14347" name="矩形 14346"/>
          <p:cNvSpPr/>
          <p:nvPr/>
        </p:nvSpPr>
        <p:spPr>
          <a:xfrm>
            <a:off x="381000" y="464661"/>
            <a:ext cx="4272280" cy="460375"/>
          </a:xfrm>
          <a:prstGeom prst="rect">
            <a:avLst/>
          </a:prstGeom>
          <a:noFill/>
          <a:ln w="9525">
            <a:noFill/>
          </a:ln>
        </p:spPr>
        <p:txBody>
          <a:bodyPr wrap="none" anchor="ctr">
            <a:spAutoFit/>
          </a:bodyPr>
          <a:p>
            <a:pPr indent="266700"/>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．利用边界条件确定</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4348" name="对象 14347"/>
          <p:cNvGraphicFramePr/>
          <p:nvPr/>
        </p:nvGraphicFramePr>
        <p:xfrm>
          <a:off x="2943860" y="1031558"/>
          <a:ext cx="3749675" cy="1204912"/>
        </p:xfrm>
        <a:graphic>
          <a:graphicData uri="http://schemas.openxmlformats.org/presentationml/2006/ole">
            <mc:AlternateContent xmlns:mc="http://schemas.openxmlformats.org/markup-compatibility/2006">
              <mc:Choice xmlns:v="urn:schemas-microsoft-com:vml" Requires="v">
                <p:oleObj spid="_x0000_s3080" name="" r:id="rId2" imgW="1980565" imgH="635000" progId="Equation.DSMT4">
                  <p:embed/>
                </p:oleObj>
              </mc:Choice>
              <mc:Fallback>
                <p:oleObj name="" r:id="rId2" imgW="1980565" imgH="635000" progId="Equation.DSMT4">
                  <p:embed/>
                  <p:pic>
                    <p:nvPicPr>
                      <p:cNvPr id="0" name="图片 3079"/>
                      <p:cNvPicPr/>
                      <p:nvPr/>
                    </p:nvPicPr>
                    <p:blipFill>
                      <a:blip r:embed="rId3">
                        <a:clrChange>
                          <a:clrFrom>
                            <a:srgbClr val="000000"/>
                          </a:clrFrom>
                          <a:clrTo>
                            <a:srgbClr val="FFFF00"/>
                          </a:clrTo>
                        </a:clrChange>
                      </a:blip>
                      <a:stretch>
                        <a:fillRect/>
                      </a:stretch>
                    </p:blipFill>
                    <p:spPr>
                      <a:xfrm>
                        <a:off x="2943860" y="1031558"/>
                        <a:ext cx="3749675" cy="1204912"/>
                      </a:xfrm>
                      <a:prstGeom prst="rect">
                        <a:avLst/>
                      </a:prstGeom>
                      <a:noFill/>
                      <a:ln w="38100">
                        <a:noFill/>
                        <a:miter/>
                      </a:ln>
                    </p:spPr>
                  </p:pic>
                </p:oleObj>
              </mc:Fallback>
            </mc:AlternateContent>
          </a:graphicData>
        </a:graphic>
      </p:graphicFrame>
      <p:graphicFrame>
        <p:nvGraphicFramePr>
          <p:cNvPr id="14349" name="对象 14348"/>
          <p:cNvGraphicFramePr/>
          <p:nvPr/>
        </p:nvGraphicFramePr>
        <p:xfrm>
          <a:off x="1179830" y="2357438"/>
          <a:ext cx="4108450" cy="919162"/>
        </p:xfrm>
        <a:graphic>
          <a:graphicData uri="http://schemas.openxmlformats.org/presentationml/2006/ole">
            <mc:AlternateContent xmlns:mc="http://schemas.openxmlformats.org/markup-compatibility/2006">
              <mc:Choice xmlns:v="urn:schemas-microsoft-com:vml" Requires="v">
                <p:oleObj spid="_x0000_s3079" name="" r:id="rId4" imgW="1917065" imgH="431800" progId="Equation.DSMT4">
                  <p:embed/>
                </p:oleObj>
              </mc:Choice>
              <mc:Fallback>
                <p:oleObj name="" r:id="rId4" imgW="1917065" imgH="431800" progId="Equation.DSMT4">
                  <p:embed/>
                  <p:pic>
                    <p:nvPicPr>
                      <p:cNvPr id="0" name="图片 3078"/>
                      <p:cNvPicPr/>
                      <p:nvPr/>
                    </p:nvPicPr>
                    <p:blipFill>
                      <a:blip r:embed="rId5">
                        <a:clrChange>
                          <a:clrFrom>
                            <a:srgbClr val="000000"/>
                          </a:clrFrom>
                          <a:clrTo>
                            <a:srgbClr val="FFFF00"/>
                          </a:clrTo>
                        </a:clrChange>
                      </a:blip>
                      <a:stretch>
                        <a:fillRect/>
                      </a:stretch>
                    </p:blipFill>
                    <p:spPr>
                      <a:xfrm>
                        <a:off x="1179830" y="2357438"/>
                        <a:ext cx="4108450" cy="919162"/>
                      </a:xfrm>
                      <a:prstGeom prst="rect">
                        <a:avLst/>
                      </a:prstGeom>
                      <a:noFill/>
                      <a:ln w="38100">
                        <a:noFill/>
                        <a:miter/>
                      </a:ln>
                    </p:spPr>
                  </p:pic>
                </p:oleObj>
              </mc:Fallback>
            </mc:AlternateContent>
          </a:graphicData>
        </a:graphic>
      </p:graphicFrame>
      <p:graphicFrame>
        <p:nvGraphicFramePr>
          <p:cNvPr id="14350" name="对象 14349"/>
          <p:cNvGraphicFramePr/>
          <p:nvPr/>
        </p:nvGraphicFramePr>
        <p:xfrm>
          <a:off x="3276600" y="3200400"/>
          <a:ext cx="2809875" cy="1739900"/>
        </p:xfrm>
        <a:graphic>
          <a:graphicData uri="http://schemas.openxmlformats.org/presentationml/2006/ole">
            <mc:AlternateContent xmlns:mc="http://schemas.openxmlformats.org/markup-compatibility/2006">
              <mc:Choice xmlns:v="urn:schemas-microsoft-com:vml" Requires="v">
                <p:oleObj spid="_x0000_s3078" name="" r:id="rId6" imgW="1435100" imgH="889000" progId="Equation.DSMT4">
                  <p:embed/>
                </p:oleObj>
              </mc:Choice>
              <mc:Fallback>
                <p:oleObj name="" r:id="rId6" imgW="1435100" imgH="889000" progId="Equation.DSMT4">
                  <p:embed/>
                  <p:pic>
                    <p:nvPicPr>
                      <p:cNvPr id="0" name="图片 3077"/>
                      <p:cNvPicPr/>
                      <p:nvPr/>
                    </p:nvPicPr>
                    <p:blipFill>
                      <a:blip r:embed="rId7">
                        <a:clrChange>
                          <a:clrFrom>
                            <a:srgbClr val="000000"/>
                          </a:clrFrom>
                          <a:clrTo>
                            <a:srgbClr val="FFFF00"/>
                          </a:clrTo>
                        </a:clrChange>
                      </a:blip>
                      <a:stretch>
                        <a:fillRect/>
                      </a:stretch>
                    </p:blipFill>
                    <p:spPr>
                      <a:xfrm>
                        <a:off x="3276600" y="3200400"/>
                        <a:ext cx="2809875" cy="1739900"/>
                      </a:xfrm>
                      <a:prstGeom prst="rect">
                        <a:avLst/>
                      </a:prstGeom>
                      <a:noFill/>
                      <a:ln w="38100">
                        <a:noFill/>
                        <a:miter/>
                      </a:ln>
                    </p:spPr>
                  </p:pic>
                </p:oleObj>
              </mc:Fallback>
            </mc:AlternateContent>
          </a:graphicData>
        </a:graphic>
      </p:graphicFrame>
      <p:sp>
        <p:nvSpPr>
          <p:cNvPr id="14351" name="矩形 14350"/>
          <p:cNvSpPr/>
          <p:nvPr/>
        </p:nvSpPr>
        <p:spPr>
          <a:xfrm>
            <a:off x="593725" y="3398044"/>
            <a:ext cx="1935480" cy="460375"/>
          </a:xfrm>
          <a:prstGeom prst="rect">
            <a:avLst/>
          </a:prstGeom>
          <a:noFill/>
          <a:ln w="9525">
            <a:noFill/>
          </a:ln>
        </p:spPr>
        <p:txBody>
          <a:bodyPr wrap="none" anchor="ctr">
            <a:spAutoFit/>
          </a:bodyPr>
          <a:p>
            <a:pPr indent="533400"/>
            <a:r>
              <a:rPr lang="zh-CN" altLang="en-US" sz="2400" dirty="0">
                <a:solidFill>
                  <a:schemeClr val="bg2"/>
                </a:solidFill>
                <a:latin typeface="微软雅黑" panose="020B0503020204020204" pitchFamily="34" charset="-122"/>
                <a:ea typeface="微软雅黑" panose="020B0503020204020204" pitchFamily="34" charset="-122"/>
              </a:rPr>
              <a:t>可以解出</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14352" name="矩形 14351"/>
          <p:cNvSpPr/>
          <p:nvPr/>
        </p:nvSpPr>
        <p:spPr>
          <a:xfrm>
            <a:off x="630555" y="5055553"/>
            <a:ext cx="6333490" cy="829945"/>
          </a:xfrm>
          <a:prstGeom prst="rect">
            <a:avLst/>
          </a:prstGeom>
          <a:noFill/>
          <a:ln w="9525">
            <a:noFill/>
          </a:ln>
        </p:spPr>
        <p:txBody>
          <a:bodyPr wrap="none"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代入即可求出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，进而利用电位梯度</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求出场强的分布。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6"/>
                                        </p:tgtEl>
                                        <p:attrNameLst>
                                          <p:attrName>style.visibility</p:attrName>
                                        </p:attrNameLst>
                                      </p:cBhvr>
                                      <p:to>
                                        <p:strVal val="visible"/>
                                      </p:to>
                                    </p:set>
                                    <p:animEffect transition="in" filter="blinds(horizontal)">
                                      <p:cBhvr>
                                        <p:cTn id="7" dur="500"/>
                                        <p:tgtEl>
                                          <p:spTgt spid="14346"/>
                                        </p:tgtEl>
                                      </p:cBhvr>
                                    </p:animEffect>
                                  </p:childTnLst>
                                </p:cTn>
                              </p:par>
                              <p:par>
                                <p:cTn id="8" presetID="3" presetClass="entr" presetSubtype="10" fill="hold" nodeType="withEffect">
                                  <p:stCondLst>
                                    <p:cond delay="0"/>
                                  </p:stCondLst>
                                  <p:childTnLst>
                                    <p:set>
                                      <p:cBhvr>
                                        <p:cTn id="9" dur="1" fill="hold">
                                          <p:stCondLst>
                                            <p:cond delay="0"/>
                                          </p:stCondLst>
                                        </p:cTn>
                                        <p:tgtEl>
                                          <p:spTgt spid="14348"/>
                                        </p:tgtEl>
                                        <p:attrNameLst>
                                          <p:attrName>style.visibility</p:attrName>
                                        </p:attrNameLst>
                                      </p:cBhvr>
                                      <p:to>
                                        <p:strVal val="visible"/>
                                      </p:to>
                                    </p:set>
                                    <p:animEffect transition="in" filter="blinds(horizontal)">
                                      <p:cBhvr>
                                        <p:cTn id="10" dur="500"/>
                                        <p:tgtEl>
                                          <p:spTgt spid="1434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4351"/>
                                        </p:tgtEl>
                                        <p:attrNameLst>
                                          <p:attrName>style.visibility</p:attrName>
                                        </p:attrNameLst>
                                      </p:cBhvr>
                                      <p:to>
                                        <p:strVal val="visible"/>
                                      </p:to>
                                    </p:set>
                                    <p:animEffect transition="in" filter="blinds(horizontal)">
                                      <p:cBhvr>
                                        <p:cTn id="19" dur="500"/>
                                        <p:tgtEl>
                                          <p:spTgt spid="14351"/>
                                        </p:tgtEl>
                                      </p:cBhvr>
                                    </p:animEffect>
                                  </p:childTnLst>
                                </p:cTn>
                              </p:par>
                              <p:par>
                                <p:cTn id="20" presetID="3" presetClass="entr" presetSubtype="10" fill="hold" nodeType="withEffect">
                                  <p:stCondLst>
                                    <p:cond delay="0"/>
                                  </p:stCondLst>
                                  <p:childTnLst>
                                    <p:set>
                                      <p:cBhvr>
                                        <p:cTn id="21" dur="1" fill="hold">
                                          <p:stCondLst>
                                            <p:cond delay="0"/>
                                          </p:stCondLst>
                                        </p:cTn>
                                        <p:tgtEl>
                                          <p:spTgt spid="14350"/>
                                        </p:tgtEl>
                                        <p:attrNameLst>
                                          <p:attrName>style.visibility</p:attrName>
                                        </p:attrNameLst>
                                      </p:cBhvr>
                                      <p:to>
                                        <p:strVal val="visible"/>
                                      </p:to>
                                    </p:set>
                                    <p:animEffect transition="in" filter="blinds(horizontal)">
                                      <p:cBhvr>
                                        <p:cTn id="22" dur="500"/>
                                        <p:tgtEl>
                                          <p:spTgt spid="143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352"/>
                                        </p:tgtEl>
                                        <p:attrNameLst>
                                          <p:attrName>style.visibility</p:attrName>
                                        </p:attrNameLst>
                                      </p:cBhvr>
                                      <p:to>
                                        <p:strVal val="visible"/>
                                      </p:to>
                                    </p:set>
                                    <p:animEffect transition="in" filter="blinds(horizontal)">
                                      <p:cBhvr>
                                        <p:cTn id="27" dur="500"/>
                                        <p:tgtEl>
                                          <p:spTgt spid="14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 grpId="0"/>
      <p:bldP spid="14351" grpId="0"/>
      <p:bldP spid="14352"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16389" name="矩形 16388"/>
          <p:cNvSpPr/>
          <p:nvPr/>
        </p:nvSpPr>
        <p:spPr>
          <a:xfrm>
            <a:off x="1788954" y="349409"/>
            <a:ext cx="5285740" cy="521970"/>
          </a:xfrm>
          <a:prstGeom prst="rect">
            <a:avLst/>
          </a:prstGeom>
          <a:noFill/>
          <a:ln w="9525">
            <a:noFill/>
          </a:ln>
        </p:spPr>
        <p:txBody>
          <a:bodyPr wrap="none" anchor="ctr">
            <a:spAutoFit/>
          </a:bodyPr>
          <a:p>
            <a:pPr algn="ctr"/>
            <a:r>
              <a:rPr lang="en-US" altLang="zh-CN" sz="28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8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8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8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电流对铁板平面的镜像</a:t>
            </a:r>
            <a:endParaRPr lang="zh-CN" altLang="en-US" sz="28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390" name="矩形 16389"/>
          <p:cNvSpPr/>
          <p:nvPr/>
        </p:nvSpPr>
        <p:spPr>
          <a:xfrm>
            <a:off x="341630" y="884555"/>
            <a:ext cx="8642350" cy="1198880"/>
          </a:xfrm>
          <a:prstGeom prst="rect">
            <a:avLst/>
          </a:prstGeom>
          <a:noFill/>
          <a:ln w="9525">
            <a:noFill/>
          </a:ln>
        </p:spPr>
        <p:txBody>
          <a:bodyPr wrap="square" anchor="ctr">
            <a:spAutoFit/>
          </a:bodyPr>
          <a:p>
            <a:pPr indent="2667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空气中一根通有电流</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I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的直导线平行于铁板平面，与铁板表面距离为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，如图所示。设铁的磁导率</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μ</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可视为无穷大，求空气中的磁场。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391" name="矩形 16390"/>
          <p:cNvSpPr/>
          <p:nvPr/>
        </p:nvSpPr>
        <p:spPr>
          <a:xfrm>
            <a:off x="341630" y="2068037"/>
            <a:ext cx="8839200" cy="1568450"/>
          </a:xfrm>
          <a:prstGeom prst="rect">
            <a:avLst/>
          </a:prstGeom>
          <a:noFill/>
          <a:ln w="9525">
            <a:noFill/>
          </a:ln>
        </p:spPr>
        <p:txBody>
          <a:bodyPr anchor="ctr">
            <a:spAutoFit/>
          </a:bodyPr>
          <a:p>
            <a:pPr indent="2667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首先讨论铁板表面的边界条件，由于铁的磁导率</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μ</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可视为无穷大，铁板内的磁场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（否则</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B</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），利用磁场的边界条件可得</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H1t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H2t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，即铁板表面处（空气一侧）磁场的切向分量为</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，磁场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垂直于铁板的表面，这就是铁板表面的边界条件。</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6392" name="图片 16391" descr="tu4"/>
          <p:cNvPicPr>
            <a:picLocks noChangeAspect="1"/>
          </p:cNvPicPr>
          <p:nvPr/>
        </p:nvPicPr>
        <p:blipFill>
          <a:blip r:embed="rId2"/>
          <a:stretch>
            <a:fillRect/>
          </a:stretch>
        </p:blipFill>
        <p:spPr>
          <a:xfrm>
            <a:off x="150495" y="3576955"/>
            <a:ext cx="2456180" cy="3281045"/>
          </a:xfrm>
          <a:prstGeom prst="rect">
            <a:avLst/>
          </a:prstGeom>
          <a:noFill/>
          <a:ln w="9525">
            <a:noFill/>
          </a:ln>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blinds(horizontal)">
                                      <p:cBhvr>
                                        <p:cTn id="7" dur="500"/>
                                        <p:tgtEl>
                                          <p:spTgt spid="163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91"/>
                                        </p:tgtEl>
                                        <p:attrNameLst>
                                          <p:attrName>style.visibility</p:attrName>
                                        </p:attrNameLst>
                                      </p:cBhvr>
                                      <p:to>
                                        <p:strVal val="visible"/>
                                      </p:to>
                                    </p:set>
                                    <p:animEffect transition="in" filter="blinds(horizontal)">
                                      <p:cBhvr>
                                        <p:cTn id="12"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16391"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52226" name="矩形 52225"/>
          <p:cNvSpPr/>
          <p:nvPr/>
        </p:nvSpPr>
        <p:spPr>
          <a:xfrm>
            <a:off x="304800" y="1059180"/>
            <a:ext cx="8606155" cy="1938020"/>
          </a:xfrm>
          <a:prstGeom prst="rect">
            <a:avLst/>
          </a:prstGeom>
          <a:noFill/>
          <a:ln w="9525">
            <a:noFill/>
          </a:ln>
        </p:spPr>
        <p:txBody>
          <a:bodyPr wrap="square" anchor="ctr">
            <a:spAutoFit/>
          </a:bodyPr>
          <a:p>
            <a:pPr indent="2667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用镜像法求解这个问题，设镜像电流</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，方向也相同，位于原来电流的镜像位置处，如图所示，很容易验证</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在铁板表面任一点处产生的合磁场与铁板表面垂直，满足边界条件。所以可以用</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代替铁板表面所有磁化电流的影响，计算上半空间的磁场。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227" name="矩形 52226"/>
          <p:cNvSpPr/>
          <p:nvPr/>
        </p:nvSpPr>
        <p:spPr>
          <a:xfrm>
            <a:off x="2116932" y="424656"/>
            <a:ext cx="4556125" cy="460375"/>
          </a:xfrm>
          <a:prstGeom prst="rect">
            <a:avLst/>
          </a:prstGeom>
          <a:noFill/>
          <a:ln w="9525">
            <a:noFill/>
          </a:ln>
        </p:spPr>
        <p:txBody>
          <a:bodyPr wrap="none" anchor="ctr">
            <a:spAutoFit/>
          </a:bodyPr>
          <a:p>
            <a:pPr algn="ct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电流对铁板平面的镜像</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2230" name="图片 52229" descr="tu4"/>
          <p:cNvPicPr>
            <a:picLocks noChangeAspect="1"/>
          </p:cNvPicPr>
          <p:nvPr/>
        </p:nvPicPr>
        <p:blipFill>
          <a:blip r:embed="rId2"/>
          <a:stretch>
            <a:fillRect/>
          </a:stretch>
        </p:blipFill>
        <p:spPr>
          <a:xfrm>
            <a:off x="2727643" y="2755265"/>
            <a:ext cx="2566987" cy="3429000"/>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17414" name="对象 17413"/>
          <p:cNvGraphicFramePr/>
          <p:nvPr/>
        </p:nvGraphicFramePr>
        <p:xfrm>
          <a:off x="5380355" y="247015"/>
          <a:ext cx="2057400" cy="811213"/>
        </p:xfrm>
        <a:graphic>
          <a:graphicData uri="http://schemas.openxmlformats.org/presentationml/2006/ole">
            <mc:AlternateContent xmlns:mc="http://schemas.openxmlformats.org/markup-compatibility/2006">
              <mc:Choice xmlns:v="urn:schemas-microsoft-com:vml" Requires="v">
                <p:oleObj spid="_x0000_s3083" name="" r:id="rId2" imgW="989965" imgH="393700" progId="Equation.DSMT4">
                  <p:embed/>
                </p:oleObj>
              </mc:Choice>
              <mc:Fallback>
                <p:oleObj name="" r:id="rId2" imgW="989965" imgH="393700" progId="Equation.DSMT4">
                  <p:embed/>
                  <p:pic>
                    <p:nvPicPr>
                      <p:cNvPr id="0" name="图片 3082"/>
                      <p:cNvPicPr/>
                      <p:nvPr/>
                    </p:nvPicPr>
                    <p:blipFill>
                      <a:blip r:embed="rId3">
                        <a:clrChange>
                          <a:clrFrom>
                            <a:srgbClr val="000000"/>
                          </a:clrFrom>
                          <a:clrTo>
                            <a:srgbClr val="FFFF00"/>
                          </a:clrTo>
                        </a:clrChange>
                      </a:blip>
                      <a:stretch>
                        <a:fillRect/>
                      </a:stretch>
                    </p:blipFill>
                    <p:spPr>
                      <a:xfrm>
                        <a:off x="5380355" y="247015"/>
                        <a:ext cx="2057400" cy="811213"/>
                      </a:xfrm>
                      <a:prstGeom prst="rect">
                        <a:avLst/>
                      </a:prstGeom>
                      <a:noFill/>
                      <a:ln w="38100">
                        <a:noFill/>
                        <a:miter/>
                      </a:ln>
                    </p:spPr>
                  </p:pic>
                </p:oleObj>
              </mc:Fallback>
            </mc:AlternateContent>
          </a:graphicData>
        </a:graphic>
      </p:graphicFrame>
      <p:graphicFrame>
        <p:nvGraphicFramePr>
          <p:cNvPr id="17413" name="对象 17412"/>
          <p:cNvGraphicFramePr/>
          <p:nvPr/>
        </p:nvGraphicFramePr>
        <p:xfrm>
          <a:off x="2493010" y="1476375"/>
          <a:ext cx="3429000" cy="1085850"/>
        </p:xfrm>
        <a:graphic>
          <a:graphicData uri="http://schemas.openxmlformats.org/presentationml/2006/ole">
            <mc:AlternateContent xmlns:mc="http://schemas.openxmlformats.org/markup-compatibility/2006">
              <mc:Choice xmlns:v="urn:schemas-microsoft-com:vml" Requires="v">
                <p:oleObj spid="_x0000_s3084" name="" r:id="rId4" imgW="1536065" imgH="482600" progId="Equation.DSMT4">
                  <p:embed/>
                </p:oleObj>
              </mc:Choice>
              <mc:Fallback>
                <p:oleObj name="" r:id="rId4" imgW="1536065" imgH="482600" progId="Equation.DSMT4">
                  <p:embed/>
                  <p:pic>
                    <p:nvPicPr>
                      <p:cNvPr id="0" name="图片 3083"/>
                      <p:cNvPicPr/>
                      <p:nvPr/>
                    </p:nvPicPr>
                    <p:blipFill>
                      <a:blip r:embed="rId5">
                        <a:clrChange>
                          <a:clrFrom>
                            <a:srgbClr val="000000"/>
                          </a:clrFrom>
                          <a:clrTo>
                            <a:srgbClr val="FFFF00"/>
                          </a:clrTo>
                        </a:clrChange>
                      </a:blip>
                      <a:stretch>
                        <a:fillRect/>
                      </a:stretch>
                    </p:blipFill>
                    <p:spPr>
                      <a:xfrm>
                        <a:off x="2493010" y="1476375"/>
                        <a:ext cx="3429000" cy="1085850"/>
                      </a:xfrm>
                      <a:prstGeom prst="rect">
                        <a:avLst/>
                      </a:prstGeom>
                      <a:noFill/>
                      <a:ln w="38100">
                        <a:noFill/>
                        <a:miter/>
                      </a:ln>
                    </p:spPr>
                  </p:pic>
                </p:oleObj>
              </mc:Fallback>
            </mc:AlternateContent>
          </a:graphicData>
        </a:graphic>
      </p:graphicFrame>
      <p:pic>
        <p:nvPicPr>
          <p:cNvPr id="17415" name="图片 17414" descr="tu4"/>
          <p:cNvPicPr>
            <a:picLocks noChangeAspect="1"/>
          </p:cNvPicPr>
          <p:nvPr/>
        </p:nvPicPr>
        <p:blipFill>
          <a:blip r:embed="rId6"/>
          <a:stretch>
            <a:fillRect/>
          </a:stretch>
        </p:blipFill>
        <p:spPr>
          <a:xfrm>
            <a:off x="6816725" y="1574800"/>
            <a:ext cx="1993900" cy="2662555"/>
          </a:xfrm>
          <a:prstGeom prst="rect">
            <a:avLst/>
          </a:prstGeom>
          <a:noFill/>
          <a:ln w="9525">
            <a:noFill/>
          </a:ln>
        </p:spPr>
      </p:pic>
      <p:sp>
        <p:nvSpPr>
          <p:cNvPr id="17417" name="矩形 17416"/>
          <p:cNvSpPr/>
          <p:nvPr/>
        </p:nvSpPr>
        <p:spPr>
          <a:xfrm>
            <a:off x="240665" y="423069"/>
            <a:ext cx="5021580" cy="460375"/>
          </a:xfrm>
          <a:prstGeom prst="rect">
            <a:avLst/>
          </a:prstGeom>
          <a:noFill/>
          <a:ln w="9525">
            <a:noFill/>
          </a:ln>
        </p:spPr>
        <p:txBody>
          <a:bodyPr wrap="none" anchor="ctr">
            <a:spAutoFit/>
          </a:bodyPr>
          <a:p>
            <a:pPr indent="2667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一无限长直线电流产生的矢量位为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418" name="矩形 17417"/>
          <p:cNvSpPr/>
          <p:nvPr/>
        </p:nvSpPr>
        <p:spPr>
          <a:xfrm>
            <a:off x="507365" y="1018540"/>
            <a:ext cx="8303260" cy="829945"/>
          </a:xfrm>
          <a:prstGeom prst="rect">
            <a:avLst/>
          </a:prstGeom>
          <a:noFill/>
          <a:ln w="9525">
            <a:noFill/>
          </a:ln>
        </p:spPr>
        <p:txBody>
          <a:bodyPr wrap="squar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其中</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是任意选取的参考点。本题中上半空间中任一点的矢量磁位为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7423" name="组合 17422"/>
          <p:cNvGrpSpPr/>
          <p:nvPr/>
        </p:nvGrpSpPr>
        <p:grpSpPr>
          <a:xfrm>
            <a:off x="457200" y="2555240"/>
            <a:ext cx="5638800" cy="654050"/>
            <a:chOff x="288" y="2400"/>
            <a:chExt cx="3552" cy="412"/>
          </a:xfrm>
        </p:grpSpPr>
        <p:graphicFrame>
          <p:nvGraphicFramePr>
            <p:cNvPr id="17412" name="对象 17411"/>
            <p:cNvGraphicFramePr/>
            <p:nvPr/>
          </p:nvGraphicFramePr>
          <p:xfrm>
            <a:off x="912" y="2400"/>
            <a:ext cx="2928" cy="412"/>
          </p:xfrm>
          <a:graphic>
            <a:graphicData uri="http://schemas.openxmlformats.org/presentationml/2006/ole">
              <mc:AlternateContent xmlns:mc="http://schemas.openxmlformats.org/markup-compatibility/2006">
                <mc:Choice xmlns:v="urn:schemas-microsoft-com:vml" Requires="v">
                  <p:oleObj spid="_x0000_s3085" name="" r:id="rId7" imgW="2373630" imgH="330200" progId="Equation.DSMT4">
                    <p:embed/>
                  </p:oleObj>
                </mc:Choice>
                <mc:Fallback>
                  <p:oleObj name="" r:id="rId7" imgW="2373630" imgH="330200" progId="Equation.DSMT4">
                    <p:embed/>
                    <p:pic>
                      <p:nvPicPr>
                        <p:cNvPr id="0" name="图片 3084"/>
                        <p:cNvPicPr/>
                        <p:nvPr/>
                      </p:nvPicPr>
                      <p:blipFill>
                        <a:blip r:embed="rId8">
                          <a:clrChange>
                            <a:clrFrom>
                              <a:srgbClr val="000000"/>
                            </a:clrFrom>
                            <a:clrTo>
                              <a:srgbClr val="FFFF00"/>
                            </a:clrTo>
                          </a:clrChange>
                        </a:blip>
                        <a:stretch>
                          <a:fillRect/>
                        </a:stretch>
                      </p:blipFill>
                      <p:spPr>
                        <a:xfrm>
                          <a:off x="912" y="2400"/>
                          <a:ext cx="2928" cy="412"/>
                        </a:xfrm>
                        <a:prstGeom prst="rect">
                          <a:avLst/>
                        </a:prstGeom>
                        <a:noFill/>
                        <a:ln w="38100">
                          <a:noFill/>
                          <a:miter/>
                        </a:ln>
                      </p:spPr>
                    </p:pic>
                  </p:oleObj>
                </mc:Fallback>
              </mc:AlternateContent>
            </a:graphicData>
          </a:graphic>
        </p:graphicFrame>
        <p:sp>
          <p:nvSpPr>
            <p:cNvPr id="17419" name="矩形 17418"/>
            <p:cNvSpPr/>
            <p:nvPr/>
          </p:nvSpPr>
          <p:spPr>
            <a:xfrm>
              <a:off x="288" y="2476"/>
              <a:ext cx="499" cy="290"/>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rPr>
                <a:t>其中</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pSp>
      <p:sp>
        <p:nvSpPr>
          <p:cNvPr id="17420" name="矩形 17419"/>
          <p:cNvSpPr/>
          <p:nvPr/>
        </p:nvSpPr>
        <p:spPr>
          <a:xfrm>
            <a:off x="384810" y="3262789"/>
            <a:ext cx="384048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上半空间中的磁感应强度为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7422" name="对象 17421"/>
          <p:cNvGraphicFramePr/>
          <p:nvPr/>
        </p:nvGraphicFramePr>
        <p:xfrm>
          <a:off x="1578610" y="3640773"/>
          <a:ext cx="4752340" cy="2731135"/>
        </p:xfrm>
        <a:graphic>
          <a:graphicData uri="http://schemas.openxmlformats.org/presentationml/2006/ole">
            <mc:AlternateContent xmlns:mc="http://schemas.openxmlformats.org/markup-compatibility/2006">
              <mc:Choice xmlns:v="urn:schemas-microsoft-com:vml" Requires="v">
                <p:oleObj spid="_x0000_s3086" name="" r:id="rId9" imgW="2743200" imgH="1536700" progId="Equation.DSMT4">
                  <p:embed/>
                </p:oleObj>
              </mc:Choice>
              <mc:Fallback>
                <p:oleObj name="" r:id="rId9" imgW="2743200" imgH="1536700" progId="Equation.DSMT4">
                  <p:embed/>
                  <p:pic>
                    <p:nvPicPr>
                      <p:cNvPr id="0" name="图片 3085"/>
                      <p:cNvPicPr/>
                      <p:nvPr/>
                    </p:nvPicPr>
                    <p:blipFill>
                      <a:blip r:embed="rId10">
                        <a:clrChange>
                          <a:clrFrom>
                            <a:srgbClr val="000000"/>
                          </a:clrFrom>
                          <a:clrTo>
                            <a:srgbClr val="FFFF00"/>
                          </a:clrTo>
                        </a:clrChange>
                      </a:blip>
                      <a:stretch>
                        <a:fillRect/>
                      </a:stretch>
                    </p:blipFill>
                    <p:spPr>
                      <a:xfrm>
                        <a:off x="1578610" y="3640773"/>
                        <a:ext cx="4752340" cy="2731135"/>
                      </a:xfrm>
                      <a:prstGeom prst="rect">
                        <a:avLst/>
                      </a:prstGeom>
                      <a:noFill/>
                      <a:ln w="38100">
                        <a:noFill/>
                        <a:miter/>
                      </a:ln>
                    </p:spPr>
                  </p:pic>
                </p:oleObj>
              </mc:Fallback>
            </mc:AlternateContent>
          </a:graphicData>
        </a:graphic>
      </p:graphicFrame>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7"/>
                                        </p:tgtEl>
                                        <p:attrNameLst>
                                          <p:attrName>style.visibility</p:attrName>
                                        </p:attrNameLst>
                                      </p:cBhvr>
                                      <p:to>
                                        <p:strVal val="visible"/>
                                      </p:to>
                                    </p:set>
                                    <p:animEffect transition="in" filter="blinds(horizontal)">
                                      <p:cBhvr>
                                        <p:cTn id="7" dur="500"/>
                                        <p:tgtEl>
                                          <p:spTgt spid="17417"/>
                                        </p:tgtEl>
                                      </p:cBhvr>
                                    </p:animEffect>
                                  </p:childTnLst>
                                </p:cTn>
                              </p:par>
                              <p:par>
                                <p:cTn id="8" presetID="3" presetClass="entr" presetSubtype="10" fill="hold" nodeType="withEffect">
                                  <p:stCondLst>
                                    <p:cond delay="0"/>
                                  </p:stCondLst>
                                  <p:childTnLst>
                                    <p:set>
                                      <p:cBhvr>
                                        <p:cTn id="9" dur="1" fill="hold">
                                          <p:stCondLst>
                                            <p:cond delay="0"/>
                                          </p:stCondLst>
                                        </p:cTn>
                                        <p:tgtEl>
                                          <p:spTgt spid="17414"/>
                                        </p:tgtEl>
                                        <p:attrNameLst>
                                          <p:attrName>style.visibility</p:attrName>
                                        </p:attrNameLst>
                                      </p:cBhvr>
                                      <p:to>
                                        <p:strVal val="visible"/>
                                      </p:to>
                                    </p:set>
                                    <p:animEffect transition="in" filter="blinds(horizontal)">
                                      <p:cBhvr>
                                        <p:cTn id="10" dur="500"/>
                                        <p:tgtEl>
                                          <p:spTgt spid="1741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418"/>
                                        </p:tgtEl>
                                        <p:attrNameLst>
                                          <p:attrName>style.visibility</p:attrName>
                                        </p:attrNameLst>
                                      </p:cBhvr>
                                      <p:to>
                                        <p:strVal val="visible"/>
                                      </p:to>
                                    </p:set>
                                    <p:animEffect transition="in" filter="blinds(horizontal)">
                                      <p:cBhvr>
                                        <p:cTn id="15" dur="500"/>
                                        <p:tgtEl>
                                          <p:spTgt spid="1741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413"/>
                                        </p:tgtEl>
                                        <p:attrNameLst>
                                          <p:attrName>style.visibility</p:attrName>
                                        </p:attrNameLst>
                                      </p:cBhvr>
                                      <p:to>
                                        <p:strVal val="visible"/>
                                      </p:to>
                                    </p:set>
                                    <p:animEffect transition="in" filter="blinds(horizontal)">
                                      <p:cBhvr>
                                        <p:cTn id="20" dur="500"/>
                                        <p:tgtEl>
                                          <p:spTgt spid="1741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7423"/>
                                        </p:tgtEl>
                                        <p:attrNameLst>
                                          <p:attrName>style.visibility</p:attrName>
                                        </p:attrNameLst>
                                      </p:cBhvr>
                                      <p:to>
                                        <p:strVal val="visible"/>
                                      </p:to>
                                    </p:set>
                                    <p:animEffect transition="in" filter="blinds(horizontal)">
                                      <p:cBhvr>
                                        <p:cTn id="25" dur="500"/>
                                        <p:tgtEl>
                                          <p:spTgt spid="1742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7420"/>
                                        </p:tgtEl>
                                        <p:attrNameLst>
                                          <p:attrName>style.visibility</p:attrName>
                                        </p:attrNameLst>
                                      </p:cBhvr>
                                      <p:to>
                                        <p:strVal val="visible"/>
                                      </p:to>
                                    </p:set>
                                    <p:animEffect transition="in" filter="blinds(horizontal)">
                                      <p:cBhvr>
                                        <p:cTn id="30" dur="500"/>
                                        <p:tgtEl>
                                          <p:spTgt spid="17420"/>
                                        </p:tgtEl>
                                      </p:cBhvr>
                                    </p:animEffect>
                                  </p:childTnLst>
                                </p:cTn>
                              </p:par>
                              <p:par>
                                <p:cTn id="31" presetID="3" presetClass="entr" presetSubtype="10" fill="hold" nodeType="withEffect">
                                  <p:stCondLst>
                                    <p:cond delay="0"/>
                                  </p:stCondLst>
                                  <p:childTnLst>
                                    <p:set>
                                      <p:cBhvr>
                                        <p:cTn id="32" dur="1" fill="hold">
                                          <p:stCondLst>
                                            <p:cond delay="0"/>
                                          </p:stCondLst>
                                        </p:cTn>
                                        <p:tgtEl>
                                          <p:spTgt spid="17422"/>
                                        </p:tgtEl>
                                        <p:attrNameLst>
                                          <p:attrName>style.visibility</p:attrName>
                                        </p:attrNameLst>
                                      </p:cBhvr>
                                      <p:to>
                                        <p:strVal val="visible"/>
                                      </p:to>
                                    </p:set>
                                    <p:animEffect transition="in" filter="blinds(horizontal)">
                                      <p:cBhvr>
                                        <p:cTn id="33" dur="500"/>
                                        <p:tgtEl>
                                          <p:spTgt spid="17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7" grpId="0"/>
      <p:bldP spid="17418" grpId="0"/>
      <p:bldP spid="17420"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18438" name="矩形 18437"/>
          <p:cNvSpPr/>
          <p:nvPr/>
        </p:nvSpPr>
        <p:spPr>
          <a:xfrm>
            <a:off x="2026285" y="464661"/>
            <a:ext cx="4465955" cy="460375"/>
          </a:xfrm>
          <a:prstGeom prst="rect">
            <a:avLst/>
          </a:prstGeom>
          <a:noFill/>
          <a:ln w="9525">
            <a:noFill/>
          </a:ln>
        </p:spPr>
        <p:txBody>
          <a:bodyPr wrap="none" anchor="ctr">
            <a:spAutoFit/>
          </a:bodyPr>
          <a:p>
            <a:pPr algn="ct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点电荷对导体球的镜像</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439" name="矩形 18438"/>
          <p:cNvSpPr/>
          <p:nvPr/>
        </p:nvSpPr>
        <p:spPr>
          <a:xfrm>
            <a:off x="457200" y="1081247"/>
            <a:ext cx="8382000" cy="829945"/>
          </a:xfrm>
          <a:prstGeom prst="rect">
            <a:avLst/>
          </a:prstGeom>
          <a:noFill/>
          <a:ln w="9525">
            <a:noFill/>
          </a:ln>
        </p:spPr>
        <p:txBody>
          <a:bodyPr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一个半径为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的接地导体球，在与球心相距</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处有一个点电荷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，如图所示。试求导体球外的电位函数。</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8440" name="图片 18439" descr="tu4"/>
          <p:cNvPicPr>
            <a:picLocks noChangeAspect="1"/>
          </p:cNvPicPr>
          <p:nvPr/>
        </p:nvPicPr>
        <p:blipFill>
          <a:blip r:embed="rId2"/>
          <a:stretch>
            <a:fillRect/>
          </a:stretch>
        </p:blipFill>
        <p:spPr>
          <a:xfrm>
            <a:off x="269240" y="3717925"/>
            <a:ext cx="4343400" cy="2171700"/>
          </a:xfrm>
          <a:prstGeom prst="rect">
            <a:avLst/>
          </a:prstGeom>
          <a:noFill/>
          <a:ln w="9525">
            <a:noFill/>
          </a:ln>
        </p:spPr>
      </p:pic>
      <p:sp>
        <p:nvSpPr>
          <p:cNvPr id="18442" name="矩形 18441"/>
          <p:cNvSpPr/>
          <p:nvPr/>
        </p:nvSpPr>
        <p:spPr>
          <a:xfrm>
            <a:off x="465455" y="2072481"/>
            <a:ext cx="8534400" cy="1645285"/>
          </a:xfrm>
          <a:prstGeom prst="rect">
            <a:avLst/>
          </a:prstGeom>
          <a:noFill/>
          <a:ln w="9525">
            <a:noFill/>
          </a:ln>
        </p:spPr>
        <p:txBody>
          <a:bodyPr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分析：由于点电荷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导体球表面出现感应电荷，导体球外任一点的电场是</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与球面上所有感应电荷产生的电场的迭加。</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180"/>
              </a:lnSpc>
            </a:pP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解这个问题的困难是需要计算球面上感应电荷的分布和所有感应电荷在空间某一点产生的电场。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42"/>
                                        </p:tgtEl>
                                        <p:attrNameLst>
                                          <p:attrName>style.visibility</p:attrName>
                                        </p:attrNameLst>
                                      </p:cBhvr>
                                      <p:to>
                                        <p:strVal val="visible"/>
                                      </p:to>
                                    </p:set>
                                    <p:animEffect transition="in" filter="blinds(horizontal)">
                                      <p:cBhvr>
                                        <p:cTn id="7" dur="500"/>
                                        <p:tgtEl>
                                          <p:spTgt spid="18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114690" name="文本占位符 114689"/>
          <p:cNvSpPr>
            <a:spLocks noGrp="1"/>
          </p:cNvSpPr>
          <p:nvPr/>
        </p:nvSpPr>
        <p:spPr>
          <a:xfrm>
            <a:off x="395288" y="1052513"/>
            <a:ext cx="8229600" cy="194468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9pPr>
          </a:lstStyle>
          <a:p>
            <a:pPr>
              <a:lnSpc>
                <a:spcPts val="3180"/>
              </a:lnSpc>
              <a:spcBef>
                <a:spcPts val="0"/>
              </a:spcBef>
              <a:buNone/>
            </a:pP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⑴</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唯一性定理</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：对于泊松方程和拉普拉斯方程，给定，</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或，解是唯一的，因此可以根据所研究的问题的特点选用最简便的方法求解。第</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章中已经介绍了直接积分法，本章还将介绍分离变量法、镜象法、电轴法、有限差分法等方法。</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4691" name="矩形 114690"/>
          <p:cNvSpPr/>
          <p:nvPr/>
        </p:nvSpPr>
        <p:spPr>
          <a:xfrm>
            <a:off x="648335" y="3276283"/>
            <a:ext cx="7940040" cy="1722120"/>
          </a:xfrm>
          <a:prstGeom prst="rect">
            <a:avLst/>
          </a:prstGeom>
          <a:noFill/>
          <a:ln w="9525">
            <a:noFill/>
          </a:ln>
        </p:spPr>
        <p:txBody>
          <a:bodyPr wrap="square" anchor="ctr">
            <a:spAutoFit/>
          </a:bodyPr>
          <a:p>
            <a:pPr fontAlgn="auto">
              <a:lnSpc>
                <a:spcPts val="3180"/>
              </a:lnSpc>
            </a:pP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⑵</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类比法</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无论物理量的意义是否相同，只要满足相似的微分方程（泊松方程或拉普拉斯方程）和边界条件，解的形式也是相似的。我们主要介绍静电场边值问题的解法，可以推广用来求解恒定电场和恒定磁场的边值问题。 </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4692" name="矩形 114691"/>
          <p:cNvSpPr/>
          <p:nvPr/>
        </p:nvSpPr>
        <p:spPr>
          <a:xfrm>
            <a:off x="456883" y="476250"/>
            <a:ext cx="8229600" cy="576263"/>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lvl="0"/>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求解边值问题的依据</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0">
                                            <p:txEl>
                                              <p:charRg st="0" end="107"/>
                                            </p:txEl>
                                          </p:spTgt>
                                        </p:tgtEl>
                                        <p:attrNameLst>
                                          <p:attrName>style.visibility</p:attrName>
                                        </p:attrNameLst>
                                      </p:cBhvr>
                                      <p:to>
                                        <p:strVal val="visible"/>
                                      </p:to>
                                    </p:set>
                                    <p:animEffect transition="in" filter="blinds(horizontal)">
                                      <p:cBhvr>
                                        <p:cTn id="7" dur="500"/>
                                        <p:tgtEl>
                                          <p:spTgt spid="114690">
                                            <p:txEl>
                                              <p:charRg st="0" end="10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1"/>
                                        </p:tgtEl>
                                        <p:attrNameLst>
                                          <p:attrName>style.visibility</p:attrName>
                                        </p:attrNameLst>
                                      </p:cBhvr>
                                      <p:to>
                                        <p:strVal val="visible"/>
                                      </p:to>
                                    </p:set>
                                    <p:animEffect transition="in" filter="blinds(horizontal)">
                                      <p:cBhvr>
                                        <p:cTn id="12" dur="500"/>
                                        <p:tgtEl>
                                          <p:spTgt spid="114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build="p"/>
      <p:bldP spid="114691"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19462" name="矩形 19461"/>
          <p:cNvSpPr/>
          <p:nvPr/>
        </p:nvSpPr>
        <p:spPr>
          <a:xfrm>
            <a:off x="337185" y="1993424"/>
            <a:ext cx="8153400" cy="460375"/>
          </a:xfrm>
          <a:prstGeom prst="rect">
            <a:avLst/>
          </a:prstGeom>
          <a:noFill/>
          <a:ln w="9525">
            <a:noFill/>
          </a:ln>
        </p:spPr>
        <p:txBody>
          <a:bodyPr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②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镜象电荷的大小：球面上任一点</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处的电位为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9461" name="对象 19460"/>
          <p:cNvGraphicFramePr/>
          <p:nvPr/>
        </p:nvGraphicFramePr>
        <p:xfrm>
          <a:off x="2775585" y="2573655"/>
          <a:ext cx="3584575" cy="827088"/>
        </p:xfrm>
        <a:graphic>
          <a:graphicData uri="http://schemas.openxmlformats.org/presentationml/2006/ole">
            <mc:AlternateContent xmlns:mc="http://schemas.openxmlformats.org/markup-compatibility/2006">
              <mc:Choice xmlns:v="urn:schemas-microsoft-com:vml" Requires="v">
                <p:oleObj spid="_x0000_s3087" name="" r:id="rId2" imgW="1853565" imgH="431800" progId="Equation.DSMT4">
                  <p:embed/>
                </p:oleObj>
              </mc:Choice>
              <mc:Fallback>
                <p:oleObj name="" r:id="rId2" imgW="1853565" imgH="431800" progId="Equation.DSMT4">
                  <p:embed/>
                  <p:pic>
                    <p:nvPicPr>
                      <p:cNvPr id="0" name="图片 3086"/>
                      <p:cNvPicPr/>
                      <p:nvPr/>
                    </p:nvPicPr>
                    <p:blipFill>
                      <a:blip r:embed="rId3">
                        <a:clrChange>
                          <a:clrFrom>
                            <a:srgbClr val="000000"/>
                          </a:clrFrom>
                          <a:clrTo>
                            <a:srgbClr val="FFFF00"/>
                          </a:clrTo>
                        </a:clrChange>
                      </a:blip>
                      <a:stretch>
                        <a:fillRect/>
                      </a:stretch>
                    </p:blipFill>
                    <p:spPr>
                      <a:xfrm>
                        <a:off x="2775585" y="2573655"/>
                        <a:ext cx="3584575" cy="827088"/>
                      </a:xfrm>
                      <a:prstGeom prst="rect">
                        <a:avLst/>
                      </a:prstGeom>
                      <a:noFill/>
                      <a:ln w="38100">
                        <a:noFill/>
                        <a:miter/>
                      </a:ln>
                    </p:spPr>
                  </p:pic>
                </p:oleObj>
              </mc:Fallback>
            </mc:AlternateContent>
          </a:graphicData>
        </a:graphic>
      </p:graphicFrame>
      <p:sp>
        <p:nvSpPr>
          <p:cNvPr id="19464" name="矩形 19463"/>
          <p:cNvSpPr/>
          <p:nvPr/>
        </p:nvSpPr>
        <p:spPr>
          <a:xfrm>
            <a:off x="393700" y="3430429"/>
            <a:ext cx="6513195" cy="460375"/>
          </a:xfrm>
          <a:prstGeom prst="rect">
            <a:avLst/>
          </a:prstGeom>
          <a:noFill/>
          <a:ln w="9525">
            <a:noFill/>
          </a:ln>
        </p:spPr>
        <p:txBody>
          <a:bodyPr wrap="none" anchor="ctr">
            <a:spAutoFit/>
          </a:bodyPr>
          <a:p>
            <a:pPr indent="13335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为了确定</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，讨论两个特殊点，对于</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点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9463" name="对象 19462"/>
          <p:cNvGraphicFramePr/>
          <p:nvPr/>
        </p:nvGraphicFramePr>
        <p:xfrm>
          <a:off x="2623185" y="3992880"/>
          <a:ext cx="3719513" cy="942975"/>
        </p:xfrm>
        <a:graphic>
          <a:graphicData uri="http://schemas.openxmlformats.org/presentationml/2006/ole">
            <mc:AlternateContent xmlns:mc="http://schemas.openxmlformats.org/markup-compatibility/2006">
              <mc:Choice xmlns:v="urn:schemas-microsoft-com:vml" Requires="v">
                <p:oleObj spid="_x0000_s3088" name="" r:id="rId4" imgW="1917065" imgH="482600" progId="Equation.DSMT4">
                  <p:embed/>
                </p:oleObj>
              </mc:Choice>
              <mc:Fallback>
                <p:oleObj name="" r:id="rId4" imgW="1917065" imgH="482600" progId="Equation.DSMT4">
                  <p:embed/>
                  <p:pic>
                    <p:nvPicPr>
                      <p:cNvPr id="0" name="图片 3087"/>
                      <p:cNvPicPr/>
                      <p:nvPr/>
                    </p:nvPicPr>
                    <p:blipFill>
                      <a:blip r:embed="rId5">
                        <a:clrChange>
                          <a:clrFrom>
                            <a:srgbClr val="000000"/>
                          </a:clrFrom>
                          <a:clrTo>
                            <a:srgbClr val="FFFF00"/>
                          </a:clrTo>
                        </a:clrChange>
                      </a:blip>
                      <a:stretch>
                        <a:fillRect/>
                      </a:stretch>
                    </p:blipFill>
                    <p:spPr>
                      <a:xfrm>
                        <a:off x="2623185" y="3992880"/>
                        <a:ext cx="3719513" cy="942975"/>
                      </a:xfrm>
                      <a:prstGeom prst="rect">
                        <a:avLst/>
                      </a:prstGeom>
                      <a:noFill/>
                      <a:ln w="38100">
                        <a:noFill/>
                        <a:miter/>
                      </a:ln>
                    </p:spPr>
                  </p:pic>
                </p:oleObj>
              </mc:Fallback>
            </mc:AlternateContent>
          </a:graphicData>
        </a:graphic>
      </p:graphicFrame>
      <p:sp>
        <p:nvSpPr>
          <p:cNvPr id="19465" name="矩形 19464"/>
          <p:cNvSpPr/>
          <p:nvPr/>
        </p:nvSpPr>
        <p:spPr>
          <a:xfrm>
            <a:off x="316865" y="486569"/>
            <a:ext cx="8915400" cy="460375"/>
          </a:xfrm>
          <a:prstGeom prst="rect">
            <a:avLst/>
          </a:prstGeom>
          <a:noFill/>
          <a:ln w="9525">
            <a:noFill/>
          </a:ln>
        </p:spPr>
        <p:txBody>
          <a:bodyPr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边界条件为：在</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处，</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。用镜像法求解</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466" name="矩形 19465"/>
          <p:cNvSpPr/>
          <p:nvPr/>
        </p:nvSpPr>
        <p:spPr>
          <a:xfrm>
            <a:off x="316865" y="1075849"/>
            <a:ext cx="8610600" cy="829945"/>
          </a:xfrm>
          <a:prstGeom prst="rect">
            <a:avLst/>
          </a:prstGeom>
          <a:noFill/>
          <a:ln w="9525">
            <a:noFill/>
          </a:ln>
        </p:spPr>
        <p:txBody>
          <a:bodyPr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①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镜象电荷的位置：根据球面上感应电荷分布的对称性镜象电荷应在</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点的连接线上</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点的右侧，设在距</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点</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 </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处。</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9467" name="图片 19466" descr="tu4"/>
          <p:cNvPicPr>
            <a:picLocks noChangeAspect="1"/>
          </p:cNvPicPr>
          <p:nvPr/>
        </p:nvPicPr>
        <p:blipFill>
          <a:blip r:embed="rId6"/>
          <a:stretch>
            <a:fillRect/>
          </a:stretch>
        </p:blipFill>
        <p:spPr>
          <a:xfrm>
            <a:off x="240665" y="4998085"/>
            <a:ext cx="3276600" cy="1638300"/>
          </a:xfrm>
          <a:prstGeom prst="rect">
            <a:avLst/>
          </a:prstGeom>
          <a:noFill/>
          <a:ln w="9525">
            <a:noFill/>
          </a:ln>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5"/>
                                        </p:tgtEl>
                                        <p:attrNameLst>
                                          <p:attrName>style.visibility</p:attrName>
                                        </p:attrNameLst>
                                      </p:cBhvr>
                                      <p:to>
                                        <p:strVal val="visible"/>
                                      </p:to>
                                    </p:set>
                                    <p:animEffect transition="in" filter="blinds(horizontal)">
                                      <p:cBhvr>
                                        <p:cTn id="7" dur="500"/>
                                        <p:tgtEl>
                                          <p:spTgt spid="194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66"/>
                                        </p:tgtEl>
                                        <p:attrNameLst>
                                          <p:attrName>style.visibility</p:attrName>
                                        </p:attrNameLst>
                                      </p:cBhvr>
                                      <p:to>
                                        <p:strVal val="visible"/>
                                      </p:to>
                                    </p:set>
                                    <p:animEffect transition="in" filter="blinds(horizontal)">
                                      <p:cBhvr>
                                        <p:cTn id="12" dur="500"/>
                                        <p:tgtEl>
                                          <p:spTgt spid="194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62"/>
                                        </p:tgtEl>
                                        <p:attrNameLst>
                                          <p:attrName>style.visibility</p:attrName>
                                        </p:attrNameLst>
                                      </p:cBhvr>
                                      <p:to>
                                        <p:strVal val="visible"/>
                                      </p:to>
                                    </p:set>
                                    <p:animEffect transition="in" filter="blinds(horizontal)">
                                      <p:cBhvr>
                                        <p:cTn id="17" dur="500"/>
                                        <p:tgtEl>
                                          <p:spTgt spid="19462"/>
                                        </p:tgtEl>
                                      </p:cBhvr>
                                    </p:animEffect>
                                  </p:childTnLst>
                                </p:cTn>
                              </p:par>
                              <p:par>
                                <p:cTn id="18" presetID="3" presetClass="entr" presetSubtype="10" fill="hold" nodeType="withEffect">
                                  <p:stCondLst>
                                    <p:cond delay="0"/>
                                  </p:stCondLst>
                                  <p:childTnLst>
                                    <p:set>
                                      <p:cBhvr>
                                        <p:cTn id="19" dur="1" fill="hold">
                                          <p:stCondLst>
                                            <p:cond delay="0"/>
                                          </p:stCondLst>
                                        </p:cTn>
                                        <p:tgtEl>
                                          <p:spTgt spid="19461"/>
                                        </p:tgtEl>
                                        <p:attrNameLst>
                                          <p:attrName>style.visibility</p:attrName>
                                        </p:attrNameLst>
                                      </p:cBhvr>
                                      <p:to>
                                        <p:strVal val="visible"/>
                                      </p:to>
                                    </p:set>
                                    <p:animEffect transition="in" filter="blinds(horizontal)">
                                      <p:cBhvr>
                                        <p:cTn id="20" dur="500"/>
                                        <p:tgtEl>
                                          <p:spTgt spid="1946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9464"/>
                                        </p:tgtEl>
                                        <p:attrNameLst>
                                          <p:attrName>style.visibility</p:attrName>
                                        </p:attrNameLst>
                                      </p:cBhvr>
                                      <p:to>
                                        <p:strVal val="visible"/>
                                      </p:to>
                                    </p:set>
                                    <p:animEffect transition="in" filter="blinds(horizontal)">
                                      <p:cBhvr>
                                        <p:cTn id="25" dur="500"/>
                                        <p:tgtEl>
                                          <p:spTgt spid="19464"/>
                                        </p:tgtEl>
                                      </p:cBhvr>
                                    </p:animEffect>
                                  </p:childTnLst>
                                </p:cTn>
                              </p:par>
                              <p:par>
                                <p:cTn id="26" presetID="3" presetClass="entr" presetSubtype="10" fill="hold" nodeType="withEffect">
                                  <p:stCondLst>
                                    <p:cond delay="0"/>
                                  </p:stCondLst>
                                  <p:childTnLst>
                                    <p:set>
                                      <p:cBhvr>
                                        <p:cTn id="27" dur="1" fill="hold">
                                          <p:stCondLst>
                                            <p:cond delay="0"/>
                                          </p:stCondLst>
                                        </p:cTn>
                                        <p:tgtEl>
                                          <p:spTgt spid="19463"/>
                                        </p:tgtEl>
                                        <p:attrNameLst>
                                          <p:attrName>style.visibility</p:attrName>
                                        </p:attrNameLst>
                                      </p:cBhvr>
                                      <p:to>
                                        <p:strVal val="visible"/>
                                      </p:to>
                                    </p:set>
                                    <p:animEffect transition="in" filter="blinds(horizontal)">
                                      <p:cBhvr>
                                        <p:cTn id="28"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p:bldP spid="19464" grpId="0"/>
      <p:bldP spid="19465" grpId="0"/>
      <p:bldP spid="19466"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20485" name="对象 20484"/>
          <p:cNvGraphicFramePr/>
          <p:nvPr/>
        </p:nvGraphicFramePr>
        <p:xfrm>
          <a:off x="830263" y="3797300"/>
          <a:ext cx="3265487" cy="973138"/>
        </p:xfrm>
        <a:graphic>
          <a:graphicData uri="http://schemas.openxmlformats.org/presentationml/2006/ole">
            <mc:AlternateContent xmlns:mc="http://schemas.openxmlformats.org/markup-compatibility/2006">
              <mc:Choice xmlns:v="urn:schemas-microsoft-com:vml" Requires="v">
                <p:oleObj spid="_x0000_s3089" name="" r:id="rId2" imgW="1624965" imgH="482600" progId="Equation.DSMT4">
                  <p:embed/>
                </p:oleObj>
              </mc:Choice>
              <mc:Fallback>
                <p:oleObj name="" r:id="rId2" imgW="1624965" imgH="482600" progId="Equation.DSMT4">
                  <p:embed/>
                  <p:pic>
                    <p:nvPicPr>
                      <p:cNvPr id="0" name="图片 3088"/>
                      <p:cNvPicPr/>
                      <p:nvPr/>
                    </p:nvPicPr>
                    <p:blipFill>
                      <a:blip r:embed="rId3">
                        <a:clrChange>
                          <a:clrFrom>
                            <a:srgbClr val="000000"/>
                          </a:clrFrom>
                          <a:clrTo>
                            <a:srgbClr val="FFFF00"/>
                          </a:clrTo>
                        </a:clrChange>
                      </a:blip>
                      <a:stretch>
                        <a:fillRect/>
                      </a:stretch>
                    </p:blipFill>
                    <p:spPr>
                      <a:xfrm>
                        <a:off x="830263" y="3797300"/>
                        <a:ext cx="3265487" cy="973138"/>
                      </a:xfrm>
                      <a:prstGeom prst="rect">
                        <a:avLst/>
                      </a:prstGeom>
                      <a:noFill/>
                      <a:ln w="38100">
                        <a:noFill/>
                        <a:miter/>
                      </a:ln>
                    </p:spPr>
                  </p:pic>
                </p:oleObj>
              </mc:Fallback>
            </mc:AlternateContent>
          </a:graphicData>
        </a:graphic>
      </p:graphicFrame>
      <p:grpSp>
        <p:nvGrpSpPr>
          <p:cNvPr id="20498" name="组合 20497"/>
          <p:cNvGrpSpPr/>
          <p:nvPr/>
        </p:nvGrpSpPr>
        <p:grpSpPr>
          <a:xfrm>
            <a:off x="37465" y="393065"/>
            <a:ext cx="6718300" cy="950913"/>
            <a:chOff x="0" y="240"/>
            <a:chExt cx="4232" cy="599"/>
          </a:xfrm>
        </p:grpSpPr>
        <p:graphicFrame>
          <p:nvGraphicFramePr>
            <p:cNvPr id="20489" name="对象 20488"/>
            <p:cNvGraphicFramePr/>
            <p:nvPr/>
          </p:nvGraphicFramePr>
          <p:xfrm>
            <a:off x="1632" y="240"/>
            <a:ext cx="2600" cy="599"/>
          </p:xfrm>
          <a:graphic>
            <a:graphicData uri="http://schemas.openxmlformats.org/presentationml/2006/ole">
              <mc:AlternateContent xmlns:mc="http://schemas.openxmlformats.org/markup-compatibility/2006">
                <mc:Choice xmlns:v="urn:schemas-microsoft-com:vml" Requires="v">
                  <p:oleObj spid="_x0000_s3090" name="" r:id="rId4" imgW="2069465" imgH="482600" progId="Equation.DSMT4">
                    <p:embed/>
                  </p:oleObj>
                </mc:Choice>
                <mc:Fallback>
                  <p:oleObj name="" r:id="rId4" imgW="2069465" imgH="482600" progId="Equation.DSMT4">
                    <p:embed/>
                    <p:pic>
                      <p:nvPicPr>
                        <p:cNvPr id="0" name="图片 3089"/>
                        <p:cNvPicPr/>
                        <p:nvPr/>
                      </p:nvPicPr>
                      <p:blipFill>
                        <a:blip r:embed="rId5">
                          <a:clrChange>
                            <a:clrFrom>
                              <a:srgbClr val="000000"/>
                            </a:clrFrom>
                            <a:clrTo>
                              <a:srgbClr val="FFFF00"/>
                            </a:clrTo>
                          </a:clrChange>
                        </a:blip>
                        <a:stretch>
                          <a:fillRect/>
                        </a:stretch>
                      </p:blipFill>
                      <p:spPr>
                        <a:xfrm>
                          <a:off x="1632" y="240"/>
                          <a:ext cx="2600" cy="599"/>
                        </a:xfrm>
                        <a:prstGeom prst="rect">
                          <a:avLst/>
                        </a:prstGeom>
                        <a:noFill/>
                        <a:ln w="38100">
                          <a:noFill/>
                          <a:miter/>
                        </a:ln>
                      </p:spPr>
                    </p:pic>
                  </p:oleObj>
                </mc:Fallback>
              </mc:AlternateContent>
            </a:graphicData>
          </a:graphic>
        </p:graphicFrame>
        <p:sp>
          <p:nvSpPr>
            <p:cNvPr id="20490" name="矩形 20489"/>
            <p:cNvSpPr/>
            <p:nvPr/>
          </p:nvSpPr>
          <p:spPr>
            <a:xfrm>
              <a:off x="0" y="436"/>
              <a:ext cx="1218" cy="290"/>
            </a:xfrm>
            <a:prstGeom prst="rect">
              <a:avLst/>
            </a:prstGeom>
            <a:noFill/>
            <a:ln w="9525">
              <a:noFill/>
            </a:ln>
          </p:spPr>
          <p:txBody>
            <a:bodyPr wrap="none" anchor="ctr">
              <a:spAutoFit/>
            </a:bodyPr>
            <a:p>
              <a:pPr indent="5334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对于</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点</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0499" name="组合 20498"/>
          <p:cNvGrpSpPr/>
          <p:nvPr/>
        </p:nvGrpSpPr>
        <p:grpSpPr>
          <a:xfrm>
            <a:off x="37465" y="1268095"/>
            <a:ext cx="8153400" cy="857250"/>
            <a:chOff x="0" y="864"/>
            <a:chExt cx="5136" cy="540"/>
          </a:xfrm>
        </p:grpSpPr>
        <p:graphicFrame>
          <p:nvGraphicFramePr>
            <p:cNvPr id="20488" name="对象 20487"/>
            <p:cNvGraphicFramePr/>
            <p:nvPr/>
          </p:nvGraphicFramePr>
          <p:xfrm>
            <a:off x="3360" y="864"/>
            <a:ext cx="1285" cy="540"/>
          </p:xfrm>
          <a:graphic>
            <a:graphicData uri="http://schemas.openxmlformats.org/presentationml/2006/ole">
              <mc:AlternateContent xmlns:mc="http://schemas.openxmlformats.org/markup-compatibility/2006">
                <mc:Choice xmlns:v="urn:schemas-microsoft-com:vml" Requires="v">
                  <p:oleObj spid="_x0000_s3091" name="" r:id="rId6" imgW="1015365" imgH="431800" progId="Equation.DSMT4">
                    <p:embed/>
                  </p:oleObj>
                </mc:Choice>
                <mc:Fallback>
                  <p:oleObj name="" r:id="rId6" imgW="1015365" imgH="431800" progId="Equation.DSMT4">
                    <p:embed/>
                    <p:pic>
                      <p:nvPicPr>
                        <p:cNvPr id="0" name="图片 3090"/>
                        <p:cNvPicPr/>
                        <p:nvPr/>
                      </p:nvPicPr>
                      <p:blipFill>
                        <a:blip r:embed="rId7">
                          <a:clrChange>
                            <a:clrFrom>
                              <a:srgbClr val="000000"/>
                            </a:clrFrom>
                            <a:clrTo>
                              <a:srgbClr val="FFFF00"/>
                            </a:clrTo>
                          </a:clrChange>
                        </a:blip>
                        <a:stretch>
                          <a:fillRect/>
                        </a:stretch>
                      </p:blipFill>
                      <p:spPr>
                        <a:xfrm>
                          <a:off x="3360" y="864"/>
                          <a:ext cx="1285" cy="540"/>
                        </a:xfrm>
                        <a:prstGeom prst="rect">
                          <a:avLst/>
                        </a:prstGeom>
                        <a:noFill/>
                        <a:ln w="38100">
                          <a:noFill/>
                          <a:miter/>
                        </a:ln>
                      </p:spPr>
                    </p:pic>
                  </p:oleObj>
                </mc:Fallback>
              </mc:AlternateContent>
            </a:graphicData>
          </a:graphic>
        </p:graphicFrame>
        <p:sp>
          <p:nvSpPr>
            <p:cNvPr id="20491" name="矩形 20490"/>
            <p:cNvSpPr/>
            <p:nvPr/>
          </p:nvSpPr>
          <p:spPr>
            <a:xfrm>
              <a:off x="0" y="1011"/>
              <a:ext cx="5136" cy="290"/>
            </a:xfrm>
            <a:prstGeom prst="rect">
              <a:avLst/>
            </a:prstGeom>
            <a:noFill/>
            <a:ln w="9525">
              <a:noFill/>
            </a:ln>
          </p:spPr>
          <p:txBody>
            <a:bodyPr anchor="ctr">
              <a:spAutoFit/>
            </a:bodyPr>
            <a:p>
              <a:pPr indent="5334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由上两式可以解出镜象电荷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0500" name="组合 20499"/>
          <p:cNvGrpSpPr/>
          <p:nvPr/>
        </p:nvGrpSpPr>
        <p:grpSpPr>
          <a:xfrm>
            <a:off x="473075" y="1993265"/>
            <a:ext cx="4902200" cy="919163"/>
            <a:chOff x="288" y="1533"/>
            <a:chExt cx="3088" cy="579"/>
          </a:xfrm>
        </p:grpSpPr>
        <p:graphicFrame>
          <p:nvGraphicFramePr>
            <p:cNvPr id="20486" name="对象 20485"/>
            <p:cNvGraphicFramePr/>
            <p:nvPr/>
          </p:nvGraphicFramePr>
          <p:xfrm>
            <a:off x="2256" y="1533"/>
            <a:ext cx="1120" cy="579"/>
          </p:xfrm>
          <a:graphic>
            <a:graphicData uri="http://schemas.openxmlformats.org/presentationml/2006/ole">
              <mc:AlternateContent xmlns:mc="http://schemas.openxmlformats.org/markup-compatibility/2006">
                <mc:Choice xmlns:v="urn:schemas-microsoft-com:vml" Requires="v">
                  <p:oleObj spid="_x0000_s3092" name="" r:id="rId8" imgW="889000" imgH="457200" progId="Equation.DSMT4">
                    <p:embed/>
                  </p:oleObj>
                </mc:Choice>
                <mc:Fallback>
                  <p:oleObj name="" r:id="rId8" imgW="889000" imgH="457200" progId="Equation.DSMT4">
                    <p:embed/>
                    <p:pic>
                      <p:nvPicPr>
                        <p:cNvPr id="0" name="图片 3091"/>
                        <p:cNvPicPr/>
                        <p:nvPr/>
                      </p:nvPicPr>
                      <p:blipFill>
                        <a:blip r:embed="rId9">
                          <a:clrChange>
                            <a:clrFrom>
                              <a:srgbClr val="000000"/>
                            </a:clrFrom>
                            <a:clrTo>
                              <a:srgbClr val="FFFF00"/>
                            </a:clrTo>
                          </a:clrChange>
                        </a:blip>
                        <a:stretch>
                          <a:fillRect/>
                        </a:stretch>
                      </p:blipFill>
                      <p:spPr>
                        <a:xfrm>
                          <a:off x="2256" y="1533"/>
                          <a:ext cx="1120" cy="579"/>
                        </a:xfrm>
                        <a:prstGeom prst="rect">
                          <a:avLst/>
                        </a:prstGeom>
                        <a:noFill/>
                        <a:ln w="38100">
                          <a:noFill/>
                          <a:miter/>
                        </a:ln>
                      </p:spPr>
                    </p:pic>
                  </p:oleObj>
                </mc:Fallback>
              </mc:AlternateContent>
            </a:graphicData>
          </a:graphic>
        </p:graphicFrame>
        <p:sp>
          <p:nvSpPr>
            <p:cNvPr id="20493" name="矩形 20492"/>
            <p:cNvSpPr/>
            <p:nvPr/>
          </p:nvSpPr>
          <p:spPr>
            <a:xfrm>
              <a:off x="288" y="1667"/>
              <a:ext cx="1516" cy="290"/>
            </a:xfrm>
            <a:prstGeom prst="rect">
              <a:avLst/>
            </a:prstGeom>
            <a:noFill/>
            <a:ln w="9525">
              <a:noFill/>
            </a:ln>
          </p:spPr>
          <p:txBody>
            <a:bodyPr wrap="none"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镜象电荷的位置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20494" name="矩形 20493"/>
          <p:cNvSpPr/>
          <p:nvPr/>
        </p:nvSpPr>
        <p:spPr>
          <a:xfrm>
            <a:off x="506095" y="2937510"/>
            <a:ext cx="8274050" cy="829945"/>
          </a:xfrm>
          <a:prstGeom prst="rect">
            <a:avLst/>
          </a:prstGeom>
          <a:noFill/>
          <a:ln w="9525">
            <a:noFill/>
          </a:ln>
        </p:spPr>
        <p:txBody>
          <a:bodyPr wrap="squar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即用镜象电荷代替了导体球面上所有的感应电荷，球外任一点</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 θ, 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）的电位为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0503" name="组合 20502"/>
          <p:cNvGrpSpPr/>
          <p:nvPr/>
        </p:nvGrpSpPr>
        <p:grpSpPr>
          <a:xfrm>
            <a:off x="3874770" y="3767455"/>
            <a:ext cx="4316095" cy="984250"/>
            <a:chOff x="288" y="3312"/>
            <a:chExt cx="3090" cy="806"/>
          </a:xfrm>
        </p:grpSpPr>
        <p:sp>
          <p:nvSpPr>
            <p:cNvPr id="20501" name="矩形 20500"/>
            <p:cNvSpPr/>
            <p:nvPr/>
          </p:nvSpPr>
          <p:spPr>
            <a:xfrm>
              <a:off x="288" y="3376"/>
              <a:ext cx="564" cy="680"/>
            </a:xfrm>
            <a:prstGeom prst="rect">
              <a:avLst/>
            </a:prstGeom>
            <a:noFill/>
            <a:ln w="9525">
              <a:noFill/>
            </a:ln>
          </p:spPr>
          <p:txBody>
            <a:bodyPr wrap="square" anchor="ctr">
              <a:spAutoFit/>
            </a:bodyPr>
            <a:p>
              <a:r>
                <a:rPr lang="zh-CN" altLang="en-US" sz="2400" dirty="0">
                  <a:solidFill>
                    <a:schemeClr val="bg2"/>
                  </a:solidFill>
                  <a:latin typeface="微软雅黑" panose="020B0503020204020204" pitchFamily="34" charset="-122"/>
                  <a:ea typeface="微软雅黑" panose="020B0503020204020204" pitchFamily="34" charset="-122"/>
                </a:rPr>
                <a:t>其中</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aphicFrame>
          <p:nvGraphicFramePr>
            <p:cNvPr id="20502" name="对象 20501"/>
            <p:cNvGraphicFramePr/>
            <p:nvPr/>
          </p:nvGraphicFramePr>
          <p:xfrm>
            <a:off x="1104" y="3312"/>
            <a:ext cx="2274" cy="806"/>
          </p:xfrm>
          <a:graphic>
            <a:graphicData uri="http://schemas.openxmlformats.org/presentationml/2006/ole">
              <mc:AlternateContent xmlns:mc="http://schemas.openxmlformats.org/markup-compatibility/2006">
                <mc:Choice xmlns:v="urn:schemas-microsoft-com:vml" Requires="v">
                  <p:oleObj spid="_x0000_s3093" name="" r:id="rId10" imgW="1663065" imgH="584200" progId="Equation.DSMT4">
                    <p:embed/>
                  </p:oleObj>
                </mc:Choice>
                <mc:Fallback>
                  <p:oleObj name="" r:id="rId10" imgW="1663065" imgH="584200" progId="Equation.DSMT4">
                    <p:embed/>
                    <p:pic>
                      <p:nvPicPr>
                        <p:cNvPr id="0" name="图片 3092"/>
                        <p:cNvPicPr/>
                        <p:nvPr/>
                      </p:nvPicPr>
                      <p:blipFill>
                        <a:blip r:embed="rId11">
                          <a:clrChange>
                            <a:clrFrom>
                              <a:srgbClr val="000000"/>
                            </a:clrFrom>
                            <a:clrTo>
                              <a:srgbClr val="FFFF00"/>
                            </a:clrTo>
                          </a:clrChange>
                        </a:blip>
                        <a:stretch>
                          <a:fillRect/>
                        </a:stretch>
                      </p:blipFill>
                      <p:spPr>
                        <a:xfrm>
                          <a:off x="1104" y="3312"/>
                          <a:ext cx="2274" cy="806"/>
                        </a:xfrm>
                        <a:prstGeom prst="rect">
                          <a:avLst/>
                        </a:prstGeom>
                        <a:noFill/>
                        <a:ln w="38100">
                          <a:noFill/>
                          <a:miter/>
                        </a:ln>
                      </p:spPr>
                    </p:pic>
                  </p:oleObj>
                </mc:Fallback>
              </mc:AlternateContent>
            </a:graphicData>
          </a:graphic>
        </p:graphicFrame>
      </p:grpSp>
      <p:pic>
        <p:nvPicPr>
          <p:cNvPr id="20504" name="图片 20503" descr="tu4"/>
          <p:cNvPicPr>
            <a:picLocks noChangeAspect="1"/>
          </p:cNvPicPr>
          <p:nvPr/>
        </p:nvPicPr>
        <p:blipFill>
          <a:blip r:embed="rId12"/>
          <a:stretch>
            <a:fillRect/>
          </a:stretch>
        </p:blipFill>
        <p:spPr>
          <a:xfrm>
            <a:off x="678180" y="4972050"/>
            <a:ext cx="2743200" cy="1787525"/>
          </a:xfrm>
          <a:prstGeom prst="rect">
            <a:avLst/>
          </a:prstGeom>
          <a:noFill/>
          <a:ln w="9525">
            <a:noFill/>
          </a:ln>
        </p:spPr>
      </p:pic>
    </p:spTree>
    <p:custDataLst>
      <p:tags r:id="rId1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98"/>
                                        </p:tgtEl>
                                        <p:attrNameLst>
                                          <p:attrName>style.visibility</p:attrName>
                                        </p:attrNameLst>
                                      </p:cBhvr>
                                      <p:to>
                                        <p:strVal val="visible"/>
                                      </p:to>
                                    </p:set>
                                    <p:animEffect transition="in" filter="blinds(horizontal)">
                                      <p:cBhvr>
                                        <p:cTn id="7" dur="500"/>
                                        <p:tgtEl>
                                          <p:spTgt spid="204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99"/>
                                        </p:tgtEl>
                                        <p:attrNameLst>
                                          <p:attrName>style.visibility</p:attrName>
                                        </p:attrNameLst>
                                      </p:cBhvr>
                                      <p:to>
                                        <p:strVal val="visible"/>
                                      </p:to>
                                    </p:set>
                                    <p:animEffect transition="in" filter="blinds(horizontal)">
                                      <p:cBhvr>
                                        <p:cTn id="12" dur="500"/>
                                        <p:tgtEl>
                                          <p:spTgt spid="204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00"/>
                                        </p:tgtEl>
                                        <p:attrNameLst>
                                          <p:attrName>style.visibility</p:attrName>
                                        </p:attrNameLst>
                                      </p:cBhvr>
                                      <p:to>
                                        <p:strVal val="visible"/>
                                      </p:to>
                                    </p:set>
                                    <p:animEffect transition="in" filter="blinds(horizontal)">
                                      <p:cBhvr>
                                        <p:cTn id="17" dur="500"/>
                                        <p:tgtEl>
                                          <p:spTgt spid="205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94"/>
                                        </p:tgtEl>
                                        <p:attrNameLst>
                                          <p:attrName>style.visibility</p:attrName>
                                        </p:attrNameLst>
                                      </p:cBhvr>
                                      <p:to>
                                        <p:strVal val="visible"/>
                                      </p:to>
                                    </p:set>
                                    <p:animEffect transition="in" filter="blinds(horizontal)">
                                      <p:cBhvr>
                                        <p:cTn id="22" dur="500"/>
                                        <p:tgtEl>
                                          <p:spTgt spid="2049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504"/>
                                        </p:tgtEl>
                                        <p:attrNameLst>
                                          <p:attrName>style.visibility</p:attrName>
                                        </p:attrNameLst>
                                      </p:cBhvr>
                                      <p:to>
                                        <p:strVal val="visible"/>
                                      </p:to>
                                    </p:set>
                                    <p:animEffect transition="in" filter="blinds(horizontal)">
                                      <p:cBhvr>
                                        <p:cTn id="27" dur="500"/>
                                        <p:tgtEl>
                                          <p:spTgt spid="20504"/>
                                        </p:tgtEl>
                                      </p:cBhvr>
                                    </p:animEffect>
                                  </p:childTnLst>
                                </p:cTn>
                              </p:par>
                              <p:par>
                                <p:cTn id="28" presetID="3" presetClass="entr" presetSubtype="10" fill="hold" nodeType="withEffect">
                                  <p:stCondLst>
                                    <p:cond delay="0"/>
                                  </p:stCondLst>
                                  <p:childTnLst>
                                    <p:set>
                                      <p:cBhvr>
                                        <p:cTn id="29" dur="1" fill="hold">
                                          <p:stCondLst>
                                            <p:cond delay="0"/>
                                          </p:stCondLst>
                                        </p:cTn>
                                        <p:tgtEl>
                                          <p:spTgt spid="20485"/>
                                        </p:tgtEl>
                                        <p:attrNameLst>
                                          <p:attrName>style.visibility</p:attrName>
                                        </p:attrNameLst>
                                      </p:cBhvr>
                                      <p:to>
                                        <p:strVal val="visible"/>
                                      </p:to>
                                    </p:set>
                                    <p:animEffect transition="in" filter="blinds(horizontal)">
                                      <p:cBhvr>
                                        <p:cTn id="30" dur="500"/>
                                        <p:tgtEl>
                                          <p:spTgt spid="2048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0503"/>
                                        </p:tgtEl>
                                        <p:attrNameLst>
                                          <p:attrName>style.visibility</p:attrName>
                                        </p:attrNameLst>
                                      </p:cBhvr>
                                      <p:to>
                                        <p:strVal val="visible"/>
                                      </p:to>
                                    </p:set>
                                    <p:animEffect transition="in" filter="blinds(horizontal)">
                                      <p:cBhvr>
                                        <p:cTn id="35" dur="500"/>
                                        <p:tgtEl>
                                          <p:spTgt spid="20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4"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1513" name="矩形 21512"/>
          <p:cNvSpPr/>
          <p:nvPr/>
        </p:nvSpPr>
        <p:spPr>
          <a:xfrm>
            <a:off x="457200" y="915511"/>
            <a:ext cx="201168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场强的分布为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1514" name="对象 21513"/>
          <p:cNvGraphicFramePr/>
          <p:nvPr/>
        </p:nvGraphicFramePr>
        <p:xfrm>
          <a:off x="2654300" y="182245"/>
          <a:ext cx="6489700" cy="1884363"/>
        </p:xfrm>
        <a:graphic>
          <a:graphicData uri="http://schemas.openxmlformats.org/presentationml/2006/ole">
            <mc:AlternateContent xmlns:mc="http://schemas.openxmlformats.org/markup-compatibility/2006">
              <mc:Choice xmlns:v="urn:schemas-microsoft-com:vml" Requires="v">
                <p:oleObj spid="_x0000_s3094" name="" r:id="rId2" imgW="3314700" imgH="965200" progId="Equation.DSMT4">
                  <p:embed/>
                </p:oleObj>
              </mc:Choice>
              <mc:Fallback>
                <p:oleObj name="" r:id="rId2" imgW="3314700" imgH="965200" progId="Equation.DSMT4">
                  <p:embed/>
                  <p:pic>
                    <p:nvPicPr>
                      <p:cNvPr id="0" name="图片 3093"/>
                      <p:cNvPicPr/>
                      <p:nvPr/>
                    </p:nvPicPr>
                    <p:blipFill>
                      <a:blip r:embed="rId3">
                        <a:clrChange>
                          <a:clrFrom>
                            <a:srgbClr val="000000"/>
                          </a:clrFrom>
                          <a:clrTo>
                            <a:srgbClr val="FFFF00"/>
                          </a:clrTo>
                        </a:clrChange>
                      </a:blip>
                      <a:stretch>
                        <a:fillRect/>
                      </a:stretch>
                    </p:blipFill>
                    <p:spPr>
                      <a:xfrm>
                        <a:off x="2654300" y="182245"/>
                        <a:ext cx="6489700" cy="1884363"/>
                      </a:xfrm>
                      <a:prstGeom prst="rect">
                        <a:avLst/>
                      </a:prstGeom>
                      <a:noFill/>
                      <a:ln w="38100">
                        <a:noFill/>
                        <a:miter/>
                      </a:ln>
                    </p:spPr>
                  </p:pic>
                </p:oleObj>
              </mc:Fallback>
            </mc:AlternateContent>
          </a:graphicData>
        </a:graphic>
      </p:graphicFrame>
      <p:graphicFrame>
        <p:nvGraphicFramePr>
          <p:cNvPr id="21516" name="对象 21515"/>
          <p:cNvGraphicFramePr/>
          <p:nvPr/>
        </p:nvGraphicFramePr>
        <p:xfrm>
          <a:off x="1981200" y="2450465"/>
          <a:ext cx="5638800" cy="1204913"/>
        </p:xfrm>
        <a:graphic>
          <a:graphicData uri="http://schemas.openxmlformats.org/presentationml/2006/ole">
            <mc:AlternateContent xmlns:mc="http://schemas.openxmlformats.org/markup-compatibility/2006">
              <mc:Choice xmlns:v="urn:schemas-microsoft-com:vml" Requires="v">
                <p:oleObj spid="_x0000_s3095" name="" r:id="rId4" imgW="2678430" imgH="571500" progId="Equation.DSMT4">
                  <p:embed/>
                </p:oleObj>
              </mc:Choice>
              <mc:Fallback>
                <p:oleObj name="" r:id="rId4" imgW="2678430" imgH="571500" progId="Equation.DSMT4">
                  <p:embed/>
                  <p:pic>
                    <p:nvPicPr>
                      <p:cNvPr id="0" name="图片 3094"/>
                      <p:cNvPicPr/>
                      <p:nvPr/>
                    </p:nvPicPr>
                    <p:blipFill>
                      <a:blip r:embed="rId5">
                        <a:clrChange>
                          <a:clrFrom>
                            <a:srgbClr val="000000"/>
                          </a:clrFrom>
                          <a:clrTo>
                            <a:srgbClr val="FFFF00"/>
                          </a:clrTo>
                        </a:clrChange>
                      </a:blip>
                      <a:stretch>
                        <a:fillRect/>
                      </a:stretch>
                    </p:blipFill>
                    <p:spPr>
                      <a:xfrm>
                        <a:off x="1981200" y="2450465"/>
                        <a:ext cx="5638800" cy="1204913"/>
                      </a:xfrm>
                      <a:prstGeom prst="rect">
                        <a:avLst/>
                      </a:prstGeom>
                      <a:noFill/>
                      <a:ln w="38100">
                        <a:noFill/>
                        <a:miter/>
                      </a:ln>
                    </p:spPr>
                  </p:pic>
                </p:oleObj>
              </mc:Fallback>
            </mc:AlternateContent>
          </a:graphicData>
        </a:graphic>
      </p:graphicFrame>
      <p:graphicFrame>
        <p:nvGraphicFramePr>
          <p:cNvPr id="21517" name="对象 21516"/>
          <p:cNvGraphicFramePr/>
          <p:nvPr/>
        </p:nvGraphicFramePr>
        <p:xfrm>
          <a:off x="609600" y="3914140"/>
          <a:ext cx="8147050" cy="1046163"/>
        </p:xfrm>
        <a:graphic>
          <a:graphicData uri="http://schemas.openxmlformats.org/presentationml/2006/ole">
            <mc:AlternateContent xmlns:mc="http://schemas.openxmlformats.org/markup-compatibility/2006">
              <mc:Choice xmlns:v="urn:schemas-microsoft-com:vml" Requires="v">
                <p:oleObj spid="_x0000_s3096" name="" r:id="rId6" imgW="4430395" imgH="571500" progId="Equation.DSMT4">
                  <p:embed/>
                </p:oleObj>
              </mc:Choice>
              <mc:Fallback>
                <p:oleObj name="" r:id="rId6" imgW="4430395" imgH="571500" progId="Equation.DSMT4">
                  <p:embed/>
                  <p:pic>
                    <p:nvPicPr>
                      <p:cNvPr id="0" name="图片 3095"/>
                      <p:cNvPicPr/>
                      <p:nvPr/>
                    </p:nvPicPr>
                    <p:blipFill>
                      <a:blip r:embed="rId7">
                        <a:clrChange>
                          <a:clrFrom>
                            <a:srgbClr val="000000"/>
                          </a:clrFrom>
                          <a:clrTo>
                            <a:srgbClr val="FFFF00"/>
                          </a:clrTo>
                        </a:clrChange>
                      </a:blip>
                      <a:stretch>
                        <a:fillRect/>
                      </a:stretch>
                    </p:blipFill>
                    <p:spPr>
                      <a:xfrm>
                        <a:off x="609600" y="3914140"/>
                        <a:ext cx="8147050" cy="1046163"/>
                      </a:xfrm>
                      <a:prstGeom prst="rect">
                        <a:avLst/>
                      </a:prstGeom>
                      <a:noFill/>
                      <a:ln w="38100">
                        <a:noFill/>
                        <a:miter/>
                      </a:ln>
                    </p:spPr>
                  </p:pic>
                </p:oleObj>
              </mc:Fallback>
            </mc:AlternateContent>
          </a:graphicData>
        </a:graphic>
      </p:graphicFrame>
      <p:graphicFrame>
        <p:nvGraphicFramePr>
          <p:cNvPr id="21518" name="对象 21517"/>
          <p:cNvGraphicFramePr/>
          <p:nvPr/>
        </p:nvGraphicFramePr>
        <p:xfrm>
          <a:off x="2369185" y="5723255"/>
          <a:ext cx="1600200" cy="857250"/>
        </p:xfrm>
        <a:graphic>
          <a:graphicData uri="http://schemas.openxmlformats.org/presentationml/2006/ole">
            <mc:AlternateContent xmlns:mc="http://schemas.openxmlformats.org/markup-compatibility/2006">
              <mc:Choice xmlns:v="urn:schemas-microsoft-com:vml" Requires="v">
                <p:oleObj spid="_x0000_s3097" name="" r:id="rId8" imgW="799465" imgH="431800" progId="Equation.DSMT4">
                  <p:embed/>
                </p:oleObj>
              </mc:Choice>
              <mc:Fallback>
                <p:oleObj name="" r:id="rId8" imgW="799465" imgH="431800" progId="Equation.DSMT4">
                  <p:embed/>
                  <p:pic>
                    <p:nvPicPr>
                      <p:cNvPr id="0" name="图片 3096"/>
                      <p:cNvPicPr/>
                      <p:nvPr/>
                    </p:nvPicPr>
                    <p:blipFill>
                      <a:blip r:embed="rId9">
                        <a:clrChange>
                          <a:clrFrom>
                            <a:srgbClr val="000000"/>
                          </a:clrFrom>
                          <a:clrTo>
                            <a:srgbClr val="FFFF00"/>
                          </a:clrTo>
                        </a:clrChange>
                      </a:blip>
                      <a:stretch>
                        <a:fillRect/>
                      </a:stretch>
                    </p:blipFill>
                    <p:spPr>
                      <a:xfrm>
                        <a:off x="2369185" y="5723255"/>
                        <a:ext cx="1600200" cy="857250"/>
                      </a:xfrm>
                      <a:prstGeom prst="rect">
                        <a:avLst/>
                      </a:prstGeom>
                      <a:noFill/>
                      <a:ln w="38100">
                        <a:noFill/>
                        <a:miter/>
                      </a:ln>
                    </p:spPr>
                  </p:pic>
                </p:oleObj>
              </mc:Fallback>
            </mc:AlternateContent>
          </a:graphicData>
        </a:graphic>
      </p:graphicFrame>
      <p:sp>
        <p:nvSpPr>
          <p:cNvPr id="21519" name="矩形 21518"/>
          <p:cNvSpPr/>
          <p:nvPr/>
        </p:nvSpPr>
        <p:spPr>
          <a:xfrm>
            <a:off x="438150" y="2055019"/>
            <a:ext cx="505968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导体球面上的感应电荷密度的分布为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20" name="矩形 21519"/>
          <p:cNvSpPr/>
          <p:nvPr/>
        </p:nvSpPr>
        <p:spPr>
          <a:xfrm>
            <a:off x="228600" y="3474879"/>
            <a:ext cx="3497580" cy="460375"/>
          </a:xfrm>
          <a:prstGeom prst="rect">
            <a:avLst/>
          </a:prstGeom>
          <a:noFill/>
          <a:ln w="9525">
            <a:noFill/>
          </a:ln>
        </p:spPr>
        <p:txBody>
          <a:bodyPr wrap="none" anchor="ctr">
            <a:spAutoFit/>
          </a:bodyPr>
          <a:p>
            <a:pPr indent="2667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球面上总的感应电荷为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21" name="矩形 21520"/>
          <p:cNvSpPr/>
          <p:nvPr/>
        </p:nvSpPr>
        <p:spPr>
          <a:xfrm>
            <a:off x="301625" y="4838065"/>
            <a:ext cx="8763000" cy="1198880"/>
          </a:xfrm>
          <a:prstGeom prst="rect">
            <a:avLst/>
          </a:prstGeom>
          <a:noFill/>
          <a:ln w="9525">
            <a:noFill/>
          </a:ln>
        </p:spPr>
        <p:txBody>
          <a:bodyPr anchor="ctr">
            <a:spAutoFit/>
          </a:bodyPr>
          <a:p>
            <a:pPr indent="2667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球面上总的感应电荷等于镜像电荷。如果导体球</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不接地，原来也不带电，由于</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的影响，导体球</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的电位为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13"/>
                                        </p:tgtEl>
                                        <p:attrNameLst>
                                          <p:attrName>style.visibility</p:attrName>
                                        </p:attrNameLst>
                                      </p:cBhvr>
                                      <p:to>
                                        <p:strVal val="visible"/>
                                      </p:to>
                                    </p:set>
                                    <p:animEffect transition="in" filter="blinds(horizontal)">
                                      <p:cBhvr>
                                        <p:cTn id="7" dur="500"/>
                                        <p:tgtEl>
                                          <p:spTgt spid="21513"/>
                                        </p:tgtEl>
                                      </p:cBhvr>
                                    </p:animEffect>
                                  </p:childTnLst>
                                </p:cTn>
                              </p:par>
                              <p:par>
                                <p:cTn id="8" presetID="3" presetClass="entr" presetSubtype="10" fill="hold" nodeType="withEffect">
                                  <p:stCondLst>
                                    <p:cond delay="0"/>
                                  </p:stCondLst>
                                  <p:childTnLst>
                                    <p:set>
                                      <p:cBhvr>
                                        <p:cTn id="9" dur="1" fill="hold">
                                          <p:stCondLst>
                                            <p:cond delay="0"/>
                                          </p:stCondLst>
                                        </p:cTn>
                                        <p:tgtEl>
                                          <p:spTgt spid="21514"/>
                                        </p:tgtEl>
                                        <p:attrNameLst>
                                          <p:attrName>style.visibility</p:attrName>
                                        </p:attrNameLst>
                                      </p:cBhvr>
                                      <p:to>
                                        <p:strVal val="visible"/>
                                      </p:to>
                                    </p:set>
                                    <p:animEffect transition="in" filter="blinds(horizontal)">
                                      <p:cBhvr>
                                        <p:cTn id="10" dur="500"/>
                                        <p:tgtEl>
                                          <p:spTgt spid="2151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519"/>
                                        </p:tgtEl>
                                        <p:attrNameLst>
                                          <p:attrName>style.visibility</p:attrName>
                                        </p:attrNameLst>
                                      </p:cBhvr>
                                      <p:to>
                                        <p:strVal val="visible"/>
                                      </p:to>
                                    </p:set>
                                    <p:animEffect transition="in" filter="blinds(horizontal)">
                                      <p:cBhvr>
                                        <p:cTn id="15" dur="500"/>
                                        <p:tgtEl>
                                          <p:spTgt spid="21519"/>
                                        </p:tgtEl>
                                      </p:cBhvr>
                                    </p:animEffect>
                                  </p:childTnLst>
                                </p:cTn>
                              </p:par>
                              <p:par>
                                <p:cTn id="16" presetID="3" presetClass="entr" presetSubtype="10" fill="hold" nodeType="withEffect">
                                  <p:stCondLst>
                                    <p:cond delay="0"/>
                                  </p:stCondLst>
                                  <p:childTnLst>
                                    <p:set>
                                      <p:cBhvr>
                                        <p:cTn id="17" dur="1" fill="hold">
                                          <p:stCondLst>
                                            <p:cond delay="0"/>
                                          </p:stCondLst>
                                        </p:cTn>
                                        <p:tgtEl>
                                          <p:spTgt spid="21516"/>
                                        </p:tgtEl>
                                        <p:attrNameLst>
                                          <p:attrName>style.visibility</p:attrName>
                                        </p:attrNameLst>
                                      </p:cBhvr>
                                      <p:to>
                                        <p:strVal val="visible"/>
                                      </p:to>
                                    </p:set>
                                    <p:animEffect transition="in" filter="blinds(horizontal)">
                                      <p:cBhvr>
                                        <p:cTn id="18" dur="500"/>
                                        <p:tgtEl>
                                          <p:spTgt spid="2151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1520"/>
                                        </p:tgtEl>
                                        <p:attrNameLst>
                                          <p:attrName>style.visibility</p:attrName>
                                        </p:attrNameLst>
                                      </p:cBhvr>
                                      <p:to>
                                        <p:strVal val="visible"/>
                                      </p:to>
                                    </p:set>
                                    <p:animEffect transition="in" filter="blinds(horizontal)">
                                      <p:cBhvr>
                                        <p:cTn id="23" dur="500"/>
                                        <p:tgtEl>
                                          <p:spTgt spid="21520"/>
                                        </p:tgtEl>
                                      </p:cBhvr>
                                    </p:animEffect>
                                  </p:childTnLst>
                                </p:cTn>
                              </p:par>
                              <p:par>
                                <p:cTn id="24" presetID="3" presetClass="entr" presetSubtype="10" fill="hold" nodeType="withEffect">
                                  <p:stCondLst>
                                    <p:cond delay="0"/>
                                  </p:stCondLst>
                                  <p:childTnLst>
                                    <p:set>
                                      <p:cBhvr>
                                        <p:cTn id="25" dur="1" fill="hold">
                                          <p:stCondLst>
                                            <p:cond delay="0"/>
                                          </p:stCondLst>
                                        </p:cTn>
                                        <p:tgtEl>
                                          <p:spTgt spid="21517"/>
                                        </p:tgtEl>
                                        <p:attrNameLst>
                                          <p:attrName>style.visibility</p:attrName>
                                        </p:attrNameLst>
                                      </p:cBhvr>
                                      <p:to>
                                        <p:strVal val="visible"/>
                                      </p:to>
                                    </p:set>
                                    <p:animEffect transition="in" filter="blinds(horizontal)">
                                      <p:cBhvr>
                                        <p:cTn id="26" dur="500"/>
                                        <p:tgtEl>
                                          <p:spTgt spid="2151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521"/>
                                        </p:tgtEl>
                                        <p:attrNameLst>
                                          <p:attrName>style.visibility</p:attrName>
                                        </p:attrNameLst>
                                      </p:cBhvr>
                                      <p:to>
                                        <p:strVal val="visible"/>
                                      </p:to>
                                    </p:set>
                                    <p:animEffect transition="in" filter="blinds(horizontal)">
                                      <p:cBhvr>
                                        <p:cTn id="31" dur="500"/>
                                        <p:tgtEl>
                                          <p:spTgt spid="21521"/>
                                        </p:tgtEl>
                                      </p:cBhvr>
                                    </p:animEffect>
                                  </p:childTnLst>
                                </p:cTn>
                              </p:par>
                              <p:par>
                                <p:cTn id="32" presetID="3" presetClass="entr" presetSubtype="10" fill="hold" nodeType="withEffect">
                                  <p:stCondLst>
                                    <p:cond delay="0"/>
                                  </p:stCondLst>
                                  <p:childTnLst>
                                    <p:set>
                                      <p:cBhvr>
                                        <p:cTn id="33" dur="1" fill="hold">
                                          <p:stCondLst>
                                            <p:cond delay="0"/>
                                          </p:stCondLst>
                                        </p:cTn>
                                        <p:tgtEl>
                                          <p:spTgt spid="21518"/>
                                        </p:tgtEl>
                                        <p:attrNameLst>
                                          <p:attrName>style.visibility</p:attrName>
                                        </p:attrNameLst>
                                      </p:cBhvr>
                                      <p:to>
                                        <p:strVal val="visible"/>
                                      </p:to>
                                    </p:set>
                                    <p:animEffect transition="in" filter="blinds(horizontal)">
                                      <p:cBhvr>
                                        <p:cTn id="34" dur="500"/>
                                        <p:tgtEl>
                                          <p:spTgt spid="2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3" grpId="0"/>
      <p:bldP spid="21519" grpId="0"/>
      <p:bldP spid="21520" grpId="0"/>
      <p:bldP spid="21521"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23559" name="对象 23558"/>
          <p:cNvGraphicFramePr/>
          <p:nvPr/>
        </p:nvGraphicFramePr>
        <p:xfrm>
          <a:off x="4407535" y="381000"/>
          <a:ext cx="2035175" cy="771525"/>
        </p:xfrm>
        <a:graphic>
          <a:graphicData uri="http://schemas.openxmlformats.org/presentationml/2006/ole">
            <mc:AlternateContent xmlns:mc="http://schemas.openxmlformats.org/markup-compatibility/2006">
              <mc:Choice xmlns:v="urn:schemas-microsoft-com:vml" Requires="v">
                <p:oleObj spid="_x0000_s3098" name="" r:id="rId2" imgW="1129665" imgH="431800" progId="Equation.DSMT4">
                  <p:embed/>
                </p:oleObj>
              </mc:Choice>
              <mc:Fallback>
                <p:oleObj name="" r:id="rId2" imgW="1129665" imgH="431800" progId="Equation.DSMT4">
                  <p:embed/>
                  <p:pic>
                    <p:nvPicPr>
                      <p:cNvPr id="0" name="图片 3097"/>
                      <p:cNvPicPr/>
                      <p:nvPr/>
                    </p:nvPicPr>
                    <p:blipFill>
                      <a:blip r:embed="rId3">
                        <a:clrChange>
                          <a:clrFrom>
                            <a:srgbClr val="000000"/>
                          </a:clrFrom>
                          <a:clrTo>
                            <a:srgbClr val="FFFF00"/>
                          </a:clrTo>
                        </a:clrChange>
                      </a:blip>
                      <a:stretch>
                        <a:fillRect/>
                      </a:stretch>
                    </p:blipFill>
                    <p:spPr>
                      <a:xfrm>
                        <a:off x="4407535" y="381000"/>
                        <a:ext cx="2035175" cy="771525"/>
                      </a:xfrm>
                      <a:prstGeom prst="rect">
                        <a:avLst/>
                      </a:prstGeom>
                      <a:noFill/>
                      <a:ln w="38100">
                        <a:noFill/>
                        <a:miter/>
                      </a:ln>
                    </p:spPr>
                  </p:pic>
                </p:oleObj>
              </mc:Fallback>
            </mc:AlternateContent>
          </a:graphicData>
        </a:graphic>
      </p:graphicFrame>
      <p:graphicFrame>
        <p:nvGraphicFramePr>
          <p:cNvPr id="23558" name="对象 23557"/>
          <p:cNvGraphicFramePr/>
          <p:nvPr/>
        </p:nvGraphicFramePr>
        <p:xfrm>
          <a:off x="4015105" y="2111693"/>
          <a:ext cx="1066800" cy="750887"/>
        </p:xfrm>
        <a:graphic>
          <a:graphicData uri="http://schemas.openxmlformats.org/presentationml/2006/ole">
            <mc:AlternateContent xmlns:mc="http://schemas.openxmlformats.org/markup-compatibility/2006">
              <mc:Choice xmlns:v="urn:schemas-microsoft-com:vml" Requires="v">
                <p:oleObj spid="_x0000_s3099" name="" r:id="rId4" imgW="609600" imgH="431800" progId="Equation.DSMT4">
                  <p:embed/>
                </p:oleObj>
              </mc:Choice>
              <mc:Fallback>
                <p:oleObj name="" r:id="rId4" imgW="609600" imgH="431800" progId="Equation.DSMT4">
                  <p:embed/>
                  <p:pic>
                    <p:nvPicPr>
                      <p:cNvPr id="0" name="图片 3098"/>
                      <p:cNvPicPr/>
                      <p:nvPr/>
                    </p:nvPicPr>
                    <p:blipFill>
                      <a:blip r:embed="rId5">
                        <a:clrChange>
                          <a:clrFrom>
                            <a:srgbClr val="000000"/>
                          </a:clrFrom>
                          <a:clrTo>
                            <a:srgbClr val="FFFF00"/>
                          </a:clrTo>
                        </a:clrChange>
                      </a:blip>
                      <a:stretch>
                        <a:fillRect/>
                      </a:stretch>
                    </p:blipFill>
                    <p:spPr>
                      <a:xfrm>
                        <a:off x="4015105" y="2111693"/>
                        <a:ext cx="1066800" cy="750887"/>
                      </a:xfrm>
                      <a:prstGeom prst="rect">
                        <a:avLst/>
                      </a:prstGeom>
                      <a:noFill/>
                      <a:ln w="38100">
                        <a:noFill/>
                        <a:miter/>
                      </a:ln>
                    </p:spPr>
                  </p:pic>
                </p:oleObj>
              </mc:Fallback>
            </mc:AlternateContent>
          </a:graphicData>
        </a:graphic>
      </p:graphicFrame>
      <p:graphicFrame>
        <p:nvGraphicFramePr>
          <p:cNvPr id="23556" name="对象 23555"/>
          <p:cNvGraphicFramePr/>
          <p:nvPr/>
        </p:nvGraphicFramePr>
        <p:xfrm>
          <a:off x="3145155" y="3459798"/>
          <a:ext cx="3048000" cy="1233487"/>
        </p:xfrm>
        <a:graphic>
          <a:graphicData uri="http://schemas.openxmlformats.org/presentationml/2006/ole">
            <mc:AlternateContent xmlns:mc="http://schemas.openxmlformats.org/markup-compatibility/2006">
              <mc:Choice xmlns:v="urn:schemas-microsoft-com:vml" Requires="v">
                <p:oleObj spid="_x0000_s3100" name="" r:id="rId6" imgW="1600200" imgH="647700" progId="Equation.DSMT4">
                  <p:embed/>
                </p:oleObj>
              </mc:Choice>
              <mc:Fallback>
                <p:oleObj name="" r:id="rId6" imgW="1600200" imgH="647700" progId="Equation.DSMT4">
                  <p:embed/>
                  <p:pic>
                    <p:nvPicPr>
                      <p:cNvPr id="0" name="图片 3099"/>
                      <p:cNvPicPr/>
                      <p:nvPr/>
                    </p:nvPicPr>
                    <p:blipFill>
                      <a:blip r:embed="rId7">
                        <a:clrChange>
                          <a:clrFrom>
                            <a:srgbClr val="000000"/>
                          </a:clrFrom>
                          <a:clrTo>
                            <a:srgbClr val="FFFF00"/>
                          </a:clrTo>
                        </a:clrChange>
                      </a:blip>
                      <a:stretch>
                        <a:fillRect/>
                      </a:stretch>
                    </p:blipFill>
                    <p:spPr>
                      <a:xfrm>
                        <a:off x="3145155" y="3459798"/>
                        <a:ext cx="3048000" cy="1233487"/>
                      </a:xfrm>
                      <a:prstGeom prst="rect">
                        <a:avLst/>
                      </a:prstGeom>
                      <a:noFill/>
                      <a:ln w="38100">
                        <a:noFill/>
                        <a:miter/>
                      </a:ln>
                    </p:spPr>
                  </p:pic>
                </p:oleObj>
              </mc:Fallback>
            </mc:AlternateContent>
          </a:graphicData>
        </a:graphic>
      </p:graphicFrame>
      <p:sp>
        <p:nvSpPr>
          <p:cNvPr id="23560" name="矩形 23559"/>
          <p:cNvSpPr/>
          <p:nvPr/>
        </p:nvSpPr>
        <p:spPr>
          <a:xfrm>
            <a:off x="289560" y="585311"/>
            <a:ext cx="4014470" cy="460375"/>
          </a:xfrm>
          <a:prstGeom prst="rect">
            <a:avLst/>
          </a:prstGeom>
          <a:noFill/>
          <a:ln w="9525">
            <a:noFill/>
          </a:ln>
        </p:spPr>
        <p:txBody>
          <a:bodyPr wrap="none" anchor="ctr">
            <a:spAutoFit/>
          </a:bodyPr>
          <a:p>
            <a:pPr indent="5334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处，边界条件为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561" name="矩形 23560"/>
          <p:cNvSpPr/>
          <p:nvPr/>
        </p:nvSpPr>
        <p:spPr>
          <a:xfrm>
            <a:off x="445135" y="1205230"/>
            <a:ext cx="8207375" cy="906780"/>
          </a:xfrm>
          <a:prstGeom prst="rect">
            <a:avLst/>
          </a:prstGeom>
          <a:noFill/>
          <a:ln w="9525">
            <a:noFill/>
          </a:ln>
        </p:spPr>
        <p:txBody>
          <a:bodyPr wrap="square" anchor="ctr">
            <a:spAutoFit/>
          </a:bodyPr>
          <a:p>
            <a:pPr fontAlgn="auto">
              <a:lnSpc>
                <a:spcPts val="3180"/>
              </a:lnSpc>
            </a:pP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我们知道，</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与镜像电荷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使导体球表面</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，为了使球面上满足上式边界条件，需在球心位置放置镜像电荷</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562" name="矩形 23561"/>
          <p:cNvSpPr/>
          <p:nvPr/>
        </p:nvSpPr>
        <p:spPr>
          <a:xfrm>
            <a:off x="473710" y="3047841"/>
            <a:ext cx="3764280" cy="460375"/>
          </a:xfrm>
          <a:prstGeom prst="rect">
            <a:avLst/>
          </a:prstGeom>
          <a:noFill/>
          <a:ln w="9525">
            <a:noFill/>
          </a:ln>
        </p:spPr>
        <p:txBody>
          <a:bodyPr wrap="none" anchor="ctr">
            <a:spAutoFit/>
          </a:bodyPr>
          <a:p>
            <a:pPr indent="533400"/>
            <a:r>
              <a:rPr lang="zh-CN" altLang="en-US" sz="2400" dirty="0">
                <a:solidFill>
                  <a:schemeClr val="bg2"/>
                </a:solidFill>
                <a:latin typeface="微软雅黑" panose="020B0503020204020204" pitchFamily="34" charset="-122"/>
                <a:ea typeface="微软雅黑" panose="020B0503020204020204" pitchFamily="34" charset="-122"/>
              </a:rPr>
              <a:t>此时导体球表面的电位</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23564" name="矩形 23563"/>
          <p:cNvSpPr/>
          <p:nvPr/>
        </p:nvSpPr>
        <p:spPr>
          <a:xfrm>
            <a:off x="1016000" y="4790917"/>
            <a:ext cx="5395595"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球外任一点的电位由</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计算。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60"/>
                                        </p:tgtEl>
                                        <p:attrNameLst>
                                          <p:attrName>style.visibility</p:attrName>
                                        </p:attrNameLst>
                                      </p:cBhvr>
                                      <p:to>
                                        <p:strVal val="visible"/>
                                      </p:to>
                                    </p:set>
                                    <p:animEffect transition="in" filter="blinds(horizontal)">
                                      <p:cBhvr>
                                        <p:cTn id="7" dur="500"/>
                                        <p:tgtEl>
                                          <p:spTgt spid="23560"/>
                                        </p:tgtEl>
                                      </p:cBhvr>
                                    </p:animEffect>
                                  </p:childTnLst>
                                </p:cTn>
                              </p:par>
                              <p:par>
                                <p:cTn id="8" presetID="3" presetClass="entr" presetSubtype="10" fill="hold" nodeType="withEffect">
                                  <p:stCondLst>
                                    <p:cond delay="0"/>
                                  </p:stCondLst>
                                  <p:childTnLst>
                                    <p:set>
                                      <p:cBhvr>
                                        <p:cTn id="9" dur="1" fill="hold">
                                          <p:stCondLst>
                                            <p:cond delay="0"/>
                                          </p:stCondLst>
                                        </p:cTn>
                                        <p:tgtEl>
                                          <p:spTgt spid="23559"/>
                                        </p:tgtEl>
                                        <p:attrNameLst>
                                          <p:attrName>style.visibility</p:attrName>
                                        </p:attrNameLst>
                                      </p:cBhvr>
                                      <p:to>
                                        <p:strVal val="visible"/>
                                      </p:to>
                                    </p:set>
                                    <p:animEffect transition="in" filter="blinds(horizontal)">
                                      <p:cBhvr>
                                        <p:cTn id="10" dur="500"/>
                                        <p:tgtEl>
                                          <p:spTgt spid="2355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3561"/>
                                        </p:tgtEl>
                                        <p:attrNameLst>
                                          <p:attrName>style.visibility</p:attrName>
                                        </p:attrNameLst>
                                      </p:cBhvr>
                                      <p:to>
                                        <p:strVal val="visible"/>
                                      </p:to>
                                    </p:set>
                                    <p:animEffect transition="in" filter="blinds(horizontal)">
                                      <p:cBhvr>
                                        <p:cTn id="15" dur="500"/>
                                        <p:tgtEl>
                                          <p:spTgt spid="23561"/>
                                        </p:tgtEl>
                                      </p:cBhvr>
                                    </p:animEffect>
                                  </p:childTnLst>
                                </p:cTn>
                              </p:par>
                              <p:par>
                                <p:cTn id="16" presetID="3" presetClass="entr" presetSubtype="10" fill="hold" nodeType="withEffect">
                                  <p:stCondLst>
                                    <p:cond delay="0"/>
                                  </p:stCondLst>
                                  <p:childTnLst>
                                    <p:set>
                                      <p:cBhvr>
                                        <p:cTn id="17" dur="1" fill="hold">
                                          <p:stCondLst>
                                            <p:cond delay="0"/>
                                          </p:stCondLst>
                                        </p:cTn>
                                        <p:tgtEl>
                                          <p:spTgt spid="23558"/>
                                        </p:tgtEl>
                                        <p:attrNameLst>
                                          <p:attrName>style.visibility</p:attrName>
                                        </p:attrNameLst>
                                      </p:cBhvr>
                                      <p:to>
                                        <p:strVal val="visible"/>
                                      </p:to>
                                    </p:set>
                                    <p:animEffect transition="in" filter="blinds(horizontal)">
                                      <p:cBhvr>
                                        <p:cTn id="18" dur="500"/>
                                        <p:tgtEl>
                                          <p:spTgt spid="2355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3562"/>
                                        </p:tgtEl>
                                        <p:attrNameLst>
                                          <p:attrName>style.visibility</p:attrName>
                                        </p:attrNameLst>
                                      </p:cBhvr>
                                      <p:to>
                                        <p:strVal val="visible"/>
                                      </p:to>
                                    </p:set>
                                    <p:animEffect transition="in" filter="blinds(horizontal)">
                                      <p:cBhvr>
                                        <p:cTn id="23" dur="500"/>
                                        <p:tgtEl>
                                          <p:spTgt spid="23562"/>
                                        </p:tgtEl>
                                      </p:cBhvr>
                                    </p:animEffect>
                                  </p:childTnLst>
                                </p:cTn>
                              </p:par>
                              <p:par>
                                <p:cTn id="24" presetID="3" presetClass="entr" presetSubtype="10" fill="hold" nodeType="withEffect">
                                  <p:stCondLst>
                                    <p:cond delay="0"/>
                                  </p:stCondLst>
                                  <p:childTnLst>
                                    <p:set>
                                      <p:cBhvr>
                                        <p:cTn id="25" dur="1" fill="hold">
                                          <p:stCondLst>
                                            <p:cond delay="0"/>
                                          </p:stCondLst>
                                        </p:cTn>
                                        <p:tgtEl>
                                          <p:spTgt spid="23556"/>
                                        </p:tgtEl>
                                        <p:attrNameLst>
                                          <p:attrName>style.visibility</p:attrName>
                                        </p:attrNameLst>
                                      </p:cBhvr>
                                      <p:to>
                                        <p:strVal val="visible"/>
                                      </p:to>
                                    </p:set>
                                    <p:animEffect transition="in" filter="blinds(horizontal)">
                                      <p:cBhvr>
                                        <p:cTn id="26" dur="500"/>
                                        <p:tgtEl>
                                          <p:spTgt spid="2355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3564"/>
                                        </p:tgtEl>
                                        <p:attrNameLst>
                                          <p:attrName>style.visibility</p:attrName>
                                        </p:attrNameLst>
                                      </p:cBhvr>
                                      <p:to>
                                        <p:strVal val="visible"/>
                                      </p:to>
                                    </p:set>
                                    <p:animEffect transition="in" filter="blinds(horizontal)">
                                      <p:cBhvr>
                                        <p:cTn id="31" dur="500"/>
                                        <p:tgtEl>
                                          <p:spTgt spid="23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 grpId="0"/>
      <p:bldP spid="23561" grpId="0"/>
      <p:bldP spid="23562" grpId="0"/>
      <p:bldP spid="23564"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53258" name="矩形 53257"/>
          <p:cNvSpPr/>
          <p:nvPr/>
        </p:nvSpPr>
        <p:spPr>
          <a:xfrm>
            <a:off x="389255" y="284480"/>
            <a:ext cx="8222615" cy="1198880"/>
          </a:xfrm>
          <a:prstGeom prst="rect">
            <a:avLst/>
          </a:prstGeom>
          <a:noFill/>
          <a:ln w="9525">
            <a:noFill/>
          </a:ln>
        </p:spPr>
        <p:txBody>
          <a:bodyPr wrap="square" anchor="ctr">
            <a:spAutoFit/>
          </a:bodyPr>
          <a:p>
            <a:pPr algn="just"/>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如果把一点电荷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放在接地的导体球形空腔内，距球心</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处，求空腔内电场，如图所示。用与推导镜像电荷及其位置的类似方法可以导出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3250" name="对象 53249"/>
          <p:cNvGraphicFramePr/>
          <p:nvPr/>
        </p:nvGraphicFramePr>
        <p:xfrm>
          <a:off x="3519488" y="1362710"/>
          <a:ext cx="1773237" cy="863600"/>
        </p:xfrm>
        <a:graphic>
          <a:graphicData uri="http://schemas.openxmlformats.org/presentationml/2006/ole">
            <mc:AlternateContent xmlns:mc="http://schemas.openxmlformats.org/markup-compatibility/2006">
              <mc:Choice xmlns:v="urn:schemas-microsoft-com:vml" Requires="v">
                <p:oleObj spid="_x0000_s3101" name="" r:id="rId2" imgW="939800" imgH="457200" progId="Equation.DSMT4">
                  <p:embed/>
                </p:oleObj>
              </mc:Choice>
              <mc:Fallback>
                <p:oleObj name="" r:id="rId2" imgW="939800" imgH="457200" progId="Equation.DSMT4">
                  <p:embed/>
                  <p:pic>
                    <p:nvPicPr>
                      <p:cNvPr id="0" name="图片 3100"/>
                      <p:cNvPicPr/>
                      <p:nvPr/>
                    </p:nvPicPr>
                    <p:blipFill>
                      <a:blip r:embed="rId3">
                        <a:clrChange>
                          <a:clrFrom>
                            <a:srgbClr val="000000"/>
                          </a:clrFrom>
                          <a:clrTo>
                            <a:srgbClr val="FFFF00"/>
                          </a:clrTo>
                        </a:clrChange>
                      </a:blip>
                      <a:stretch>
                        <a:fillRect/>
                      </a:stretch>
                    </p:blipFill>
                    <p:spPr>
                      <a:xfrm>
                        <a:off x="3519488" y="1362710"/>
                        <a:ext cx="1773237" cy="863600"/>
                      </a:xfrm>
                      <a:prstGeom prst="rect">
                        <a:avLst/>
                      </a:prstGeom>
                      <a:noFill/>
                      <a:ln w="38100">
                        <a:noFill/>
                        <a:miter/>
                      </a:ln>
                    </p:spPr>
                  </p:pic>
                </p:oleObj>
              </mc:Fallback>
            </mc:AlternateContent>
          </a:graphicData>
        </a:graphic>
      </p:graphicFrame>
      <p:graphicFrame>
        <p:nvGraphicFramePr>
          <p:cNvPr id="53251" name="对象 53250"/>
          <p:cNvGraphicFramePr/>
          <p:nvPr/>
        </p:nvGraphicFramePr>
        <p:xfrm>
          <a:off x="1406525" y="2578418"/>
          <a:ext cx="2112963" cy="820737"/>
        </p:xfrm>
        <a:graphic>
          <a:graphicData uri="http://schemas.openxmlformats.org/presentationml/2006/ole">
            <mc:AlternateContent xmlns:mc="http://schemas.openxmlformats.org/markup-compatibility/2006">
              <mc:Choice xmlns:v="urn:schemas-microsoft-com:vml" Requires="v">
                <p:oleObj spid="_x0000_s3128" name="" r:id="rId4" imgW="1104265" imgH="431800" progId="Equation.DSMT4">
                  <p:embed/>
                </p:oleObj>
              </mc:Choice>
              <mc:Fallback>
                <p:oleObj name="" r:id="rId4" imgW="1104265" imgH="431800" progId="Equation.DSMT4">
                  <p:embed/>
                  <p:pic>
                    <p:nvPicPr>
                      <p:cNvPr id="0" name="图片 3127"/>
                      <p:cNvPicPr/>
                      <p:nvPr/>
                    </p:nvPicPr>
                    <p:blipFill>
                      <a:blip r:embed="rId5">
                        <a:clrChange>
                          <a:clrFrom>
                            <a:srgbClr val="000000"/>
                          </a:clrFrom>
                          <a:clrTo>
                            <a:srgbClr val="FFFF00"/>
                          </a:clrTo>
                        </a:clrChange>
                      </a:blip>
                      <a:stretch>
                        <a:fillRect/>
                      </a:stretch>
                    </p:blipFill>
                    <p:spPr>
                      <a:xfrm>
                        <a:off x="1406525" y="2578418"/>
                        <a:ext cx="2112963" cy="820737"/>
                      </a:xfrm>
                      <a:prstGeom prst="rect">
                        <a:avLst/>
                      </a:prstGeom>
                      <a:noFill/>
                      <a:ln w="38100">
                        <a:noFill/>
                        <a:miter/>
                      </a:ln>
                    </p:spPr>
                  </p:pic>
                </p:oleObj>
              </mc:Fallback>
            </mc:AlternateContent>
          </a:graphicData>
        </a:graphic>
      </p:graphicFrame>
      <p:sp>
        <p:nvSpPr>
          <p:cNvPr id="53252" name="矩形 53251"/>
          <p:cNvSpPr/>
          <p:nvPr/>
        </p:nvSpPr>
        <p:spPr>
          <a:xfrm>
            <a:off x="388938" y="1590199"/>
            <a:ext cx="262763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镜象电荷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的位置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253" name="矩形 53252"/>
          <p:cNvSpPr/>
          <p:nvPr/>
        </p:nvSpPr>
        <p:spPr>
          <a:xfrm>
            <a:off x="-76200" y="2205514"/>
            <a:ext cx="3399155" cy="460375"/>
          </a:xfrm>
          <a:prstGeom prst="rect">
            <a:avLst/>
          </a:prstGeom>
          <a:noFill/>
          <a:ln w="9525">
            <a:noFill/>
          </a:ln>
        </p:spPr>
        <p:txBody>
          <a:bodyPr wrap="none" anchor="ctr">
            <a:spAutoFit/>
          </a:bodyPr>
          <a:p>
            <a:pPr indent="466725"/>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镜象电荷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的大小：</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3799" name="图片 53254" descr="tu4"/>
          <p:cNvPicPr>
            <a:picLocks noChangeAspect="1"/>
          </p:cNvPicPr>
          <p:nvPr/>
        </p:nvPicPr>
        <p:blipFill>
          <a:blip r:embed="rId6"/>
          <a:stretch>
            <a:fillRect/>
          </a:stretch>
        </p:blipFill>
        <p:spPr>
          <a:xfrm>
            <a:off x="5530215" y="1191578"/>
            <a:ext cx="3505200" cy="2243137"/>
          </a:xfrm>
          <a:prstGeom prst="rect">
            <a:avLst/>
          </a:prstGeom>
          <a:noFill/>
          <a:ln w="9525">
            <a:noFill/>
          </a:ln>
        </p:spPr>
      </p:pic>
      <p:sp>
        <p:nvSpPr>
          <p:cNvPr id="53256" name="矩形 53255"/>
          <p:cNvSpPr/>
          <p:nvPr/>
        </p:nvSpPr>
        <p:spPr>
          <a:xfrm>
            <a:off x="304800" y="3522663"/>
            <a:ext cx="8610600" cy="1568450"/>
          </a:xfrm>
          <a:prstGeom prst="rect">
            <a:avLst/>
          </a:prstGeom>
          <a:noFill/>
          <a:ln w="9525">
            <a:noFill/>
          </a:ln>
        </p:spPr>
        <p:txBody>
          <a:bodyPr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可以看出，把点电荷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放在导体球外</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处，镜像电荷在导体球内</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处；把点电荷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放在导体球面内</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处，镜像电荷在导体球外</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处，总是满足条件</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的位置互为反演点（对球心）。</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8"/>
                                        </p:tgtEl>
                                        <p:attrNameLst>
                                          <p:attrName>style.visibility</p:attrName>
                                        </p:attrNameLst>
                                      </p:cBhvr>
                                      <p:to>
                                        <p:strVal val="visible"/>
                                      </p:to>
                                    </p:set>
                                    <p:animEffect transition="in" filter="blinds(horizontal)">
                                      <p:cBhvr>
                                        <p:cTn id="7" dur="500"/>
                                        <p:tgtEl>
                                          <p:spTgt spid="532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blinds(horizontal)">
                                      <p:cBhvr>
                                        <p:cTn id="12" dur="500"/>
                                        <p:tgtEl>
                                          <p:spTgt spid="53252"/>
                                        </p:tgtEl>
                                      </p:cBhvr>
                                    </p:animEffect>
                                  </p:childTnLst>
                                </p:cTn>
                              </p:par>
                              <p:par>
                                <p:cTn id="13" presetID="3" presetClass="entr" presetSubtype="10" fill="hold" nodeType="withEffect">
                                  <p:stCondLst>
                                    <p:cond delay="0"/>
                                  </p:stCondLst>
                                  <p:childTnLst>
                                    <p:set>
                                      <p:cBhvr>
                                        <p:cTn id="14" dur="1" fill="hold">
                                          <p:stCondLst>
                                            <p:cond delay="0"/>
                                          </p:stCondLst>
                                        </p:cTn>
                                        <p:tgtEl>
                                          <p:spTgt spid="53250"/>
                                        </p:tgtEl>
                                        <p:attrNameLst>
                                          <p:attrName>style.visibility</p:attrName>
                                        </p:attrNameLst>
                                      </p:cBhvr>
                                      <p:to>
                                        <p:strVal val="visible"/>
                                      </p:to>
                                    </p:set>
                                    <p:animEffect transition="in" filter="blinds(horizontal)">
                                      <p:cBhvr>
                                        <p:cTn id="15" dur="500"/>
                                        <p:tgtEl>
                                          <p:spTgt spid="5325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3253"/>
                                        </p:tgtEl>
                                        <p:attrNameLst>
                                          <p:attrName>style.visibility</p:attrName>
                                        </p:attrNameLst>
                                      </p:cBhvr>
                                      <p:to>
                                        <p:strVal val="visible"/>
                                      </p:to>
                                    </p:set>
                                    <p:animEffect transition="in" filter="blinds(horizontal)">
                                      <p:cBhvr>
                                        <p:cTn id="20" dur="500"/>
                                        <p:tgtEl>
                                          <p:spTgt spid="53253"/>
                                        </p:tgtEl>
                                      </p:cBhvr>
                                    </p:animEffect>
                                  </p:childTnLst>
                                </p:cTn>
                              </p:par>
                              <p:par>
                                <p:cTn id="21" presetID="3" presetClass="entr" presetSubtype="10" fill="hold" nodeType="withEffect">
                                  <p:stCondLst>
                                    <p:cond delay="0"/>
                                  </p:stCondLst>
                                  <p:childTnLst>
                                    <p:set>
                                      <p:cBhvr>
                                        <p:cTn id="22" dur="1" fill="hold">
                                          <p:stCondLst>
                                            <p:cond delay="0"/>
                                          </p:stCondLst>
                                        </p:cTn>
                                        <p:tgtEl>
                                          <p:spTgt spid="53251"/>
                                        </p:tgtEl>
                                        <p:attrNameLst>
                                          <p:attrName>style.visibility</p:attrName>
                                        </p:attrNameLst>
                                      </p:cBhvr>
                                      <p:to>
                                        <p:strVal val="visible"/>
                                      </p:to>
                                    </p:set>
                                    <p:animEffect transition="in" filter="blinds(horizontal)">
                                      <p:cBhvr>
                                        <p:cTn id="23" dur="500"/>
                                        <p:tgtEl>
                                          <p:spTgt spid="5325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3256"/>
                                        </p:tgtEl>
                                        <p:attrNameLst>
                                          <p:attrName>style.visibility</p:attrName>
                                        </p:attrNameLst>
                                      </p:cBhvr>
                                      <p:to>
                                        <p:strVal val="visible"/>
                                      </p:to>
                                    </p:set>
                                    <p:animEffect transition="in" filter="blinds(horizontal)">
                                      <p:cBhvr>
                                        <p:cTn id="28" dur="500"/>
                                        <p:tgtEl>
                                          <p:spTgt spid="53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8" grpId="0"/>
      <p:bldP spid="53252" grpId="0"/>
      <p:bldP spid="53253" grpId="0"/>
      <p:bldP spid="53256"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34818" name="矩形 24589"/>
          <p:cNvSpPr/>
          <p:nvPr/>
        </p:nvSpPr>
        <p:spPr>
          <a:xfrm>
            <a:off x="157798" y="223044"/>
            <a:ext cx="8828087" cy="1198880"/>
          </a:xfrm>
          <a:prstGeom prst="rect">
            <a:avLst/>
          </a:prstGeom>
          <a:noFill/>
          <a:ln w="9525">
            <a:noFill/>
          </a:ln>
        </p:spPr>
        <p:txBody>
          <a:bodyPr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例题 半径为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的导体半球，置于一无限大接地导体平面上，点电荷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位于导体平面上方，与导体平面的距离是</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），如图所示，求</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受的力。</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4819" name="图片 24590" descr="t4"/>
          <p:cNvPicPr>
            <a:picLocks noChangeAspect="1"/>
          </p:cNvPicPr>
          <p:nvPr/>
        </p:nvPicPr>
        <p:blipFill>
          <a:blip r:embed="rId2"/>
          <a:stretch>
            <a:fillRect/>
          </a:stretch>
        </p:blipFill>
        <p:spPr>
          <a:xfrm>
            <a:off x="6846888" y="1098550"/>
            <a:ext cx="2236787" cy="3429000"/>
          </a:xfrm>
          <a:prstGeom prst="rect">
            <a:avLst/>
          </a:prstGeom>
          <a:noFill/>
          <a:ln w="9525">
            <a:noFill/>
          </a:ln>
        </p:spPr>
      </p:pic>
      <p:sp>
        <p:nvSpPr>
          <p:cNvPr id="24592" name="矩形 24591"/>
          <p:cNvSpPr/>
          <p:nvPr/>
        </p:nvSpPr>
        <p:spPr>
          <a:xfrm>
            <a:off x="228600" y="1431290"/>
            <a:ext cx="6618605" cy="1938020"/>
          </a:xfrm>
          <a:prstGeom prst="rect">
            <a:avLst/>
          </a:prstGeom>
          <a:noFill/>
          <a:ln w="9525">
            <a:noFill/>
          </a:ln>
        </p:spPr>
        <p:txBody>
          <a:bodyPr wrap="square" anchor="ctr">
            <a:spAutoFit/>
          </a:bodyPr>
          <a:p>
            <a:pPr indent="2667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解：电荷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受的力是导体半球面和平面上的感应电荷对</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的作用力，利用一个或几个镜像电荷代替半球面和平面上所有的的感应电荷，就是求这些镜像电荷对</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的作用力。</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相对于球面的镜像电荷</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4596" name="组合 24595"/>
          <p:cNvGrpSpPr/>
          <p:nvPr/>
        </p:nvGrpSpPr>
        <p:grpSpPr>
          <a:xfrm>
            <a:off x="1143000" y="3190875"/>
            <a:ext cx="3886200" cy="966788"/>
            <a:chOff x="720" y="2559"/>
            <a:chExt cx="2448" cy="609"/>
          </a:xfrm>
        </p:grpSpPr>
        <p:graphicFrame>
          <p:nvGraphicFramePr>
            <p:cNvPr id="34822" name="对象 24592"/>
            <p:cNvGraphicFramePr/>
            <p:nvPr/>
          </p:nvGraphicFramePr>
          <p:xfrm>
            <a:off x="720" y="2607"/>
            <a:ext cx="864" cy="521"/>
          </p:xfrm>
          <a:graphic>
            <a:graphicData uri="http://schemas.openxmlformats.org/presentationml/2006/ole">
              <mc:AlternateContent xmlns:mc="http://schemas.openxmlformats.org/markup-compatibility/2006">
                <mc:Choice xmlns:v="urn:schemas-microsoft-com:vml" Requires="v">
                  <p:oleObj spid="_x0000_s3099" name="" r:id="rId3" imgW="647700" imgH="393700" progId="Equation.DSMT4">
                    <p:embed/>
                  </p:oleObj>
                </mc:Choice>
                <mc:Fallback>
                  <p:oleObj name="" r:id="rId3" imgW="647700" imgH="393700" progId="Equation.DSMT4">
                    <p:embed/>
                    <p:pic>
                      <p:nvPicPr>
                        <p:cNvPr id="0" name="图片 3098"/>
                        <p:cNvPicPr/>
                        <p:nvPr/>
                      </p:nvPicPr>
                      <p:blipFill>
                        <a:blip r:embed="rId4">
                          <a:clrChange>
                            <a:clrFrom>
                              <a:srgbClr val="000000"/>
                            </a:clrFrom>
                            <a:clrTo>
                              <a:srgbClr val="FFFF00"/>
                            </a:clrTo>
                          </a:clrChange>
                        </a:blip>
                        <a:stretch>
                          <a:fillRect/>
                        </a:stretch>
                      </p:blipFill>
                      <p:spPr>
                        <a:xfrm>
                          <a:off x="720" y="2607"/>
                          <a:ext cx="864" cy="521"/>
                        </a:xfrm>
                        <a:prstGeom prst="rect">
                          <a:avLst/>
                        </a:prstGeom>
                        <a:noFill/>
                        <a:ln w="38100">
                          <a:noFill/>
                          <a:miter/>
                        </a:ln>
                      </p:spPr>
                    </p:pic>
                  </p:oleObj>
                </mc:Fallback>
              </mc:AlternateContent>
            </a:graphicData>
          </a:graphic>
        </p:graphicFrame>
        <p:graphicFrame>
          <p:nvGraphicFramePr>
            <p:cNvPr id="34823" name="对象 24593"/>
            <p:cNvGraphicFramePr/>
            <p:nvPr/>
          </p:nvGraphicFramePr>
          <p:xfrm>
            <a:off x="2448" y="2559"/>
            <a:ext cx="720" cy="609"/>
          </p:xfrm>
          <a:graphic>
            <a:graphicData uri="http://schemas.openxmlformats.org/presentationml/2006/ole">
              <mc:AlternateContent xmlns:mc="http://schemas.openxmlformats.org/markup-compatibility/2006">
                <mc:Choice xmlns:v="urn:schemas-microsoft-com:vml" Requires="v">
                  <p:oleObj spid="_x0000_s3096" name="" r:id="rId5" imgW="495300" imgH="419100" progId="Equation.DSMT4">
                    <p:embed/>
                  </p:oleObj>
                </mc:Choice>
                <mc:Fallback>
                  <p:oleObj name="" r:id="rId5" imgW="495300" imgH="419100" progId="Equation.DSMT4">
                    <p:embed/>
                    <p:pic>
                      <p:nvPicPr>
                        <p:cNvPr id="0" name="图片 3095"/>
                        <p:cNvPicPr/>
                        <p:nvPr/>
                      </p:nvPicPr>
                      <p:blipFill>
                        <a:blip r:embed="rId6">
                          <a:clrChange>
                            <a:clrFrom>
                              <a:srgbClr val="000000"/>
                            </a:clrFrom>
                            <a:clrTo>
                              <a:srgbClr val="FFFF00"/>
                            </a:clrTo>
                          </a:clrChange>
                        </a:blip>
                        <a:stretch>
                          <a:fillRect/>
                        </a:stretch>
                      </p:blipFill>
                      <p:spPr>
                        <a:xfrm>
                          <a:off x="2448" y="2559"/>
                          <a:ext cx="720" cy="609"/>
                        </a:xfrm>
                        <a:prstGeom prst="rect">
                          <a:avLst/>
                        </a:prstGeom>
                        <a:noFill/>
                        <a:ln w="38100">
                          <a:noFill/>
                          <a:miter/>
                        </a:ln>
                      </p:spPr>
                    </p:pic>
                  </p:oleObj>
                </mc:Fallback>
              </mc:AlternateContent>
            </a:graphicData>
          </a:graphic>
        </p:graphicFrame>
        <p:sp>
          <p:nvSpPr>
            <p:cNvPr id="34824" name="矩形 24594"/>
            <p:cNvSpPr/>
            <p:nvPr/>
          </p:nvSpPr>
          <p:spPr>
            <a:xfrm>
              <a:off x="1632" y="2723"/>
              <a:ext cx="691" cy="290"/>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rPr>
                <a:t>位置在</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pSp>
      <p:sp>
        <p:nvSpPr>
          <p:cNvPr id="24597" name="矩形 24596"/>
          <p:cNvSpPr/>
          <p:nvPr/>
        </p:nvSpPr>
        <p:spPr>
          <a:xfrm>
            <a:off x="193040" y="4224655"/>
            <a:ext cx="7215505" cy="1198880"/>
          </a:xfrm>
          <a:prstGeom prst="rect">
            <a:avLst/>
          </a:prstGeom>
          <a:noFill/>
          <a:ln w="9525">
            <a:noFill/>
          </a:ln>
        </p:spPr>
        <p:txBody>
          <a:bodyPr wrap="square" anchor="ctr">
            <a:spAutoFit/>
          </a:bodyPr>
          <a:p>
            <a:pPr indent="533400" algn="just"/>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使半球的电位为</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，但平面的电位不为</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。为了使平面的电位为</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，分别取</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相对于平面的镜象电荷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，位置在</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endPar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4598" name="对象 24597"/>
          <p:cNvGraphicFramePr/>
          <p:nvPr/>
        </p:nvGraphicFramePr>
        <p:xfrm>
          <a:off x="228600" y="5423218"/>
          <a:ext cx="2133600" cy="919162"/>
        </p:xfrm>
        <a:graphic>
          <a:graphicData uri="http://schemas.openxmlformats.org/presentationml/2006/ole">
            <mc:AlternateContent xmlns:mc="http://schemas.openxmlformats.org/markup-compatibility/2006">
              <mc:Choice xmlns:v="urn:schemas-microsoft-com:vml" Requires="v">
                <p:oleObj spid="_x0000_s3134" name="" r:id="rId7" imgW="901065" imgH="393700" progId="Equation.DSMT4">
                  <p:embed/>
                </p:oleObj>
              </mc:Choice>
              <mc:Fallback>
                <p:oleObj name="" r:id="rId7" imgW="901065" imgH="393700" progId="Equation.DSMT4">
                  <p:embed/>
                  <p:pic>
                    <p:nvPicPr>
                      <p:cNvPr id="0" name="图片 3133"/>
                      <p:cNvPicPr/>
                      <p:nvPr/>
                    </p:nvPicPr>
                    <p:blipFill>
                      <a:blip r:embed="rId8">
                        <a:clrChange>
                          <a:clrFrom>
                            <a:srgbClr val="000000"/>
                          </a:clrFrom>
                          <a:clrTo>
                            <a:srgbClr val="FFFF00"/>
                          </a:clrTo>
                        </a:clrChange>
                      </a:blip>
                      <a:stretch>
                        <a:fillRect/>
                      </a:stretch>
                    </p:blipFill>
                    <p:spPr>
                      <a:xfrm>
                        <a:off x="228600" y="5423218"/>
                        <a:ext cx="2133600" cy="919162"/>
                      </a:xfrm>
                      <a:prstGeom prst="rect">
                        <a:avLst/>
                      </a:prstGeom>
                      <a:noFill/>
                      <a:ln w="38100">
                        <a:noFill/>
                        <a:miter/>
                      </a:ln>
                    </p:spPr>
                  </p:pic>
                </p:oleObj>
              </mc:Fallback>
            </mc:AlternateContent>
          </a:graphicData>
        </a:graphic>
      </p:graphicFrame>
      <p:sp>
        <p:nvSpPr>
          <p:cNvPr id="24599" name="矩形 24598"/>
          <p:cNvSpPr/>
          <p:nvPr/>
        </p:nvSpPr>
        <p:spPr>
          <a:xfrm>
            <a:off x="2781300" y="5652929"/>
            <a:ext cx="3581400" cy="460375"/>
          </a:xfrm>
          <a:prstGeom prst="rect">
            <a:avLst/>
          </a:prstGeom>
          <a:noFill/>
          <a:ln w="9525">
            <a:noFill/>
          </a:ln>
        </p:spPr>
        <p:txBody>
          <a:bodyPr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位置在</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b</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b</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92"/>
                                        </p:tgtEl>
                                        <p:attrNameLst>
                                          <p:attrName>style.visibility</p:attrName>
                                        </p:attrNameLst>
                                      </p:cBhvr>
                                      <p:to>
                                        <p:strVal val="visible"/>
                                      </p:to>
                                    </p:set>
                                    <p:animEffect transition="in" filter="blinds(horizontal)">
                                      <p:cBhvr>
                                        <p:cTn id="7" dur="500"/>
                                        <p:tgtEl>
                                          <p:spTgt spid="245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96"/>
                                        </p:tgtEl>
                                        <p:attrNameLst>
                                          <p:attrName>style.visibility</p:attrName>
                                        </p:attrNameLst>
                                      </p:cBhvr>
                                      <p:to>
                                        <p:strVal val="visible"/>
                                      </p:to>
                                    </p:set>
                                    <p:animEffect transition="in" filter="blinds(horizontal)">
                                      <p:cBhvr>
                                        <p:cTn id="12" dur="500"/>
                                        <p:tgtEl>
                                          <p:spTgt spid="245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97"/>
                                        </p:tgtEl>
                                        <p:attrNameLst>
                                          <p:attrName>style.visibility</p:attrName>
                                        </p:attrNameLst>
                                      </p:cBhvr>
                                      <p:to>
                                        <p:strVal val="visible"/>
                                      </p:to>
                                    </p:set>
                                    <p:animEffect transition="in" filter="blinds(horizontal)">
                                      <p:cBhvr>
                                        <p:cTn id="17" dur="500"/>
                                        <p:tgtEl>
                                          <p:spTgt spid="245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98"/>
                                        </p:tgtEl>
                                        <p:attrNameLst>
                                          <p:attrName>style.visibility</p:attrName>
                                        </p:attrNameLst>
                                      </p:cBhvr>
                                      <p:to>
                                        <p:strVal val="visible"/>
                                      </p:to>
                                    </p:set>
                                    <p:animEffect transition="in" filter="blinds(horizontal)">
                                      <p:cBhvr>
                                        <p:cTn id="22" dur="500"/>
                                        <p:tgtEl>
                                          <p:spTgt spid="2459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4599"/>
                                        </p:tgtEl>
                                        <p:attrNameLst>
                                          <p:attrName>style.visibility</p:attrName>
                                        </p:attrNameLst>
                                      </p:cBhvr>
                                      <p:to>
                                        <p:strVal val="visible"/>
                                      </p:to>
                                    </p:set>
                                    <p:animEffect transition="in" filter="blinds(horizontal)">
                                      <p:cBhvr>
                                        <p:cTn id="25" dur="500"/>
                                        <p:tgtEl>
                                          <p:spTgt spid="24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2" grpId="0"/>
      <p:bldP spid="24597" grpId="0"/>
      <p:bldP spid="24599"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35841" name="矩形 27652"/>
          <p:cNvSpPr/>
          <p:nvPr/>
        </p:nvSpPr>
        <p:spPr>
          <a:xfrm>
            <a:off x="393065" y="212090"/>
            <a:ext cx="8534400" cy="1938020"/>
          </a:xfrm>
          <a:prstGeom prst="rect">
            <a:avLst/>
          </a:prstGeom>
          <a:noFill/>
          <a:ln w="9525">
            <a:noFill/>
          </a:ln>
        </p:spPr>
        <p:txBody>
          <a:bodyPr anchor="ctr">
            <a:spAutoFit/>
          </a:bodyPr>
          <a:p>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使平面电位为</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是否破坏了半上电位为</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的条件呢？可以看出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相对于球面正好互为镜象电荷，保证了半球的电位仍为</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所受的力就是三个镜象电荷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对</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的作用力</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5842" name="对象 27651"/>
          <p:cNvGraphicFramePr/>
          <p:nvPr/>
        </p:nvGraphicFramePr>
        <p:xfrm>
          <a:off x="316865" y="1882775"/>
          <a:ext cx="8686800" cy="1287463"/>
        </p:xfrm>
        <a:graphic>
          <a:graphicData uri="http://schemas.openxmlformats.org/presentationml/2006/ole">
            <mc:AlternateContent xmlns:mc="http://schemas.openxmlformats.org/markup-compatibility/2006">
              <mc:Choice xmlns:v="urn:schemas-microsoft-com:vml" Requires="v">
                <p:oleObj spid="_x0000_s3100" name="" r:id="rId2" imgW="4303395" imgH="635000" progId="Equation.DSMT4">
                  <p:embed/>
                </p:oleObj>
              </mc:Choice>
              <mc:Fallback>
                <p:oleObj name="" r:id="rId2" imgW="4303395" imgH="635000" progId="Equation.DSMT4">
                  <p:embed/>
                  <p:pic>
                    <p:nvPicPr>
                      <p:cNvPr id="0" name="图片 3099"/>
                      <p:cNvPicPr/>
                      <p:nvPr/>
                    </p:nvPicPr>
                    <p:blipFill>
                      <a:blip r:embed="rId3">
                        <a:clrChange>
                          <a:clrFrom>
                            <a:srgbClr val="000000"/>
                          </a:clrFrom>
                          <a:clrTo>
                            <a:srgbClr val="FFFF00"/>
                          </a:clrTo>
                        </a:clrChange>
                      </a:blip>
                      <a:stretch>
                        <a:fillRect/>
                      </a:stretch>
                    </p:blipFill>
                    <p:spPr>
                      <a:xfrm>
                        <a:off x="316865" y="1882775"/>
                        <a:ext cx="8686800" cy="1287463"/>
                      </a:xfrm>
                      <a:prstGeom prst="rect">
                        <a:avLst/>
                      </a:prstGeom>
                      <a:noFill/>
                      <a:ln w="38100">
                        <a:noFill/>
                        <a:miter/>
                      </a:ln>
                    </p:spPr>
                  </p:pic>
                </p:oleObj>
              </mc:Fallback>
            </mc:AlternateContent>
          </a:graphicData>
        </a:graphic>
      </p:graphicFrame>
      <p:pic>
        <p:nvPicPr>
          <p:cNvPr id="35843" name="图片 27655" descr="t4"/>
          <p:cNvPicPr>
            <a:picLocks noChangeAspect="1"/>
          </p:cNvPicPr>
          <p:nvPr/>
        </p:nvPicPr>
        <p:blipFill>
          <a:blip r:embed="rId4"/>
          <a:stretch>
            <a:fillRect/>
          </a:stretch>
        </p:blipFill>
        <p:spPr>
          <a:xfrm>
            <a:off x="393065" y="3434080"/>
            <a:ext cx="1889125" cy="2895600"/>
          </a:xfrm>
          <a:prstGeom prst="rect">
            <a:avLst/>
          </a:prstGeom>
          <a:noFill/>
          <a:ln w="9525">
            <a:noFill/>
          </a:ln>
        </p:spPr>
      </p:pic>
    </p:spTree>
    <p:custDataLst>
      <p:tags r:id="rId5"/>
    </p:custData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36865" name="矩形 54275"/>
          <p:cNvSpPr/>
          <p:nvPr/>
        </p:nvSpPr>
        <p:spPr>
          <a:xfrm>
            <a:off x="228600" y="275114"/>
            <a:ext cx="8763000" cy="1198880"/>
          </a:xfrm>
          <a:prstGeom prst="rect">
            <a:avLst/>
          </a:prstGeom>
          <a:noFill/>
          <a:ln w="9525">
            <a:noFill/>
          </a:ln>
        </p:spPr>
        <p:txBody>
          <a:bodyPr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例题</a:t>
            </a:r>
            <a:r>
              <a:rPr lang="zh-CN" altLang="en-US"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一个导体球半径为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，带有电荷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，置于一块接地导电平板上方，球心与导体板之间的距离为</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，如图所示，求镜像电荷及导体球与导体平板之间的电容。</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4277" name="矩形 54276"/>
          <p:cNvSpPr/>
          <p:nvPr/>
        </p:nvSpPr>
        <p:spPr>
          <a:xfrm>
            <a:off x="228600" y="1506855"/>
            <a:ext cx="8588375" cy="1568450"/>
          </a:xfrm>
          <a:prstGeom prst="rect">
            <a:avLst/>
          </a:prstGeom>
          <a:noFill/>
          <a:ln w="9525">
            <a:noFill/>
          </a:ln>
        </p:spPr>
        <p:txBody>
          <a:bodyPr wrap="squar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解：带电导体球置于接地导体平板上方，由于导体球上电荷的作用，导体板上出现感应电荷，分布是不均匀的</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由于导体板的存在，导体球上电荷的分布也是不均匀的。可以用逐次逼近法计算镜象电荷的分布。</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6867" name="图片 54277" descr="2p102tu1"/>
          <p:cNvPicPr>
            <a:picLocks noChangeAspect="1"/>
          </p:cNvPicPr>
          <p:nvPr/>
        </p:nvPicPr>
        <p:blipFill>
          <a:blip r:embed="rId2"/>
          <a:stretch>
            <a:fillRect/>
          </a:stretch>
        </p:blipFill>
        <p:spPr>
          <a:xfrm>
            <a:off x="604520" y="4858703"/>
            <a:ext cx="2590800" cy="1925637"/>
          </a:xfrm>
          <a:prstGeom prst="rect">
            <a:avLst/>
          </a:prstGeom>
          <a:noFill/>
          <a:ln w="9525">
            <a:noFill/>
          </a:ln>
        </p:spPr>
      </p:pic>
      <p:sp>
        <p:nvSpPr>
          <p:cNvPr id="54279" name="矩形 54278"/>
          <p:cNvSpPr/>
          <p:nvPr/>
        </p:nvSpPr>
        <p:spPr>
          <a:xfrm>
            <a:off x="228600" y="3102610"/>
            <a:ext cx="8763000" cy="1568450"/>
          </a:xfrm>
          <a:prstGeom prst="rect">
            <a:avLst/>
          </a:prstGeom>
          <a:noFill/>
          <a:ln w="9525">
            <a:noFill/>
          </a:ln>
        </p:spPr>
        <p:txBody>
          <a:bodyPr wrap="square"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首先在导体球的中心放一个点电荷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，这就使球面成为等位面，而导体板的电位不为</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。第二步在导体板的下方设置</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的镜象电荷－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，这就使导体板的电位为</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，但是又破坏了球面的是等位面的条件。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7"/>
                                        </p:tgtEl>
                                        <p:attrNameLst>
                                          <p:attrName>style.visibility</p:attrName>
                                        </p:attrNameLst>
                                      </p:cBhvr>
                                      <p:to>
                                        <p:strVal val="visible"/>
                                      </p:to>
                                    </p:set>
                                    <p:animEffect transition="in" filter="blinds(horizontal)">
                                      <p:cBhvr>
                                        <p:cTn id="7" dur="500"/>
                                        <p:tgtEl>
                                          <p:spTgt spid="542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9"/>
                                        </p:tgtEl>
                                        <p:attrNameLst>
                                          <p:attrName>style.visibility</p:attrName>
                                        </p:attrNameLst>
                                      </p:cBhvr>
                                      <p:to>
                                        <p:strVal val="visible"/>
                                      </p:to>
                                    </p:set>
                                    <p:animEffect transition="in" filter="blinds(horizontal)">
                                      <p:cBhvr>
                                        <p:cTn id="12" dur="500"/>
                                        <p:tgtEl>
                                          <p:spTgt spid="54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p:bldP spid="54279" grpId="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37889" name="矩形 29699"/>
          <p:cNvSpPr/>
          <p:nvPr/>
        </p:nvSpPr>
        <p:spPr>
          <a:xfrm>
            <a:off x="430530" y="481489"/>
            <a:ext cx="6019800" cy="2306955"/>
          </a:xfrm>
          <a:prstGeom prst="rect">
            <a:avLst/>
          </a:prstGeom>
          <a:noFill/>
          <a:ln w="9525">
            <a:noFill/>
          </a:ln>
        </p:spPr>
        <p:txBody>
          <a:bodyPr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第三步在球体内设置－</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的镜象电荷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。这样就重新使导体球面成为等位面，但是导体平面的电位又不为</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了。把这个迅速收敛的过程进行下去，一直到达到需要的准确度为止，如图所示。这些镜像电荷和它们的位置列在下表中，其中</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2D</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7890" name="图片 29700" descr="未命名"/>
          <p:cNvPicPr>
            <a:picLocks noChangeAspect="1"/>
          </p:cNvPicPr>
          <p:nvPr/>
        </p:nvPicPr>
        <p:blipFill>
          <a:blip r:embed="rId2"/>
          <a:srcRect r="2803" b="63130"/>
          <a:stretch>
            <a:fillRect/>
          </a:stretch>
        </p:blipFill>
        <p:spPr>
          <a:xfrm>
            <a:off x="533400" y="3810000"/>
            <a:ext cx="8382000" cy="2176463"/>
          </a:xfrm>
          <a:prstGeom prst="rect">
            <a:avLst/>
          </a:prstGeom>
          <a:noFill/>
          <a:ln w="9525">
            <a:noFill/>
          </a:ln>
        </p:spPr>
      </p:pic>
      <p:pic>
        <p:nvPicPr>
          <p:cNvPr id="37891" name="图片 29702" descr="2p102tu2"/>
          <p:cNvPicPr>
            <a:picLocks noChangeAspect="1"/>
          </p:cNvPicPr>
          <p:nvPr/>
        </p:nvPicPr>
        <p:blipFill>
          <a:blip r:embed="rId3"/>
          <a:stretch>
            <a:fillRect/>
          </a:stretch>
        </p:blipFill>
        <p:spPr>
          <a:xfrm>
            <a:off x="6549708" y="0"/>
            <a:ext cx="2459037" cy="3657600"/>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30726" name="对象 30725"/>
          <p:cNvGraphicFramePr/>
          <p:nvPr/>
        </p:nvGraphicFramePr>
        <p:xfrm>
          <a:off x="2633345" y="1092835"/>
          <a:ext cx="2971800" cy="819150"/>
        </p:xfrm>
        <a:graphic>
          <a:graphicData uri="http://schemas.openxmlformats.org/presentationml/2006/ole">
            <mc:AlternateContent xmlns:mc="http://schemas.openxmlformats.org/markup-compatibility/2006">
              <mc:Choice xmlns:v="urn:schemas-microsoft-com:vml" Requires="v">
                <p:oleObj spid="_x0000_s3105" name="" r:id="rId2" imgW="1764665" imgH="482600" progId="Equation.DSMT4">
                  <p:embed/>
                </p:oleObj>
              </mc:Choice>
              <mc:Fallback>
                <p:oleObj name="" r:id="rId2" imgW="1764665" imgH="482600" progId="Equation.DSMT4">
                  <p:embed/>
                  <p:pic>
                    <p:nvPicPr>
                      <p:cNvPr id="0" name="图片 3104"/>
                      <p:cNvPicPr/>
                      <p:nvPr/>
                    </p:nvPicPr>
                    <p:blipFill>
                      <a:blip r:embed="rId3">
                        <a:clrChange>
                          <a:clrFrom>
                            <a:srgbClr val="000000"/>
                          </a:clrFrom>
                          <a:clrTo>
                            <a:srgbClr val="FFFF00"/>
                          </a:clrTo>
                        </a:clrChange>
                      </a:blip>
                      <a:stretch>
                        <a:fillRect/>
                      </a:stretch>
                    </p:blipFill>
                    <p:spPr>
                      <a:xfrm>
                        <a:off x="2633345" y="1092835"/>
                        <a:ext cx="2971800" cy="819150"/>
                      </a:xfrm>
                      <a:prstGeom prst="rect">
                        <a:avLst/>
                      </a:prstGeom>
                      <a:noFill/>
                      <a:ln w="38100">
                        <a:noFill/>
                        <a:miter/>
                      </a:ln>
                    </p:spPr>
                  </p:pic>
                </p:oleObj>
              </mc:Fallback>
            </mc:AlternateContent>
          </a:graphicData>
        </a:graphic>
      </p:graphicFrame>
      <p:graphicFrame>
        <p:nvGraphicFramePr>
          <p:cNvPr id="30725" name="对象 30724"/>
          <p:cNvGraphicFramePr/>
          <p:nvPr/>
        </p:nvGraphicFramePr>
        <p:xfrm>
          <a:off x="3433445" y="2741930"/>
          <a:ext cx="1371600" cy="846138"/>
        </p:xfrm>
        <a:graphic>
          <a:graphicData uri="http://schemas.openxmlformats.org/presentationml/2006/ole">
            <mc:AlternateContent xmlns:mc="http://schemas.openxmlformats.org/markup-compatibility/2006">
              <mc:Choice xmlns:v="urn:schemas-microsoft-com:vml" Requires="v">
                <p:oleObj spid="_x0000_s3106" name="" r:id="rId4" imgW="698500" imgH="431800" progId="Equation.DSMT4">
                  <p:embed/>
                </p:oleObj>
              </mc:Choice>
              <mc:Fallback>
                <p:oleObj name="" r:id="rId4" imgW="698500" imgH="431800" progId="Equation.DSMT4">
                  <p:embed/>
                  <p:pic>
                    <p:nvPicPr>
                      <p:cNvPr id="0" name="图片 3105"/>
                      <p:cNvPicPr/>
                      <p:nvPr/>
                    </p:nvPicPr>
                    <p:blipFill>
                      <a:blip r:embed="rId5">
                        <a:clrChange>
                          <a:clrFrom>
                            <a:srgbClr val="000000"/>
                          </a:clrFrom>
                          <a:clrTo>
                            <a:srgbClr val="FFFF00"/>
                          </a:clrTo>
                        </a:clrChange>
                      </a:blip>
                      <a:stretch>
                        <a:fillRect/>
                      </a:stretch>
                    </p:blipFill>
                    <p:spPr>
                      <a:xfrm>
                        <a:off x="3433445" y="2741930"/>
                        <a:ext cx="1371600" cy="846138"/>
                      </a:xfrm>
                      <a:prstGeom prst="rect">
                        <a:avLst/>
                      </a:prstGeom>
                      <a:noFill/>
                      <a:ln w="38100">
                        <a:noFill/>
                        <a:miter/>
                      </a:ln>
                    </p:spPr>
                  </p:pic>
                </p:oleObj>
              </mc:Fallback>
            </mc:AlternateContent>
          </a:graphicData>
        </a:graphic>
      </p:graphicFrame>
      <p:graphicFrame>
        <p:nvGraphicFramePr>
          <p:cNvPr id="30724" name="对象 30723"/>
          <p:cNvGraphicFramePr/>
          <p:nvPr/>
        </p:nvGraphicFramePr>
        <p:xfrm>
          <a:off x="2876550" y="4016693"/>
          <a:ext cx="3962400" cy="846137"/>
        </p:xfrm>
        <a:graphic>
          <a:graphicData uri="http://schemas.openxmlformats.org/presentationml/2006/ole">
            <mc:AlternateContent xmlns:mc="http://schemas.openxmlformats.org/markup-compatibility/2006">
              <mc:Choice xmlns:v="urn:schemas-microsoft-com:vml" Requires="v">
                <p:oleObj spid="_x0000_s3104" name="" r:id="rId6" imgW="2272030" imgH="482600" progId="Equation.DSMT4">
                  <p:embed/>
                </p:oleObj>
              </mc:Choice>
              <mc:Fallback>
                <p:oleObj name="" r:id="rId6" imgW="2272030" imgH="482600" progId="Equation.DSMT4">
                  <p:embed/>
                  <p:pic>
                    <p:nvPicPr>
                      <p:cNvPr id="0" name="图片 3103"/>
                      <p:cNvPicPr/>
                      <p:nvPr/>
                    </p:nvPicPr>
                    <p:blipFill>
                      <a:blip r:embed="rId7">
                        <a:clrChange>
                          <a:clrFrom>
                            <a:srgbClr val="000000"/>
                          </a:clrFrom>
                          <a:clrTo>
                            <a:srgbClr val="FFFF00"/>
                          </a:clrTo>
                        </a:clrChange>
                      </a:blip>
                      <a:stretch>
                        <a:fillRect/>
                      </a:stretch>
                    </p:blipFill>
                    <p:spPr>
                      <a:xfrm>
                        <a:off x="2876550" y="4016693"/>
                        <a:ext cx="3962400" cy="846137"/>
                      </a:xfrm>
                      <a:prstGeom prst="rect">
                        <a:avLst/>
                      </a:prstGeom>
                      <a:noFill/>
                      <a:ln w="38100">
                        <a:noFill/>
                        <a:miter/>
                      </a:ln>
                    </p:spPr>
                  </p:pic>
                </p:oleObj>
              </mc:Fallback>
            </mc:AlternateContent>
          </a:graphicData>
        </a:graphic>
      </p:graphicFrame>
      <p:pic>
        <p:nvPicPr>
          <p:cNvPr id="38916" name="图片 30726" descr="2p103tu"/>
          <p:cNvPicPr>
            <a:picLocks noChangeAspect="1"/>
          </p:cNvPicPr>
          <p:nvPr/>
        </p:nvPicPr>
        <p:blipFill>
          <a:blip r:embed="rId8"/>
          <a:stretch>
            <a:fillRect/>
          </a:stretch>
        </p:blipFill>
        <p:spPr>
          <a:xfrm>
            <a:off x="0" y="4305300"/>
            <a:ext cx="2667000" cy="2552700"/>
          </a:xfrm>
          <a:prstGeom prst="rect">
            <a:avLst/>
          </a:prstGeom>
          <a:noFill/>
          <a:ln w="9525">
            <a:noFill/>
          </a:ln>
        </p:spPr>
      </p:pic>
      <p:sp>
        <p:nvSpPr>
          <p:cNvPr id="30728" name="矩形 30727"/>
          <p:cNvSpPr/>
          <p:nvPr/>
        </p:nvSpPr>
        <p:spPr>
          <a:xfrm>
            <a:off x="289560" y="354330"/>
            <a:ext cx="8538845" cy="829945"/>
          </a:xfrm>
          <a:prstGeom prst="rect">
            <a:avLst/>
          </a:prstGeom>
          <a:noFill/>
          <a:ln w="9525">
            <a:noFill/>
          </a:ln>
        </p:spPr>
        <p:txBody>
          <a:bodyPr wrap="square" anchor="ctr">
            <a:spAutoFit/>
          </a:bodyPr>
          <a:p>
            <a:pPr indent="276225"/>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对于</a:t>
            </a:r>
            <a:r>
              <a:rPr lang="zh-CN" altLang="en-US" sz="2400" i="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3</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，导体球与导体板之间的等位面如图所示。导体球上总的电荷为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730" name="矩形 30729"/>
          <p:cNvSpPr/>
          <p:nvPr/>
        </p:nvSpPr>
        <p:spPr>
          <a:xfrm>
            <a:off x="360680" y="1912144"/>
            <a:ext cx="8686800" cy="829945"/>
          </a:xfrm>
          <a:prstGeom prst="rect">
            <a:avLst/>
          </a:prstGeom>
          <a:noFill/>
          <a:ln w="9525">
            <a:noFill/>
          </a:ln>
        </p:spPr>
        <p:txBody>
          <a:bodyPr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只有</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对导体球的电位有贡献，－</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等各对电荷在球面上产生的电位都等于</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。所以导体球的电位为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731" name="矩形 30730"/>
          <p:cNvSpPr/>
          <p:nvPr/>
        </p:nvSpPr>
        <p:spPr>
          <a:xfrm>
            <a:off x="1022350" y="3532664"/>
            <a:ext cx="445008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导体球与导体平板之间的电容为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732" name="矩形 30731"/>
          <p:cNvSpPr/>
          <p:nvPr/>
        </p:nvSpPr>
        <p:spPr>
          <a:xfrm>
            <a:off x="2785110" y="4999196"/>
            <a:ext cx="4145280" cy="82994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可以看出，导体板的存在使导</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体球的电容增大了。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8"/>
                                        </p:tgtEl>
                                        <p:attrNameLst>
                                          <p:attrName>style.visibility</p:attrName>
                                        </p:attrNameLst>
                                      </p:cBhvr>
                                      <p:to>
                                        <p:strVal val="visible"/>
                                      </p:to>
                                    </p:set>
                                    <p:animEffect transition="in" filter="blinds(horizontal)">
                                      <p:cBhvr>
                                        <p:cTn id="7" dur="500"/>
                                        <p:tgtEl>
                                          <p:spTgt spid="30728"/>
                                        </p:tgtEl>
                                      </p:cBhvr>
                                    </p:animEffect>
                                  </p:childTnLst>
                                </p:cTn>
                              </p:par>
                              <p:par>
                                <p:cTn id="8" presetID="3" presetClass="entr" presetSubtype="10" fill="hold" nodeType="withEffect">
                                  <p:stCondLst>
                                    <p:cond delay="0"/>
                                  </p:stCondLst>
                                  <p:childTnLst>
                                    <p:set>
                                      <p:cBhvr>
                                        <p:cTn id="9" dur="1" fill="hold">
                                          <p:stCondLst>
                                            <p:cond delay="0"/>
                                          </p:stCondLst>
                                        </p:cTn>
                                        <p:tgtEl>
                                          <p:spTgt spid="30726"/>
                                        </p:tgtEl>
                                        <p:attrNameLst>
                                          <p:attrName>style.visibility</p:attrName>
                                        </p:attrNameLst>
                                      </p:cBhvr>
                                      <p:to>
                                        <p:strVal val="visible"/>
                                      </p:to>
                                    </p:set>
                                    <p:animEffect transition="in" filter="blinds(horizontal)">
                                      <p:cBhvr>
                                        <p:cTn id="10" dur="500"/>
                                        <p:tgtEl>
                                          <p:spTgt spid="3072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0730"/>
                                        </p:tgtEl>
                                        <p:attrNameLst>
                                          <p:attrName>style.visibility</p:attrName>
                                        </p:attrNameLst>
                                      </p:cBhvr>
                                      <p:to>
                                        <p:strVal val="visible"/>
                                      </p:to>
                                    </p:set>
                                    <p:animEffect transition="in" filter="blinds(horizontal)">
                                      <p:cBhvr>
                                        <p:cTn id="15" dur="500"/>
                                        <p:tgtEl>
                                          <p:spTgt spid="30730"/>
                                        </p:tgtEl>
                                      </p:cBhvr>
                                    </p:animEffect>
                                  </p:childTnLst>
                                </p:cTn>
                              </p:par>
                              <p:par>
                                <p:cTn id="16" presetID="3" presetClass="entr" presetSubtype="10" fill="hold" nodeType="withEffect">
                                  <p:stCondLst>
                                    <p:cond delay="0"/>
                                  </p:stCondLst>
                                  <p:childTnLst>
                                    <p:set>
                                      <p:cBhvr>
                                        <p:cTn id="17" dur="1" fill="hold">
                                          <p:stCondLst>
                                            <p:cond delay="0"/>
                                          </p:stCondLst>
                                        </p:cTn>
                                        <p:tgtEl>
                                          <p:spTgt spid="30725"/>
                                        </p:tgtEl>
                                        <p:attrNameLst>
                                          <p:attrName>style.visibility</p:attrName>
                                        </p:attrNameLst>
                                      </p:cBhvr>
                                      <p:to>
                                        <p:strVal val="visible"/>
                                      </p:to>
                                    </p:set>
                                    <p:animEffect transition="in" filter="blinds(horizontal)">
                                      <p:cBhvr>
                                        <p:cTn id="18" dur="500"/>
                                        <p:tgtEl>
                                          <p:spTgt spid="3072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0731"/>
                                        </p:tgtEl>
                                        <p:attrNameLst>
                                          <p:attrName>style.visibility</p:attrName>
                                        </p:attrNameLst>
                                      </p:cBhvr>
                                      <p:to>
                                        <p:strVal val="visible"/>
                                      </p:to>
                                    </p:set>
                                    <p:animEffect transition="in" filter="blinds(horizontal)">
                                      <p:cBhvr>
                                        <p:cTn id="23" dur="500"/>
                                        <p:tgtEl>
                                          <p:spTgt spid="30731"/>
                                        </p:tgtEl>
                                      </p:cBhvr>
                                    </p:animEffect>
                                  </p:childTnLst>
                                </p:cTn>
                              </p:par>
                              <p:par>
                                <p:cTn id="24" presetID="3" presetClass="entr" presetSubtype="10" fill="hold" nodeType="withEffect">
                                  <p:stCondLst>
                                    <p:cond delay="0"/>
                                  </p:stCondLst>
                                  <p:childTnLst>
                                    <p:set>
                                      <p:cBhvr>
                                        <p:cTn id="25" dur="1" fill="hold">
                                          <p:stCondLst>
                                            <p:cond delay="0"/>
                                          </p:stCondLst>
                                        </p:cTn>
                                        <p:tgtEl>
                                          <p:spTgt spid="30724"/>
                                        </p:tgtEl>
                                        <p:attrNameLst>
                                          <p:attrName>style.visibility</p:attrName>
                                        </p:attrNameLst>
                                      </p:cBhvr>
                                      <p:to>
                                        <p:strVal val="visible"/>
                                      </p:to>
                                    </p:set>
                                    <p:animEffect transition="in" filter="blinds(horizontal)">
                                      <p:cBhvr>
                                        <p:cTn id="26" dur="500"/>
                                        <p:tgtEl>
                                          <p:spTgt spid="3072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0732"/>
                                        </p:tgtEl>
                                        <p:attrNameLst>
                                          <p:attrName>style.visibility</p:attrName>
                                        </p:attrNameLst>
                                      </p:cBhvr>
                                      <p:to>
                                        <p:strVal val="visible"/>
                                      </p:to>
                                    </p:set>
                                    <p:animEffect transition="in" filter="blinds(horizontal)">
                                      <p:cBhvr>
                                        <p:cTn id="31" dur="500"/>
                                        <p:tgtEl>
                                          <p:spTgt spid="30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8" grpId="0"/>
      <p:bldP spid="30730" grpId="0"/>
      <p:bldP spid="30731" grpId="0"/>
      <p:bldP spid="3073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5602" name="标题 25601"/>
          <p:cNvSpPr>
            <a:spLocks noGrp="1"/>
          </p:cNvSpPr>
          <p:nvPr/>
        </p:nvSpPr>
        <p:spPr>
          <a:xfrm>
            <a:off x="457200" y="488950"/>
            <a:ext cx="8229600" cy="884238"/>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r>
              <a:rPr lang="en-US" altLang="zh-CN" sz="2800" b="1" dirty="0">
                <a:solidFill>
                  <a:schemeClr val="bg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800" b="1" dirty="0">
                <a:solidFill>
                  <a:schemeClr val="bg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dirty="0">
                <a:solidFill>
                  <a:schemeClr val="bg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800" b="1" dirty="0">
                <a:solidFill>
                  <a:schemeClr val="bg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直角坐标系中的分离变量法</a:t>
            </a:r>
            <a:br>
              <a:rPr lang="zh-CN" altLang="en-US" sz="2800" b="1" dirty="0">
                <a:solidFill>
                  <a:schemeClr val="bg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800" b="1" dirty="0">
              <a:solidFill>
                <a:schemeClr val="bg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5606" name="矩形 25605"/>
          <p:cNvSpPr/>
          <p:nvPr/>
        </p:nvSpPr>
        <p:spPr>
          <a:xfrm>
            <a:off x="806450" y="1076643"/>
            <a:ext cx="8229600" cy="57467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812800" lvl="0" indent="-812800">
              <a:buNone/>
            </a:pPr>
            <a:r>
              <a:rPr lang="zh-CN" altLang="en-US" sz="2400" b="1" dirty="0">
                <a:solidFill>
                  <a:schemeClr val="bg2"/>
                </a:solidFill>
                <a:latin typeface="微软雅黑" panose="020B0503020204020204" pitchFamily="34" charset="-122"/>
                <a:ea typeface="微软雅黑" panose="020B0503020204020204" pitchFamily="34" charset="-122"/>
              </a:rPr>
              <a:t>一、分离变量法</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25607" name="矩形 25606"/>
          <p:cNvSpPr/>
          <p:nvPr/>
        </p:nvSpPr>
        <p:spPr>
          <a:xfrm>
            <a:off x="468313" y="1711960"/>
            <a:ext cx="8229600" cy="129698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812800" lvl="0" indent="-812800">
              <a:buNone/>
            </a:pP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1</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使用条件</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：求解二维或三维边值问题，边值面是简</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marL="812800" lvl="0" indent="-812800">
              <a:buNone/>
            </a:pP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单的几何面，包括平面、圆柱面和球面。</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5608" name="矩形 25607"/>
          <p:cNvSpPr/>
          <p:nvPr/>
        </p:nvSpPr>
        <p:spPr>
          <a:xfrm>
            <a:off x="468313" y="2901950"/>
            <a:ext cx="8229600" cy="15367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812800" lvl="0" indent="-812800">
              <a:buNone/>
            </a:pP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2</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基本方法</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：通过分离变量，把分解成两个或三个常</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marL="812800" lvl="0" indent="-812800">
              <a:buNone/>
            </a:pP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微分方程，分别求解，再利用边界条件确定其中的系数和常</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marL="812800" lvl="0" indent="-812800">
              <a:buNone/>
            </a:pP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数。</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2"/>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39937" name="矩形 31747"/>
          <p:cNvSpPr/>
          <p:nvPr/>
        </p:nvSpPr>
        <p:spPr>
          <a:xfrm>
            <a:off x="2994025" y="512921"/>
            <a:ext cx="2422525" cy="460375"/>
          </a:xfrm>
          <a:prstGeom prst="rect">
            <a:avLst/>
          </a:prstGeom>
          <a:noFill/>
          <a:ln w="9525">
            <a:noFill/>
          </a:ln>
        </p:spPr>
        <p:txBody>
          <a:bodyPr wrap="none" anchor="ctr">
            <a:spAutoFit/>
          </a:bodyPr>
          <a:p>
            <a:pPr algn="ct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电轴法</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9938" name="矩形 31748"/>
          <p:cNvSpPr/>
          <p:nvPr/>
        </p:nvSpPr>
        <p:spPr>
          <a:xfrm>
            <a:off x="304800" y="1156653"/>
            <a:ext cx="8534400" cy="829945"/>
          </a:xfrm>
          <a:prstGeom prst="rect">
            <a:avLst/>
          </a:prstGeom>
          <a:noFill/>
          <a:ln w="9525">
            <a:noFill/>
          </a:ln>
        </p:spPr>
        <p:txBody>
          <a:bodyPr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电轴法适用于求解各种两平行长直导体圆柱间的电场，即各种类型的传输线周围的电场，如图所示。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9939" name="图片 31749" descr="4－5－15"/>
          <p:cNvPicPr>
            <a:picLocks noChangeAspect="1"/>
          </p:cNvPicPr>
          <p:nvPr/>
        </p:nvPicPr>
        <p:blipFill>
          <a:blip r:embed="rId2"/>
          <a:stretch>
            <a:fillRect/>
          </a:stretch>
        </p:blipFill>
        <p:spPr>
          <a:xfrm>
            <a:off x="1905000" y="2189480"/>
            <a:ext cx="5181600" cy="3394075"/>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32775" name="矩形 32774"/>
          <p:cNvSpPr/>
          <p:nvPr/>
        </p:nvSpPr>
        <p:spPr>
          <a:xfrm>
            <a:off x="227965" y="853123"/>
            <a:ext cx="8686800" cy="1198880"/>
          </a:xfrm>
          <a:prstGeom prst="rect">
            <a:avLst/>
          </a:prstGeom>
          <a:noFill/>
          <a:ln w="9525">
            <a:noFill/>
          </a:ln>
        </p:spPr>
        <p:txBody>
          <a:bodyPr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半径为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的长直接地导体圆柱外有一条和它平行的直线电荷，电荷线密度为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a:t>
            </a:r>
            <a:r>
              <a:rPr lang="en-US" altLang="zh-CN" sz="2400" i="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l</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，与圆柱轴线相距</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2400" i="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，如图所示，求空间的电位函数。用镜像法求解，镜像电荷的位置仍取在</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的反演点，</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2772" name="对象 32771"/>
          <p:cNvGraphicFramePr/>
          <p:nvPr/>
        </p:nvGraphicFramePr>
        <p:xfrm>
          <a:off x="3797300" y="2057400"/>
          <a:ext cx="990600" cy="898525"/>
        </p:xfrm>
        <a:graphic>
          <a:graphicData uri="http://schemas.openxmlformats.org/presentationml/2006/ole">
            <mc:AlternateContent xmlns:mc="http://schemas.openxmlformats.org/markup-compatibility/2006">
              <mc:Choice xmlns:v="urn:schemas-microsoft-com:vml" Requires="v">
                <p:oleObj spid="_x0000_s3109" name="" r:id="rId2" imgW="508000" imgH="457200" progId="Equation.DSMT4">
                  <p:embed/>
                </p:oleObj>
              </mc:Choice>
              <mc:Fallback>
                <p:oleObj name="" r:id="rId2" imgW="508000" imgH="457200" progId="Equation.DSMT4">
                  <p:embed/>
                  <p:pic>
                    <p:nvPicPr>
                      <p:cNvPr id="0" name="图片 3108"/>
                      <p:cNvPicPr/>
                      <p:nvPr/>
                    </p:nvPicPr>
                    <p:blipFill>
                      <a:blip r:embed="rId3">
                        <a:clrChange>
                          <a:clrFrom>
                            <a:srgbClr val="000000"/>
                          </a:clrFrom>
                          <a:clrTo>
                            <a:srgbClr val="FFFF00"/>
                          </a:clrTo>
                        </a:clrChange>
                      </a:blip>
                      <a:stretch>
                        <a:fillRect/>
                      </a:stretch>
                    </p:blipFill>
                    <p:spPr>
                      <a:xfrm>
                        <a:off x="3797300" y="2057400"/>
                        <a:ext cx="990600" cy="898525"/>
                      </a:xfrm>
                      <a:prstGeom prst="rect">
                        <a:avLst/>
                      </a:prstGeom>
                      <a:noFill/>
                      <a:ln w="38100">
                        <a:noFill/>
                        <a:miter/>
                      </a:ln>
                    </p:spPr>
                  </p:pic>
                </p:oleObj>
              </mc:Fallback>
            </mc:AlternateContent>
          </a:graphicData>
        </a:graphic>
      </p:graphicFrame>
      <p:pic>
        <p:nvPicPr>
          <p:cNvPr id="40963" name="图片 32772" descr="tu4"/>
          <p:cNvPicPr>
            <a:picLocks noChangeAspect="1"/>
          </p:cNvPicPr>
          <p:nvPr/>
        </p:nvPicPr>
        <p:blipFill>
          <a:blip r:embed="rId4"/>
          <a:stretch>
            <a:fillRect/>
          </a:stretch>
        </p:blipFill>
        <p:spPr>
          <a:xfrm>
            <a:off x="227965" y="4726305"/>
            <a:ext cx="3124200" cy="2035175"/>
          </a:xfrm>
          <a:prstGeom prst="rect">
            <a:avLst/>
          </a:prstGeom>
          <a:noFill/>
          <a:ln w="9525">
            <a:noFill/>
          </a:ln>
        </p:spPr>
      </p:pic>
      <p:sp>
        <p:nvSpPr>
          <p:cNvPr id="32776" name="矩形 32775"/>
          <p:cNvSpPr/>
          <p:nvPr/>
        </p:nvSpPr>
        <p:spPr>
          <a:xfrm>
            <a:off x="215900" y="3048318"/>
            <a:ext cx="8610600" cy="829945"/>
          </a:xfrm>
          <a:prstGeom prst="rect">
            <a:avLst/>
          </a:prstGeom>
          <a:noFill/>
          <a:ln w="9525">
            <a:noFill/>
          </a:ln>
        </p:spPr>
        <p:txBody>
          <a:bodyPr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下面计算镜像电荷的大小，一条电荷线密度为</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a:t>
            </a:r>
            <a:r>
              <a:rPr lang="en-US" altLang="zh-CN" sz="2400"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l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的长直线电荷产生的电位为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2777" name="对象 32776"/>
          <p:cNvGraphicFramePr/>
          <p:nvPr/>
        </p:nvGraphicFramePr>
        <p:xfrm>
          <a:off x="3229610" y="3743325"/>
          <a:ext cx="2682875" cy="819150"/>
        </p:xfrm>
        <a:graphic>
          <a:graphicData uri="http://schemas.openxmlformats.org/presentationml/2006/ole">
            <mc:AlternateContent xmlns:mc="http://schemas.openxmlformats.org/markup-compatibility/2006">
              <mc:Choice xmlns:v="urn:schemas-microsoft-com:vml" Requires="v">
                <p:oleObj spid="_x0000_s3136" name="" r:id="rId5" imgW="1409065" imgH="431800" progId="Equation.DSMT4">
                  <p:embed/>
                </p:oleObj>
              </mc:Choice>
              <mc:Fallback>
                <p:oleObj name="" r:id="rId5" imgW="1409065" imgH="431800" progId="Equation.DSMT4">
                  <p:embed/>
                  <p:pic>
                    <p:nvPicPr>
                      <p:cNvPr id="0" name="图片 3135"/>
                      <p:cNvPicPr/>
                      <p:nvPr/>
                    </p:nvPicPr>
                    <p:blipFill>
                      <a:blip r:embed="rId6">
                        <a:clrChange>
                          <a:clrFrom>
                            <a:srgbClr val="000000"/>
                          </a:clrFrom>
                          <a:clrTo>
                            <a:srgbClr val="FFFF00"/>
                          </a:clrTo>
                        </a:clrChange>
                      </a:blip>
                      <a:stretch>
                        <a:fillRect/>
                      </a:stretch>
                    </p:blipFill>
                    <p:spPr>
                      <a:xfrm>
                        <a:off x="3229610" y="3743325"/>
                        <a:ext cx="2682875" cy="819150"/>
                      </a:xfrm>
                      <a:prstGeom prst="rect">
                        <a:avLst/>
                      </a:prstGeom>
                      <a:noFill/>
                      <a:ln w="38100">
                        <a:noFill/>
                        <a:miter/>
                      </a:ln>
                    </p:spPr>
                  </p:pic>
                </p:oleObj>
              </mc:Fallback>
            </mc:AlternateContent>
          </a:graphicData>
        </a:graphic>
      </p:graphicFrame>
      <p:sp>
        <p:nvSpPr>
          <p:cNvPr id="40969" name="矩形 32780"/>
          <p:cNvSpPr/>
          <p:nvPr/>
        </p:nvSpPr>
        <p:spPr>
          <a:xfrm>
            <a:off x="456565" y="289719"/>
            <a:ext cx="5105400" cy="460375"/>
          </a:xfrm>
          <a:prstGeom prst="rect">
            <a:avLst/>
          </a:prstGeom>
          <a:noFill/>
          <a:ln w="9525">
            <a:noFill/>
          </a:ln>
        </p:spPr>
        <p:txBody>
          <a:bodyPr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．线电荷对圆柱面的镜像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5"/>
                                        </p:tgtEl>
                                        <p:attrNameLst>
                                          <p:attrName>style.visibility</p:attrName>
                                        </p:attrNameLst>
                                      </p:cBhvr>
                                      <p:to>
                                        <p:strVal val="visible"/>
                                      </p:to>
                                    </p:set>
                                    <p:animEffect transition="in" filter="blinds(horizontal)">
                                      <p:cBhvr>
                                        <p:cTn id="7" dur="500"/>
                                        <p:tgtEl>
                                          <p:spTgt spid="327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772"/>
                                        </p:tgtEl>
                                        <p:attrNameLst>
                                          <p:attrName>style.visibility</p:attrName>
                                        </p:attrNameLst>
                                      </p:cBhvr>
                                      <p:to>
                                        <p:strVal val="visible"/>
                                      </p:to>
                                    </p:set>
                                    <p:animEffect transition="in" filter="blinds(horizontal)">
                                      <p:cBhvr>
                                        <p:cTn id="12" dur="500"/>
                                        <p:tgtEl>
                                          <p:spTgt spid="327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76"/>
                                        </p:tgtEl>
                                        <p:attrNameLst>
                                          <p:attrName>style.visibility</p:attrName>
                                        </p:attrNameLst>
                                      </p:cBhvr>
                                      <p:to>
                                        <p:strVal val="visible"/>
                                      </p:to>
                                    </p:set>
                                    <p:animEffect transition="in" filter="blinds(horizontal)">
                                      <p:cBhvr>
                                        <p:cTn id="17" dur="500"/>
                                        <p:tgtEl>
                                          <p:spTgt spid="32776"/>
                                        </p:tgtEl>
                                      </p:cBhvr>
                                    </p:animEffect>
                                  </p:childTnLst>
                                </p:cTn>
                              </p:par>
                              <p:par>
                                <p:cTn id="18" presetID="3" presetClass="entr" presetSubtype="10" fill="hold" nodeType="withEffect">
                                  <p:stCondLst>
                                    <p:cond delay="0"/>
                                  </p:stCondLst>
                                  <p:childTnLst>
                                    <p:set>
                                      <p:cBhvr>
                                        <p:cTn id="19" dur="1" fill="hold">
                                          <p:stCondLst>
                                            <p:cond delay="0"/>
                                          </p:stCondLst>
                                        </p:cTn>
                                        <p:tgtEl>
                                          <p:spTgt spid="32777"/>
                                        </p:tgtEl>
                                        <p:attrNameLst>
                                          <p:attrName>style.visibility</p:attrName>
                                        </p:attrNameLst>
                                      </p:cBhvr>
                                      <p:to>
                                        <p:strVal val="visible"/>
                                      </p:to>
                                    </p:set>
                                    <p:animEffect transition="in" filter="blinds(horizontal)">
                                      <p:cBhvr>
                                        <p:cTn id="20" dur="500"/>
                                        <p:tgtEl>
                                          <p:spTgt spid="32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p:bldP spid="32776" grpId="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33799" name="对象 33798"/>
          <p:cNvGraphicFramePr/>
          <p:nvPr/>
        </p:nvGraphicFramePr>
        <p:xfrm>
          <a:off x="1301115" y="1298575"/>
          <a:ext cx="4038600" cy="1544638"/>
        </p:xfrm>
        <a:graphic>
          <a:graphicData uri="http://schemas.openxmlformats.org/presentationml/2006/ole">
            <mc:AlternateContent xmlns:mc="http://schemas.openxmlformats.org/markup-compatibility/2006">
              <mc:Choice xmlns:v="urn:schemas-microsoft-com:vml" Requires="v">
                <p:oleObj spid="_x0000_s3110" name="" r:id="rId2" imgW="2311400" imgH="889000" progId="Equation.DSMT4">
                  <p:embed/>
                </p:oleObj>
              </mc:Choice>
              <mc:Fallback>
                <p:oleObj name="" r:id="rId2" imgW="2311400" imgH="889000" progId="Equation.DSMT4">
                  <p:embed/>
                  <p:pic>
                    <p:nvPicPr>
                      <p:cNvPr id="0" name="图片 3109"/>
                      <p:cNvPicPr/>
                      <p:nvPr/>
                    </p:nvPicPr>
                    <p:blipFill>
                      <a:blip r:embed="rId3">
                        <a:clrChange>
                          <a:clrFrom>
                            <a:srgbClr val="000000"/>
                          </a:clrFrom>
                          <a:clrTo>
                            <a:srgbClr val="FFFF00"/>
                          </a:clrTo>
                        </a:clrChange>
                      </a:blip>
                      <a:stretch>
                        <a:fillRect/>
                      </a:stretch>
                    </p:blipFill>
                    <p:spPr>
                      <a:xfrm>
                        <a:off x="1301115" y="1298575"/>
                        <a:ext cx="4038600" cy="1544638"/>
                      </a:xfrm>
                      <a:prstGeom prst="rect">
                        <a:avLst/>
                      </a:prstGeom>
                      <a:noFill/>
                      <a:ln w="38100">
                        <a:noFill/>
                        <a:miter/>
                      </a:ln>
                    </p:spPr>
                  </p:pic>
                </p:oleObj>
              </mc:Fallback>
            </mc:AlternateContent>
          </a:graphicData>
        </a:graphic>
      </p:graphicFrame>
      <p:graphicFrame>
        <p:nvGraphicFramePr>
          <p:cNvPr id="33797" name="对象 33796"/>
          <p:cNvGraphicFramePr/>
          <p:nvPr/>
        </p:nvGraphicFramePr>
        <p:xfrm>
          <a:off x="2153920" y="3632200"/>
          <a:ext cx="2613025" cy="401638"/>
        </p:xfrm>
        <a:graphic>
          <a:graphicData uri="http://schemas.openxmlformats.org/presentationml/2006/ole">
            <mc:AlternateContent xmlns:mc="http://schemas.openxmlformats.org/markup-compatibility/2006">
              <mc:Choice xmlns:v="urn:schemas-microsoft-com:vml" Requires="v">
                <p:oleObj spid="_x0000_s3111" name="" r:id="rId4" imgW="1459865" imgH="228600" progId="Equation.DSMT4">
                  <p:embed/>
                </p:oleObj>
              </mc:Choice>
              <mc:Fallback>
                <p:oleObj name="" r:id="rId4" imgW="1459865" imgH="228600" progId="Equation.DSMT4">
                  <p:embed/>
                  <p:pic>
                    <p:nvPicPr>
                      <p:cNvPr id="0" name="图片 3110"/>
                      <p:cNvPicPr/>
                      <p:nvPr/>
                    </p:nvPicPr>
                    <p:blipFill>
                      <a:blip r:embed="rId5">
                        <a:clrChange>
                          <a:clrFrom>
                            <a:srgbClr val="000000"/>
                          </a:clrFrom>
                          <a:clrTo>
                            <a:srgbClr val="FFFF00"/>
                          </a:clrTo>
                        </a:clrChange>
                      </a:blip>
                      <a:stretch>
                        <a:fillRect/>
                      </a:stretch>
                    </p:blipFill>
                    <p:spPr>
                      <a:xfrm>
                        <a:off x="2153920" y="3632200"/>
                        <a:ext cx="2613025" cy="401638"/>
                      </a:xfrm>
                      <a:prstGeom prst="rect">
                        <a:avLst/>
                      </a:prstGeom>
                      <a:noFill/>
                      <a:ln w="38100">
                        <a:noFill/>
                        <a:miter/>
                      </a:ln>
                    </p:spPr>
                  </p:pic>
                </p:oleObj>
              </mc:Fallback>
            </mc:AlternateContent>
          </a:graphicData>
        </a:graphic>
      </p:graphicFrame>
      <p:graphicFrame>
        <p:nvGraphicFramePr>
          <p:cNvPr id="33796" name="对象 33795"/>
          <p:cNvGraphicFramePr/>
          <p:nvPr/>
        </p:nvGraphicFramePr>
        <p:xfrm>
          <a:off x="970915" y="4874260"/>
          <a:ext cx="5549900" cy="800100"/>
        </p:xfrm>
        <a:graphic>
          <a:graphicData uri="http://schemas.openxmlformats.org/presentationml/2006/ole">
            <mc:AlternateContent xmlns:mc="http://schemas.openxmlformats.org/markup-compatibility/2006">
              <mc:Choice xmlns:v="urn:schemas-microsoft-com:vml" Requires="v">
                <p:oleObj spid="_x0000_s3117" name="" r:id="rId6" imgW="2970530" imgH="431800" progId="Equation.DSMT4">
                  <p:embed/>
                </p:oleObj>
              </mc:Choice>
              <mc:Fallback>
                <p:oleObj name="" r:id="rId6" imgW="2970530" imgH="431800" progId="Equation.DSMT4">
                  <p:embed/>
                  <p:pic>
                    <p:nvPicPr>
                      <p:cNvPr id="0" name="图片 3116"/>
                      <p:cNvPicPr/>
                      <p:nvPr/>
                    </p:nvPicPr>
                    <p:blipFill>
                      <a:blip r:embed="rId7">
                        <a:clrChange>
                          <a:clrFrom>
                            <a:srgbClr val="000000"/>
                          </a:clrFrom>
                          <a:clrTo>
                            <a:srgbClr val="FFFF00"/>
                          </a:clrTo>
                        </a:clrChange>
                      </a:blip>
                      <a:stretch>
                        <a:fillRect/>
                      </a:stretch>
                    </p:blipFill>
                    <p:spPr>
                      <a:xfrm>
                        <a:off x="970915" y="4874260"/>
                        <a:ext cx="5549900" cy="800100"/>
                      </a:xfrm>
                      <a:prstGeom prst="rect">
                        <a:avLst/>
                      </a:prstGeom>
                      <a:noFill/>
                      <a:ln w="38100">
                        <a:noFill/>
                        <a:miter/>
                      </a:ln>
                    </p:spPr>
                  </p:pic>
                </p:oleObj>
              </mc:Fallback>
            </mc:AlternateContent>
          </a:graphicData>
        </a:graphic>
      </p:graphicFrame>
      <p:sp>
        <p:nvSpPr>
          <p:cNvPr id="33800" name="矩形 33799"/>
          <p:cNvSpPr/>
          <p:nvPr/>
        </p:nvSpPr>
        <p:spPr>
          <a:xfrm>
            <a:off x="292735" y="465455"/>
            <a:ext cx="8819515" cy="829945"/>
          </a:xfrm>
          <a:prstGeom prst="rect">
            <a:avLst/>
          </a:prstGeom>
          <a:noFill/>
          <a:ln w="9525">
            <a:noFill/>
          </a:ln>
        </p:spPr>
        <p:txBody>
          <a:bodyPr wrap="square" anchor="ctr">
            <a:spAutoFit/>
          </a:bodyPr>
          <a:p>
            <a:pPr indent="5334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其中</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与参考点的选取有关。图中圆柱面上</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两点的电位分别为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3805" name="组合 33804"/>
          <p:cNvGrpSpPr/>
          <p:nvPr/>
        </p:nvGrpSpPr>
        <p:grpSpPr>
          <a:xfrm>
            <a:off x="970915" y="2941320"/>
            <a:ext cx="4376738" cy="690563"/>
            <a:chOff x="376" y="1944"/>
            <a:chExt cx="2757" cy="435"/>
          </a:xfrm>
        </p:grpSpPr>
        <p:graphicFrame>
          <p:nvGraphicFramePr>
            <p:cNvPr id="41990" name="对象 33797"/>
            <p:cNvGraphicFramePr/>
            <p:nvPr/>
          </p:nvGraphicFramePr>
          <p:xfrm>
            <a:off x="1704" y="1944"/>
            <a:ext cx="480" cy="435"/>
          </p:xfrm>
          <a:graphic>
            <a:graphicData uri="http://schemas.openxmlformats.org/presentationml/2006/ole">
              <mc:AlternateContent xmlns:mc="http://schemas.openxmlformats.org/markup-compatibility/2006">
                <mc:Choice xmlns:v="urn:schemas-microsoft-com:vml" Requires="v">
                  <p:oleObj spid="_x0000_s3103" name="" r:id="rId8" imgW="508000" imgH="457200" progId="Equation.DSMT4">
                    <p:embed/>
                  </p:oleObj>
                </mc:Choice>
                <mc:Fallback>
                  <p:oleObj name="" r:id="rId8" imgW="508000" imgH="457200" progId="Equation.DSMT4">
                    <p:embed/>
                    <p:pic>
                      <p:nvPicPr>
                        <p:cNvPr id="0" name="图片 3102"/>
                        <p:cNvPicPr/>
                        <p:nvPr/>
                      </p:nvPicPr>
                      <p:blipFill>
                        <a:blip r:embed="rId9">
                          <a:clrChange>
                            <a:clrFrom>
                              <a:srgbClr val="000000"/>
                            </a:clrFrom>
                            <a:clrTo>
                              <a:srgbClr val="FFFF00"/>
                            </a:clrTo>
                          </a:clrChange>
                        </a:blip>
                        <a:stretch>
                          <a:fillRect/>
                        </a:stretch>
                      </p:blipFill>
                      <p:spPr>
                        <a:xfrm>
                          <a:off x="1704" y="1944"/>
                          <a:ext cx="480" cy="435"/>
                        </a:xfrm>
                        <a:prstGeom prst="rect">
                          <a:avLst/>
                        </a:prstGeom>
                        <a:noFill/>
                        <a:ln w="38100">
                          <a:noFill/>
                          <a:miter/>
                        </a:ln>
                      </p:spPr>
                    </p:pic>
                  </p:oleObj>
                </mc:Fallback>
              </mc:AlternateContent>
            </a:graphicData>
          </a:graphic>
        </p:graphicFrame>
        <p:sp>
          <p:nvSpPr>
            <p:cNvPr id="41991" name="矩形 33800"/>
            <p:cNvSpPr/>
            <p:nvPr/>
          </p:nvSpPr>
          <p:spPr>
            <a:xfrm>
              <a:off x="376" y="2008"/>
              <a:ext cx="1267" cy="290"/>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rPr>
                <a:t>由以上两式和</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41992" name="矩形 33801"/>
            <p:cNvSpPr/>
            <p:nvPr/>
          </p:nvSpPr>
          <p:spPr>
            <a:xfrm>
              <a:off x="1872" y="1996"/>
              <a:ext cx="1261" cy="290"/>
            </a:xfrm>
            <a:prstGeom prst="rect">
              <a:avLst/>
            </a:prstGeom>
            <a:noFill/>
            <a:ln w="9525">
              <a:noFill/>
            </a:ln>
          </p:spPr>
          <p:txBody>
            <a:bodyPr wrap="none" anchor="ctr">
              <a:spAutoFit/>
            </a:bodyPr>
            <a:p>
              <a:pPr indent="600075"/>
              <a:r>
                <a:rPr lang="zh-CN" altLang="en-US" sz="2400" dirty="0">
                  <a:solidFill>
                    <a:schemeClr val="bg2"/>
                  </a:solidFill>
                  <a:latin typeface="微软雅黑" panose="020B0503020204020204" pitchFamily="34" charset="-122"/>
                  <a:ea typeface="微软雅黑" panose="020B0503020204020204" pitchFamily="34" charset="-122"/>
                </a:rPr>
                <a:t>可以解出</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pSp>
      <p:sp>
        <p:nvSpPr>
          <p:cNvPr id="33803" name="矩形 33802"/>
          <p:cNvSpPr/>
          <p:nvPr/>
        </p:nvSpPr>
        <p:spPr>
          <a:xfrm>
            <a:off x="246698" y="4216877"/>
            <a:ext cx="4597400" cy="460375"/>
          </a:xfrm>
          <a:prstGeom prst="rect">
            <a:avLst/>
          </a:prstGeom>
          <a:noFill/>
          <a:ln w="9525">
            <a:noFill/>
          </a:ln>
        </p:spPr>
        <p:txBody>
          <a:bodyPr wrap="none" anchor="ctr">
            <a:spAutoFit/>
          </a:bodyPr>
          <a:p>
            <a:pPr indent="66675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所以圆柱外任一点的电位为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1994" name="图片 33805" descr="tu4"/>
          <p:cNvPicPr>
            <a:picLocks noChangeAspect="1"/>
          </p:cNvPicPr>
          <p:nvPr/>
        </p:nvPicPr>
        <p:blipFill>
          <a:blip r:embed="rId10"/>
          <a:stretch>
            <a:fillRect/>
          </a:stretch>
        </p:blipFill>
        <p:spPr>
          <a:xfrm>
            <a:off x="5867400" y="2133600"/>
            <a:ext cx="3124200" cy="2035175"/>
          </a:xfrm>
          <a:prstGeom prst="rect">
            <a:avLst/>
          </a:prstGeom>
          <a:noFill/>
          <a:ln w="9525">
            <a:noFill/>
          </a:ln>
        </p:spPr>
      </p:pic>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00"/>
                                        </p:tgtEl>
                                        <p:attrNameLst>
                                          <p:attrName>style.visibility</p:attrName>
                                        </p:attrNameLst>
                                      </p:cBhvr>
                                      <p:to>
                                        <p:strVal val="visible"/>
                                      </p:to>
                                    </p:set>
                                    <p:animEffect transition="in" filter="blinds(horizontal)">
                                      <p:cBhvr>
                                        <p:cTn id="7" dur="500"/>
                                        <p:tgtEl>
                                          <p:spTgt spid="33800"/>
                                        </p:tgtEl>
                                      </p:cBhvr>
                                    </p:animEffect>
                                  </p:childTnLst>
                                </p:cTn>
                              </p:par>
                              <p:par>
                                <p:cTn id="8" presetID="3" presetClass="entr" presetSubtype="10" fill="hold" nodeType="withEffect">
                                  <p:stCondLst>
                                    <p:cond delay="0"/>
                                  </p:stCondLst>
                                  <p:childTnLst>
                                    <p:set>
                                      <p:cBhvr>
                                        <p:cTn id="9" dur="1" fill="hold">
                                          <p:stCondLst>
                                            <p:cond delay="0"/>
                                          </p:stCondLst>
                                        </p:cTn>
                                        <p:tgtEl>
                                          <p:spTgt spid="33799"/>
                                        </p:tgtEl>
                                        <p:attrNameLst>
                                          <p:attrName>style.visibility</p:attrName>
                                        </p:attrNameLst>
                                      </p:cBhvr>
                                      <p:to>
                                        <p:strVal val="visible"/>
                                      </p:to>
                                    </p:set>
                                    <p:animEffect transition="in" filter="blinds(horizontal)">
                                      <p:cBhvr>
                                        <p:cTn id="10" dur="500"/>
                                        <p:tgtEl>
                                          <p:spTgt spid="3379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3805"/>
                                        </p:tgtEl>
                                        <p:attrNameLst>
                                          <p:attrName>style.visibility</p:attrName>
                                        </p:attrNameLst>
                                      </p:cBhvr>
                                      <p:to>
                                        <p:strVal val="visible"/>
                                      </p:to>
                                    </p:set>
                                    <p:animEffect transition="in" filter="blinds(horizontal)">
                                      <p:cBhvr>
                                        <p:cTn id="15" dur="500"/>
                                        <p:tgtEl>
                                          <p:spTgt spid="33805"/>
                                        </p:tgtEl>
                                      </p:cBhvr>
                                    </p:animEffect>
                                  </p:childTnLst>
                                </p:cTn>
                              </p:par>
                              <p:par>
                                <p:cTn id="16" presetID="3" presetClass="entr" presetSubtype="10" fill="hold" nodeType="withEffect">
                                  <p:stCondLst>
                                    <p:cond delay="0"/>
                                  </p:stCondLst>
                                  <p:childTnLst>
                                    <p:set>
                                      <p:cBhvr>
                                        <p:cTn id="17" dur="1" fill="hold">
                                          <p:stCondLst>
                                            <p:cond delay="0"/>
                                          </p:stCondLst>
                                        </p:cTn>
                                        <p:tgtEl>
                                          <p:spTgt spid="33797"/>
                                        </p:tgtEl>
                                        <p:attrNameLst>
                                          <p:attrName>style.visibility</p:attrName>
                                        </p:attrNameLst>
                                      </p:cBhvr>
                                      <p:to>
                                        <p:strVal val="visible"/>
                                      </p:to>
                                    </p:set>
                                    <p:animEffect transition="in" filter="blinds(horizontal)">
                                      <p:cBhvr>
                                        <p:cTn id="18" dur="500"/>
                                        <p:tgtEl>
                                          <p:spTgt spid="3379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3803"/>
                                        </p:tgtEl>
                                        <p:attrNameLst>
                                          <p:attrName>style.visibility</p:attrName>
                                        </p:attrNameLst>
                                      </p:cBhvr>
                                      <p:to>
                                        <p:strVal val="visible"/>
                                      </p:to>
                                    </p:set>
                                    <p:animEffect transition="in" filter="blinds(horizontal)">
                                      <p:cBhvr>
                                        <p:cTn id="23" dur="500"/>
                                        <p:tgtEl>
                                          <p:spTgt spid="33803"/>
                                        </p:tgtEl>
                                      </p:cBhvr>
                                    </p:animEffect>
                                  </p:childTnLst>
                                </p:cTn>
                              </p:par>
                              <p:par>
                                <p:cTn id="24" presetID="3" presetClass="entr" presetSubtype="10" fill="hold" nodeType="withEffect">
                                  <p:stCondLst>
                                    <p:cond delay="0"/>
                                  </p:stCondLst>
                                  <p:childTnLst>
                                    <p:set>
                                      <p:cBhvr>
                                        <p:cTn id="25" dur="1" fill="hold">
                                          <p:stCondLst>
                                            <p:cond delay="0"/>
                                          </p:stCondLst>
                                        </p:cTn>
                                        <p:tgtEl>
                                          <p:spTgt spid="33796"/>
                                        </p:tgtEl>
                                        <p:attrNameLst>
                                          <p:attrName>style.visibility</p:attrName>
                                        </p:attrNameLst>
                                      </p:cBhvr>
                                      <p:to>
                                        <p:strVal val="visible"/>
                                      </p:to>
                                    </p:set>
                                    <p:animEffect transition="in" filter="blinds(horizontal)">
                                      <p:cBhvr>
                                        <p:cTn id="26"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0" grpId="0"/>
      <p:bldP spid="33803" grpId="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34821" name="对象 34820"/>
          <p:cNvGraphicFramePr/>
          <p:nvPr/>
        </p:nvGraphicFramePr>
        <p:xfrm>
          <a:off x="1745615" y="2083118"/>
          <a:ext cx="2819400" cy="896937"/>
        </p:xfrm>
        <a:graphic>
          <a:graphicData uri="http://schemas.openxmlformats.org/presentationml/2006/ole">
            <mc:AlternateContent xmlns:mc="http://schemas.openxmlformats.org/markup-compatibility/2006">
              <mc:Choice xmlns:v="urn:schemas-microsoft-com:vml" Requires="v">
                <p:oleObj spid="_x0000_s3120" name="" r:id="rId2" imgW="1435100" imgH="457200" progId="Equation.DSMT4">
                  <p:embed/>
                </p:oleObj>
              </mc:Choice>
              <mc:Fallback>
                <p:oleObj name="" r:id="rId2" imgW="1435100" imgH="457200" progId="Equation.DSMT4">
                  <p:embed/>
                  <p:pic>
                    <p:nvPicPr>
                      <p:cNvPr id="0" name="图片 3119"/>
                      <p:cNvPicPr/>
                      <p:nvPr/>
                    </p:nvPicPr>
                    <p:blipFill>
                      <a:blip r:embed="rId3">
                        <a:clrChange>
                          <a:clrFrom>
                            <a:srgbClr val="000000"/>
                          </a:clrFrom>
                          <a:clrTo>
                            <a:srgbClr val="FFFF00"/>
                          </a:clrTo>
                        </a:clrChange>
                      </a:blip>
                      <a:stretch>
                        <a:fillRect/>
                      </a:stretch>
                    </p:blipFill>
                    <p:spPr>
                      <a:xfrm>
                        <a:off x="1745615" y="2083118"/>
                        <a:ext cx="2819400" cy="896937"/>
                      </a:xfrm>
                      <a:prstGeom prst="rect">
                        <a:avLst/>
                      </a:prstGeom>
                      <a:noFill/>
                      <a:ln w="38100">
                        <a:noFill/>
                        <a:miter/>
                      </a:ln>
                    </p:spPr>
                  </p:pic>
                </p:oleObj>
              </mc:Fallback>
            </mc:AlternateContent>
          </a:graphicData>
        </a:graphic>
      </p:graphicFrame>
      <p:graphicFrame>
        <p:nvGraphicFramePr>
          <p:cNvPr id="34820" name="对象 34819"/>
          <p:cNvGraphicFramePr/>
          <p:nvPr/>
        </p:nvGraphicFramePr>
        <p:xfrm>
          <a:off x="2012315" y="3614420"/>
          <a:ext cx="3732213" cy="944563"/>
        </p:xfrm>
        <a:graphic>
          <a:graphicData uri="http://schemas.openxmlformats.org/presentationml/2006/ole">
            <mc:AlternateContent xmlns:mc="http://schemas.openxmlformats.org/markup-compatibility/2006">
              <mc:Choice xmlns:v="urn:schemas-microsoft-com:vml" Requires="v">
                <p:oleObj spid="_x0000_s3102" name="" r:id="rId4" imgW="1993900" imgH="508000" progId="Equation.DSMT4">
                  <p:embed/>
                </p:oleObj>
              </mc:Choice>
              <mc:Fallback>
                <p:oleObj name="" r:id="rId4" imgW="1993900" imgH="508000" progId="Equation.DSMT4">
                  <p:embed/>
                  <p:pic>
                    <p:nvPicPr>
                      <p:cNvPr id="0" name="图片 3101"/>
                      <p:cNvPicPr/>
                      <p:nvPr/>
                    </p:nvPicPr>
                    <p:blipFill>
                      <a:blip r:embed="rId5">
                        <a:clrChange>
                          <a:clrFrom>
                            <a:srgbClr val="000000"/>
                          </a:clrFrom>
                          <a:clrTo>
                            <a:srgbClr val="FFFF00"/>
                          </a:clrTo>
                        </a:clrChange>
                      </a:blip>
                      <a:stretch>
                        <a:fillRect/>
                      </a:stretch>
                    </p:blipFill>
                    <p:spPr>
                      <a:xfrm>
                        <a:off x="2012315" y="3614420"/>
                        <a:ext cx="3732213" cy="944563"/>
                      </a:xfrm>
                      <a:prstGeom prst="rect">
                        <a:avLst/>
                      </a:prstGeom>
                      <a:noFill/>
                      <a:ln w="38100">
                        <a:noFill/>
                        <a:miter/>
                      </a:ln>
                    </p:spPr>
                  </p:pic>
                </p:oleObj>
              </mc:Fallback>
            </mc:AlternateContent>
          </a:graphicData>
        </a:graphic>
      </p:graphicFrame>
      <p:pic>
        <p:nvPicPr>
          <p:cNvPr id="43011" name="图片 34821" descr="tu4"/>
          <p:cNvPicPr>
            <a:picLocks noChangeAspect="1"/>
          </p:cNvPicPr>
          <p:nvPr/>
        </p:nvPicPr>
        <p:blipFill>
          <a:blip r:embed="rId6"/>
          <a:stretch>
            <a:fillRect/>
          </a:stretch>
        </p:blipFill>
        <p:spPr>
          <a:xfrm>
            <a:off x="5363845" y="353060"/>
            <a:ext cx="3657600" cy="2530475"/>
          </a:xfrm>
          <a:prstGeom prst="rect">
            <a:avLst/>
          </a:prstGeom>
          <a:noFill/>
          <a:ln w="9525">
            <a:noFill/>
          </a:ln>
        </p:spPr>
      </p:pic>
      <p:sp>
        <p:nvSpPr>
          <p:cNvPr id="43012" name="矩形 34822"/>
          <p:cNvSpPr/>
          <p:nvPr/>
        </p:nvSpPr>
        <p:spPr>
          <a:xfrm>
            <a:off x="395288" y="424021"/>
            <a:ext cx="2456815" cy="460375"/>
          </a:xfrm>
          <a:prstGeom prst="rect">
            <a:avLst/>
          </a:prstGeom>
          <a:noFill/>
          <a:ln w="9525">
            <a:noFill/>
          </a:ln>
        </p:spPr>
        <p:txBody>
          <a:bodyPr wrap="none" anchor="ctr">
            <a:spAutoFit/>
          </a:bodyPr>
          <a:p>
            <a:pPr indent="2667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．等位面方程</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824" name="矩形 34823"/>
          <p:cNvSpPr/>
          <p:nvPr/>
        </p:nvSpPr>
        <p:spPr>
          <a:xfrm>
            <a:off x="0" y="884238"/>
            <a:ext cx="6477000" cy="1198880"/>
          </a:xfrm>
          <a:prstGeom prst="rect">
            <a:avLst/>
          </a:prstGeom>
          <a:noFill/>
          <a:ln w="9525">
            <a:noFill/>
          </a:ln>
        </p:spPr>
        <p:txBody>
          <a:bodyPr anchor="ctr">
            <a:spAutoFit/>
          </a:bodyPr>
          <a:p>
            <a:pPr indent="5334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令</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＝常数，即</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。把</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indent="5334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坐标原点平移到</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a:t>
            </a:r>
            <a:r>
              <a:rPr lang="en-US" altLang="zh-CN" sz="2400" i="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l</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a:t>
            </a:r>
            <a:r>
              <a:rPr lang="en-US" altLang="zh-CN" sz="2400" i="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l</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连线的中点，</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indent="5334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如图所示，可以写出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825" name="矩形 34824"/>
          <p:cNvSpPr/>
          <p:nvPr/>
        </p:nvSpPr>
        <p:spPr>
          <a:xfrm>
            <a:off x="518795" y="3116104"/>
            <a:ext cx="8686800" cy="460375"/>
          </a:xfrm>
          <a:prstGeom prst="rect">
            <a:avLst/>
          </a:prstGeom>
          <a:noFill/>
          <a:ln w="9525">
            <a:noFill/>
          </a:ln>
        </p:spPr>
        <p:txBody>
          <a:bodyPr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其中</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a:t>
            </a:r>
            <a:r>
              <a:rPr lang="en-US" altLang="zh-CN" sz="2400" i="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l1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a:t>
            </a:r>
            <a:r>
              <a:rPr lang="en-US" altLang="zh-CN" sz="2400" i="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l2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到新坐标原点的距离。整理后可得</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4835" name="组合 34834"/>
          <p:cNvGrpSpPr/>
          <p:nvPr/>
        </p:nvGrpSpPr>
        <p:grpSpPr>
          <a:xfrm>
            <a:off x="434340" y="4591050"/>
            <a:ext cx="7099300" cy="1416050"/>
            <a:chOff x="288" y="3140"/>
            <a:chExt cx="4472" cy="892"/>
          </a:xfrm>
        </p:grpSpPr>
        <p:sp>
          <p:nvSpPr>
            <p:cNvPr id="43017" name="矩形 34828"/>
            <p:cNvSpPr/>
            <p:nvPr/>
          </p:nvSpPr>
          <p:spPr>
            <a:xfrm>
              <a:off x="288" y="3283"/>
              <a:ext cx="3456" cy="290"/>
            </a:xfrm>
            <a:prstGeom prst="rect">
              <a:avLst/>
            </a:prstGeom>
            <a:noFill/>
            <a:ln w="9525">
              <a:noFill/>
            </a:ln>
          </p:spPr>
          <p:txBody>
            <a:bodyPr wrap="none"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这是</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xy</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平面上的圆方程，圆心坐标</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3018" name="对象 34827"/>
            <p:cNvGraphicFramePr/>
            <p:nvPr/>
          </p:nvGraphicFramePr>
          <p:xfrm>
            <a:off x="3785" y="3140"/>
            <a:ext cx="975" cy="576"/>
          </p:xfrm>
          <a:graphic>
            <a:graphicData uri="http://schemas.openxmlformats.org/presentationml/2006/ole">
              <mc:AlternateContent xmlns:mc="http://schemas.openxmlformats.org/markup-compatibility/2006">
                <mc:Choice xmlns:v="urn:schemas-microsoft-com:vml" Requires="v">
                  <p:oleObj spid="_x0000_s3118" name="" r:id="rId7" imgW="824865" imgH="482600" progId="Equation.DSMT4">
                    <p:embed/>
                  </p:oleObj>
                </mc:Choice>
                <mc:Fallback>
                  <p:oleObj name="" r:id="rId7" imgW="824865" imgH="482600" progId="Equation.DSMT4">
                    <p:embed/>
                    <p:pic>
                      <p:nvPicPr>
                        <p:cNvPr id="0" name="图片 3117"/>
                        <p:cNvPicPr/>
                        <p:nvPr/>
                      </p:nvPicPr>
                      <p:blipFill>
                        <a:blip r:embed="rId8">
                          <a:clrChange>
                            <a:clrFrom>
                              <a:srgbClr val="000000"/>
                            </a:clrFrom>
                            <a:clrTo>
                              <a:srgbClr val="FFFF00"/>
                            </a:clrTo>
                          </a:clrChange>
                        </a:blip>
                        <a:stretch>
                          <a:fillRect/>
                        </a:stretch>
                      </p:blipFill>
                      <p:spPr>
                        <a:xfrm>
                          <a:off x="3785" y="3140"/>
                          <a:ext cx="975" cy="576"/>
                        </a:xfrm>
                        <a:prstGeom prst="rect">
                          <a:avLst/>
                        </a:prstGeom>
                        <a:noFill/>
                        <a:ln w="38100">
                          <a:noFill/>
                          <a:miter/>
                        </a:ln>
                      </p:spPr>
                    </p:pic>
                  </p:oleObj>
                </mc:Fallback>
              </mc:AlternateContent>
            </a:graphicData>
          </a:graphic>
        </p:graphicFrame>
        <p:sp>
          <p:nvSpPr>
            <p:cNvPr id="43019" name="矩形 34829"/>
            <p:cNvSpPr/>
            <p:nvPr/>
          </p:nvSpPr>
          <p:spPr>
            <a:xfrm>
              <a:off x="336" y="3667"/>
              <a:ext cx="1075" cy="290"/>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和圆的半径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3020" name="对象 34830"/>
            <p:cNvGraphicFramePr/>
            <p:nvPr/>
          </p:nvGraphicFramePr>
          <p:xfrm>
            <a:off x="1584" y="3552"/>
            <a:ext cx="480" cy="480"/>
          </p:xfrm>
          <a:graphic>
            <a:graphicData uri="http://schemas.openxmlformats.org/presentationml/2006/ole">
              <mc:AlternateContent xmlns:mc="http://schemas.openxmlformats.org/markup-compatibility/2006">
                <mc:Choice xmlns:v="urn:schemas-microsoft-com:vml" Requires="v">
                  <p:oleObj spid="_x0000_s3114" name="" r:id="rId9" imgW="393700" imgH="393700" progId="Equation.DSMT4">
                    <p:embed/>
                  </p:oleObj>
                </mc:Choice>
                <mc:Fallback>
                  <p:oleObj name="" r:id="rId9" imgW="393700" imgH="393700" progId="Equation.DSMT4">
                    <p:embed/>
                    <p:pic>
                      <p:nvPicPr>
                        <p:cNvPr id="0" name="图片 3113"/>
                        <p:cNvPicPr/>
                        <p:nvPr/>
                      </p:nvPicPr>
                      <p:blipFill>
                        <a:blip r:embed="rId10">
                          <a:clrChange>
                            <a:clrFrom>
                              <a:srgbClr val="000000"/>
                            </a:clrFrom>
                            <a:clrTo>
                              <a:srgbClr val="FFFF00"/>
                            </a:clrTo>
                          </a:clrChange>
                        </a:blip>
                        <a:stretch>
                          <a:fillRect/>
                        </a:stretch>
                      </p:blipFill>
                      <p:spPr>
                        <a:xfrm>
                          <a:off x="1584" y="3552"/>
                          <a:ext cx="480" cy="480"/>
                        </a:xfrm>
                        <a:prstGeom prst="rect">
                          <a:avLst/>
                        </a:prstGeom>
                        <a:noFill/>
                        <a:ln w="38100">
                          <a:noFill/>
                          <a:miter/>
                        </a:ln>
                      </p:spPr>
                    </p:pic>
                  </p:oleObj>
                </mc:Fallback>
              </mc:AlternateContent>
            </a:graphicData>
          </a:graphic>
        </p:graphicFrame>
        <p:sp>
          <p:nvSpPr>
            <p:cNvPr id="43021" name="矩形 34833"/>
            <p:cNvSpPr/>
            <p:nvPr/>
          </p:nvSpPr>
          <p:spPr>
            <a:xfrm>
              <a:off x="2112" y="3667"/>
              <a:ext cx="1802" cy="290"/>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都随着</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的取值变化</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4"/>
                                        </p:tgtEl>
                                        <p:attrNameLst>
                                          <p:attrName>style.visibility</p:attrName>
                                        </p:attrNameLst>
                                      </p:cBhvr>
                                      <p:to>
                                        <p:strVal val="visible"/>
                                      </p:to>
                                    </p:set>
                                    <p:animEffect transition="in" filter="blinds(horizontal)">
                                      <p:cBhvr>
                                        <p:cTn id="7" dur="500"/>
                                        <p:tgtEl>
                                          <p:spTgt spid="348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821"/>
                                        </p:tgtEl>
                                        <p:attrNameLst>
                                          <p:attrName>style.visibility</p:attrName>
                                        </p:attrNameLst>
                                      </p:cBhvr>
                                      <p:to>
                                        <p:strVal val="visible"/>
                                      </p:to>
                                    </p:set>
                                    <p:animEffect transition="in" filter="blinds(horizontal)">
                                      <p:cBhvr>
                                        <p:cTn id="12" dur="500"/>
                                        <p:tgtEl>
                                          <p:spTgt spid="348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25"/>
                                        </p:tgtEl>
                                        <p:attrNameLst>
                                          <p:attrName>style.visibility</p:attrName>
                                        </p:attrNameLst>
                                      </p:cBhvr>
                                      <p:to>
                                        <p:strVal val="visible"/>
                                      </p:to>
                                    </p:set>
                                    <p:animEffect transition="in" filter="blinds(horizontal)">
                                      <p:cBhvr>
                                        <p:cTn id="17" dur="500"/>
                                        <p:tgtEl>
                                          <p:spTgt spid="348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820"/>
                                        </p:tgtEl>
                                        <p:attrNameLst>
                                          <p:attrName>style.visibility</p:attrName>
                                        </p:attrNameLst>
                                      </p:cBhvr>
                                      <p:to>
                                        <p:strVal val="visible"/>
                                      </p:to>
                                    </p:set>
                                    <p:animEffect transition="in" filter="blinds(horizontal)">
                                      <p:cBhvr>
                                        <p:cTn id="22" dur="500"/>
                                        <p:tgtEl>
                                          <p:spTgt spid="348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835"/>
                                        </p:tgtEl>
                                        <p:attrNameLst>
                                          <p:attrName>style.visibility</p:attrName>
                                        </p:attrNameLst>
                                      </p:cBhvr>
                                      <p:to>
                                        <p:strVal val="visible"/>
                                      </p:to>
                                    </p:set>
                                    <p:animEffect transition="in" filter="blinds(horizontal)">
                                      <p:cBhvr>
                                        <p:cTn id="27" dur="500"/>
                                        <p:tgtEl>
                                          <p:spTgt spid="34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p:bldP spid="34825" grpId="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44033" name="矩形 35843"/>
          <p:cNvSpPr/>
          <p:nvPr/>
        </p:nvSpPr>
        <p:spPr>
          <a:xfrm>
            <a:off x="393065" y="689611"/>
            <a:ext cx="8505825" cy="829945"/>
          </a:xfrm>
          <a:prstGeom prst="rect">
            <a:avLst/>
          </a:prstGeom>
          <a:noFill/>
          <a:ln w="9525">
            <a:noFill/>
          </a:ln>
        </p:spPr>
        <p:txBody>
          <a:bodyPr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给定一个</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，有一对等位面（圆柱面），由此可以绘出等位面的分布，如图所示。</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4034" name="图片 35844" descr="tu4"/>
          <p:cNvPicPr>
            <a:picLocks noChangeAspect="1"/>
          </p:cNvPicPr>
          <p:nvPr/>
        </p:nvPicPr>
        <p:blipFill>
          <a:blip r:embed="rId2"/>
          <a:stretch>
            <a:fillRect/>
          </a:stretch>
        </p:blipFill>
        <p:spPr>
          <a:xfrm>
            <a:off x="1002665" y="1928813"/>
            <a:ext cx="6781800" cy="3405187"/>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36869" name="对象 36868"/>
          <p:cNvGraphicFramePr/>
          <p:nvPr/>
        </p:nvGraphicFramePr>
        <p:xfrm>
          <a:off x="762000" y="2418080"/>
          <a:ext cx="5867400" cy="1333500"/>
        </p:xfrm>
        <a:graphic>
          <a:graphicData uri="http://schemas.openxmlformats.org/presentationml/2006/ole">
            <mc:AlternateContent xmlns:mc="http://schemas.openxmlformats.org/markup-compatibility/2006">
              <mc:Choice xmlns:v="urn:schemas-microsoft-com:vml" Requires="v">
                <p:oleObj spid="_x0000_s3113" name="" r:id="rId2" imgW="2932430" imgH="660400" progId="Equation.DSMT4">
                  <p:embed/>
                </p:oleObj>
              </mc:Choice>
              <mc:Fallback>
                <p:oleObj name="" r:id="rId2" imgW="2932430" imgH="660400" progId="Equation.DSMT4">
                  <p:embed/>
                  <p:pic>
                    <p:nvPicPr>
                      <p:cNvPr id="0" name="图片 3112"/>
                      <p:cNvPicPr/>
                      <p:nvPr/>
                    </p:nvPicPr>
                    <p:blipFill>
                      <a:blip r:embed="rId3">
                        <a:clrChange>
                          <a:clrFrom>
                            <a:srgbClr val="000000"/>
                          </a:clrFrom>
                          <a:clrTo>
                            <a:srgbClr val="FFFF00"/>
                          </a:clrTo>
                        </a:clrChange>
                      </a:blip>
                      <a:stretch>
                        <a:fillRect/>
                      </a:stretch>
                    </p:blipFill>
                    <p:spPr>
                      <a:xfrm>
                        <a:off x="762000" y="2418080"/>
                        <a:ext cx="5867400" cy="1333500"/>
                      </a:xfrm>
                      <a:prstGeom prst="rect">
                        <a:avLst/>
                      </a:prstGeom>
                      <a:noFill/>
                      <a:ln w="38100">
                        <a:noFill/>
                        <a:miter/>
                      </a:ln>
                    </p:spPr>
                  </p:pic>
                </p:oleObj>
              </mc:Fallback>
            </mc:AlternateContent>
          </a:graphicData>
        </a:graphic>
      </p:graphicFrame>
      <p:graphicFrame>
        <p:nvGraphicFramePr>
          <p:cNvPr id="36868" name="对象 36867"/>
          <p:cNvGraphicFramePr/>
          <p:nvPr/>
        </p:nvGraphicFramePr>
        <p:xfrm>
          <a:off x="685800" y="3809365"/>
          <a:ext cx="5414963" cy="579438"/>
        </p:xfrm>
        <a:graphic>
          <a:graphicData uri="http://schemas.openxmlformats.org/presentationml/2006/ole">
            <mc:AlternateContent xmlns:mc="http://schemas.openxmlformats.org/markup-compatibility/2006">
              <mc:Choice xmlns:v="urn:schemas-microsoft-com:vml" Requires="v">
                <p:oleObj spid="_x0000_s3116" name="" r:id="rId4" imgW="2221230" imgH="241300" progId="Equation.DSMT4">
                  <p:embed/>
                </p:oleObj>
              </mc:Choice>
              <mc:Fallback>
                <p:oleObj name="" r:id="rId4" imgW="2221230" imgH="241300" progId="Equation.DSMT4">
                  <p:embed/>
                  <p:pic>
                    <p:nvPicPr>
                      <p:cNvPr id="0" name="图片 3115"/>
                      <p:cNvPicPr/>
                      <p:nvPr/>
                    </p:nvPicPr>
                    <p:blipFill>
                      <a:blip r:embed="rId5">
                        <a:clrChange>
                          <a:clrFrom>
                            <a:srgbClr val="000000"/>
                          </a:clrFrom>
                          <a:clrTo>
                            <a:srgbClr val="FFFF00"/>
                          </a:clrTo>
                        </a:clrChange>
                      </a:blip>
                      <a:stretch>
                        <a:fillRect/>
                      </a:stretch>
                    </p:blipFill>
                    <p:spPr>
                      <a:xfrm>
                        <a:off x="685800" y="3809365"/>
                        <a:ext cx="5414963" cy="579438"/>
                      </a:xfrm>
                      <a:prstGeom prst="rect">
                        <a:avLst/>
                      </a:prstGeom>
                      <a:noFill/>
                      <a:ln w="38100">
                        <a:noFill/>
                        <a:miter/>
                      </a:ln>
                    </p:spPr>
                  </p:pic>
                </p:oleObj>
              </mc:Fallback>
            </mc:AlternateContent>
          </a:graphicData>
        </a:graphic>
      </p:graphicFrame>
      <p:pic>
        <p:nvPicPr>
          <p:cNvPr id="45059" name="图片 36869" descr="tu4"/>
          <p:cNvPicPr>
            <a:picLocks noChangeAspect="1"/>
          </p:cNvPicPr>
          <p:nvPr/>
        </p:nvPicPr>
        <p:blipFill>
          <a:blip r:embed="rId6"/>
          <a:stretch>
            <a:fillRect/>
          </a:stretch>
        </p:blipFill>
        <p:spPr>
          <a:xfrm>
            <a:off x="6200775" y="45720"/>
            <a:ext cx="2943225" cy="2115820"/>
          </a:xfrm>
          <a:prstGeom prst="rect">
            <a:avLst/>
          </a:prstGeom>
          <a:noFill/>
          <a:ln w="9525">
            <a:noFill/>
          </a:ln>
        </p:spPr>
      </p:pic>
      <p:grpSp>
        <p:nvGrpSpPr>
          <p:cNvPr id="36881" name="组合 36880"/>
          <p:cNvGrpSpPr/>
          <p:nvPr/>
        </p:nvGrpSpPr>
        <p:grpSpPr>
          <a:xfrm>
            <a:off x="381000" y="329565"/>
            <a:ext cx="6781800" cy="1646238"/>
            <a:chOff x="240" y="286"/>
            <a:chExt cx="4272" cy="1037"/>
          </a:xfrm>
        </p:grpSpPr>
        <p:sp>
          <p:nvSpPr>
            <p:cNvPr id="45061" name="矩形 36873"/>
            <p:cNvSpPr/>
            <p:nvPr/>
          </p:nvSpPr>
          <p:spPr>
            <a:xfrm>
              <a:off x="240" y="587"/>
              <a:ext cx="3805" cy="290"/>
            </a:xfrm>
            <a:prstGeom prst="rect">
              <a:avLst/>
            </a:prstGeom>
            <a:noFill/>
            <a:ln w="9525">
              <a:noFill/>
            </a:ln>
          </p:spPr>
          <p:txBody>
            <a:bodyPr wrap="square" anchor="ctr">
              <a:spAutoFit/>
            </a:bodyPr>
            <a:p>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圆心（轴线）的坐标为（</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5062" name="对象 36871"/>
            <p:cNvGraphicFramePr/>
            <p:nvPr/>
          </p:nvGraphicFramePr>
          <p:xfrm>
            <a:off x="304" y="522"/>
            <a:ext cx="686" cy="442"/>
          </p:xfrm>
          <a:graphic>
            <a:graphicData uri="http://schemas.openxmlformats.org/presentationml/2006/ole">
              <mc:AlternateContent xmlns:mc="http://schemas.openxmlformats.org/markup-compatibility/2006">
                <mc:Choice xmlns:v="urn:schemas-microsoft-com:vml" Requires="v">
                  <p:oleObj spid="_x0000_s3125" name="" r:id="rId7" imgW="635000" imgH="393700" progId="Equation.DSMT4">
                    <p:embed/>
                  </p:oleObj>
                </mc:Choice>
                <mc:Fallback>
                  <p:oleObj name="" r:id="rId7" imgW="635000" imgH="393700" progId="Equation.DSMT4">
                    <p:embed/>
                    <p:pic>
                      <p:nvPicPr>
                        <p:cNvPr id="0" name="图片 3124"/>
                        <p:cNvPicPr/>
                        <p:nvPr/>
                      </p:nvPicPr>
                      <p:blipFill>
                        <a:blip r:embed="rId8">
                          <a:clrChange>
                            <a:clrFrom>
                              <a:srgbClr val="000000"/>
                            </a:clrFrom>
                            <a:clrTo>
                              <a:srgbClr val="FFFF00"/>
                            </a:clrTo>
                          </a:clrChange>
                        </a:blip>
                        <a:stretch>
                          <a:fillRect/>
                        </a:stretch>
                      </p:blipFill>
                      <p:spPr>
                        <a:xfrm>
                          <a:off x="304" y="522"/>
                          <a:ext cx="686" cy="442"/>
                        </a:xfrm>
                        <a:prstGeom prst="rect">
                          <a:avLst/>
                        </a:prstGeom>
                        <a:noFill/>
                        <a:ln w="38100">
                          <a:noFill/>
                          <a:miter/>
                        </a:ln>
                      </p:spPr>
                    </p:pic>
                  </p:oleObj>
                </mc:Fallback>
              </mc:AlternateContent>
            </a:graphicData>
          </a:graphic>
        </p:graphicFrame>
        <p:graphicFrame>
          <p:nvGraphicFramePr>
            <p:cNvPr id="45063" name="对象 36870"/>
            <p:cNvGraphicFramePr/>
            <p:nvPr/>
          </p:nvGraphicFramePr>
          <p:xfrm>
            <a:off x="1584" y="864"/>
            <a:ext cx="782" cy="459"/>
          </p:xfrm>
          <a:graphic>
            <a:graphicData uri="http://schemas.openxmlformats.org/presentationml/2006/ole">
              <mc:AlternateContent xmlns:mc="http://schemas.openxmlformats.org/markup-compatibility/2006">
                <mc:Choice xmlns:v="urn:schemas-microsoft-com:vml" Requires="v">
                  <p:oleObj spid="_x0000_s3115" name="" r:id="rId9" imgW="723900" imgH="419100" progId="Equation.DSMT4">
                    <p:embed/>
                  </p:oleObj>
                </mc:Choice>
                <mc:Fallback>
                  <p:oleObj name="" r:id="rId9" imgW="723900" imgH="419100" progId="Equation.DSMT4">
                    <p:embed/>
                    <p:pic>
                      <p:nvPicPr>
                        <p:cNvPr id="0" name="图片 3114"/>
                        <p:cNvPicPr/>
                        <p:nvPr/>
                      </p:nvPicPr>
                      <p:blipFill>
                        <a:blip r:embed="rId10">
                          <a:clrChange>
                            <a:clrFrom>
                              <a:srgbClr val="000000"/>
                            </a:clrFrom>
                            <a:clrTo>
                              <a:srgbClr val="FFFF00"/>
                            </a:clrTo>
                          </a:clrChange>
                        </a:blip>
                        <a:stretch>
                          <a:fillRect/>
                        </a:stretch>
                      </p:blipFill>
                      <p:spPr>
                        <a:xfrm>
                          <a:off x="1584" y="864"/>
                          <a:ext cx="782" cy="459"/>
                        </a:xfrm>
                        <a:prstGeom prst="rect">
                          <a:avLst/>
                        </a:prstGeom>
                        <a:noFill/>
                        <a:ln w="38100">
                          <a:noFill/>
                          <a:miter/>
                        </a:ln>
                      </p:spPr>
                    </p:pic>
                  </p:oleObj>
                </mc:Fallback>
              </mc:AlternateContent>
            </a:graphicData>
          </a:graphic>
        </p:graphicFrame>
        <p:sp>
          <p:nvSpPr>
            <p:cNvPr id="45064" name="矩形 36872"/>
            <p:cNvSpPr/>
            <p:nvPr/>
          </p:nvSpPr>
          <p:spPr>
            <a:xfrm>
              <a:off x="240" y="286"/>
              <a:ext cx="4272" cy="290"/>
            </a:xfrm>
            <a:prstGeom prst="rect">
              <a:avLst/>
            </a:prstGeom>
            <a:noFill/>
            <a:ln w="9525">
              <a:noFill/>
            </a:ln>
          </p:spPr>
          <p:txBody>
            <a:bodyPr anchor="ctr">
              <a:spAutoFit/>
            </a:bodyPr>
            <a:p>
              <a:r>
                <a:rPr lang="zh-CN" altLang="en-US" sz="2400" dirty="0">
                  <a:solidFill>
                    <a:schemeClr val="bg2"/>
                  </a:solidFill>
                  <a:latin typeface="微软雅黑" panose="020B0503020204020204" pitchFamily="34" charset="-122"/>
                  <a:ea typeface="微软雅黑" panose="020B0503020204020204" pitchFamily="34" charset="-122"/>
                </a:rPr>
                <a:t>设某一对等位面（圆柱面）的半径为</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pSp>
      <p:sp>
        <p:nvSpPr>
          <p:cNvPr id="36875" name="矩形 36874"/>
          <p:cNvSpPr/>
          <p:nvPr/>
        </p:nvSpPr>
        <p:spPr>
          <a:xfrm>
            <a:off x="-164465" y="2024539"/>
            <a:ext cx="2545080" cy="460375"/>
          </a:xfrm>
          <a:prstGeom prst="rect">
            <a:avLst/>
          </a:prstGeom>
          <a:noFill/>
          <a:ln w="9525">
            <a:noFill/>
          </a:ln>
        </p:spPr>
        <p:txBody>
          <a:bodyPr wrap="none" anchor="ctr">
            <a:spAutoFit/>
          </a:bodyPr>
          <a:p>
            <a:pPr indent="533400"/>
            <a:r>
              <a:rPr lang="zh-CN" altLang="en-US" sz="2400" dirty="0">
                <a:solidFill>
                  <a:schemeClr val="bg2"/>
                </a:solidFill>
                <a:latin typeface="微软雅黑" panose="020B0503020204020204" pitchFamily="34" charset="-122"/>
                <a:ea typeface="微软雅黑" panose="020B0503020204020204" pitchFamily="34" charset="-122"/>
              </a:rPr>
              <a:t>如图所示，则</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36880" name="矩形 36879"/>
          <p:cNvSpPr/>
          <p:nvPr/>
        </p:nvSpPr>
        <p:spPr>
          <a:xfrm>
            <a:off x="304800" y="4451350"/>
            <a:ext cx="6858000" cy="1938020"/>
          </a:xfrm>
          <a:prstGeom prst="rect">
            <a:avLst/>
          </a:prstGeom>
          <a:noFill/>
          <a:ln w="9525">
            <a:noFill/>
          </a:ln>
        </p:spPr>
        <p:txBody>
          <a:bodyPr wrap="square" anchor="ctr">
            <a:spAutoFit/>
          </a:bodyPr>
          <a:p>
            <a:pPr algn="just"/>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可以看出，对于每一对等位圆柱面，</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ρl1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ρl2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所在的位置互为镜象：</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ρl2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ρl1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对于圆柱面</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的镜象，可以代替圆柱面</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上所有的感应电荷；</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ρl1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ρl2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对于圆柱面</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的镜象，可以代替圆柱面</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上所有的感应电荷</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81"/>
                                        </p:tgtEl>
                                        <p:attrNameLst>
                                          <p:attrName>style.visibility</p:attrName>
                                        </p:attrNameLst>
                                      </p:cBhvr>
                                      <p:to>
                                        <p:strVal val="visible"/>
                                      </p:to>
                                    </p:set>
                                    <p:animEffect transition="in" filter="blinds(horizontal)">
                                      <p:cBhvr>
                                        <p:cTn id="7" dur="500"/>
                                        <p:tgtEl>
                                          <p:spTgt spid="368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75"/>
                                        </p:tgtEl>
                                        <p:attrNameLst>
                                          <p:attrName>style.visibility</p:attrName>
                                        </p:attrNameLst>
                                      </p:cBhvr>
                                      <p:to>
                                        <p:strVal val="visible"/>
                                      </p:to>
                                    </p:set>
                                    <p:animEffect transition="in" filter="blinds(horizontal)">
                                      <p:cBhvr>
                                        <p:cTn id="12" dur="500"/>
                                        <p:tgtEl>
                                          <p:spTgt spid="36875"/>
                                        </p:tgtEl>
                                      </p:cBhvr>
                                    </p:animEffect>
                                  </p:childTnLst>
                                </p:cTn>
                              </p:par>
                              <p:par>
                                <p:cTn id="13" presetID="3" presetClass="entr" presetSubtype="10" fill="hold" nodeType="withEffect">
                                  <p:stCondLst>
                                    <p:cond delay="0"/>
                                  </p:stCondLst>
                                  <p:childTnLst>
                                    <p:set>
                                      <p:cBhvr>
                                        <p:cTn id="14" dur="1" fill="hold">
                                          <p:stCondLst>
                                            <p:cond delay="0"/>
                                          </p:stCondLst>
                                        </p:cTn>
                                        <p:tgtEl>
                                          <p:spTgt spid="36869"/>
                                        </p:tgtEl>
                                        <p:attrNameLst>
                                          <p:attrName>style.visibility</p:attrName>
                                        </p:attrNameLst>
                                      </p:cBhvr>
                                      <p:to>
                                        <p:strVal val="visible"/>
                                      </p:to>
                                    </p:set>
                                    <p:animEffect transition="in" filter="blinds(horizontal)">
                                      <p:cBhvr>
                                        <p:cTn id="15" dur="500"/>
                                        <p:tgtEl>
                                          <p:spTgt spid="3686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6868"/>
                                        </p:tgtEl>
                                        <p:attrNameLst>
                                          <p:attrName>style.visibility</p:attrName>
                                        </p:attrNameLst>
                                      </p:cBhvr>
                                      <p:to>
                                        <p:strVal val="visible"/>
                                      </p:to>
                                    </p:set>
                                    <p:animEffect transition="in" filter="blinds(horizontal)">
                                      <p:cBhvr>
                                        <p:cTn id="20" dur="500"/>
                                        <p:tgtEl>
                                          <p:spTgt spid="3686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6880"/>
                                        </p:tgtEl>
                                        <p:attrNameLst>
                                          <p:attrName>style.visibility</p:attrName>
                                        </p:attrNameLst>
                                      </p:cBhvr>
                                      <p:to>
                                        <p:strVal val="visible"/>
                                      </p:to>
                                    </p:set>
                                    <p:animEffect transition="in" filter="blinds(horizontal)">
                                      <p:cBhvr>
                                        <p:cTn id="25" dur="500"/>
                                        <p:tgtEl>
                                          <p:spTgt spid="36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5" grpId="0"/>
      <p:bldP spid="36880" grpId="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pSp>
        <p:nvGrpSpPr>
          <p:cNvPr id="46081" name="组合 37897"/>
          <p:cNvGrpSpPr/>
          <p:nvPr/>
        </p:nvGrpSpPr>
        <p:grpSpPr>
          <a:xfrm>
            <a:off x="330200" y="791210"/>
            <a:ext cx="8678863" cy="3092450"/>
            <a:chOff x="208" y="772"/>
            <a:chExt cx="5467" cy="1948"/>
          </a:xfrm>
        </p:grpSpPr>
        <p:sp>
          <p:nvSpPr>
            <p:cNvPr id="46082" name="矩形 37894"/>
            <p:cNvSpPr/>
            <p:nvPr/>
          </p:nvSpPr>
          <p:spPr>
            <a:xfrm>
              <a:off x="208" y="2197"/>
              <a:ext cx="5467" cy="523"/>
            </a:xfrm>
            <a:prstGeom prst="rect">
              <a:avLst/>
            </a:prstGeom>
            <a:noFill/>
            <a:ln w="9525">
              <a:noFill/>
            </a:ln>
          </p:spPr>
          <p:txBody>
            <a:bodyPr wrap="square" anchor="ctr">
              <a:spAutoFit/>
            </a:bodyPr>
            <a:p>
              <a:pPr indent="2667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所在的位置互为镜象，称为等效电轴，所以这种方法称为电轴法</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083" name="矩形 37893"/>
            <p:cNvSpPr/>
            <p:nvPr/>
          </p:nvSpPr>
          <p:spPr>
            <a:xfrm>
              <a:off x="208" y="772"/>
              <a:ext cx="5397" cy="1453"/>
            </a:xfrm>
            <a:prstGeom prst="rect">
              <a:avLst/>
            </a:prstGeom>
            <a:noFill/>
            <a:ln w="9525">
              <a:noFill/>
            </a:ln>
          </p:spPr>
          <p:txBody>
            <a:bodyPr wrap="square" anchor="ctr">
              <a:spAutoFit/>
            </a:bodyPr>
            <a:p>
              <a:pPr indent="266700" algn="just"/>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计算两导体圆柱周围的电场时，两导体圆柱的表面可以看作是</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a:t>
              </a:r>
              <a:r>
                <a:rPr lang="en-US" altLang="zh-CN" sz="2400" i="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l1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a:t>
              </a:r>
              <a:r>
                <a:rPr lang="en-US" altLang="zh-CN" sz="2400" i="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l2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a:t>
              </a:r>
              <a:r>
                <a:rPr lang="en-US" altLang="zh-CN" sz="2400" i="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l1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）产生的两个等位圆柱面（图中有无数多个等位圆柱面，改变</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，又可以得到无数多个等位圆柱面</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，所以总能找到两个等位圆柱面与两导体圆柱的表面重合）；两导体圆柱上的电荷用两线电荷</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a:t>
              </a:r>
              <a:r>
                <a:rPr lang="en-US" altLang="zh-CN" sz="2400" i="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l1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a:t>
              </a:r>
              <a:r>
                <a:rPr lang="en-US" altLang="zh-CN" sz="2400" i="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l2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a:t>
              </a:r>
              <a:r>
                <a:rPr lang="en-US" altLang="zh-CN" sz="2400" i="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l1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）代替，由</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a:t>
              </a:r>
              <a:r>
                <a:rPr lang="en-US" altLang="zh-CN" sz="2400" i="1"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l1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计算任一点处的</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E</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6084" name="对象 37892"/>
            <p:cNvGraphicFramePr/>
            <p:nvPr/>
          </p:nvGraphicFramePr>
          <p:xfrm>
            <a:off x="576" y="2176"/>
            <a:ext cx="368" cy="288"/>
          </p:xfrm>
          <a:graphic>
            <a:graphicData uri="http://schemas.openxmlformats.org/presentationml/2006/ole">
              <mc:AlternateContent xmlns:mc="http://schemas.openxmlformats.org/markup-compatibility/2006">
                <mc:Choice xmlns:v="urn:schemas-microsoft-com:vml" Requires="v">
                  <p:oleObj spid="_x0000_s3138" name="" r:id="rId2" imgW="292100" imgH="228600" progId="Equation.DSMT4">
                    <p:embed/>
                  </p:oleObj>
                </mc:Choice>
                <mc:Fallback>
                  <p:oleObj name="" r:id="rId2" imgW="292100" imgH="228600" progId="Equation.DSMT4">
                    <p:embed/>
                    <p:pic>
                      <p:nvPicPr>
                        <p:cNvPr id="0" name="图片 3137"/>
                        <p:cNvPicPr/>
                        <p:nvPr/>
                      </p:nvPicPr>
                      <p:blipFill>
                        <a:blip r:embed="rId3">
                          <a:clrChange>
                            <a:clrFrom>
                              <a:srgbClr val="000000"/>
                            </a:clrFrom>
                            <a:clrTo>
                              <a:srgbClr val="FFFF00"/>
                            </a:clrTo>
                          </a:clrChange>
                        </a:blip>
                        <a:stretch>
                          <a:fillRect/>
                        </a:stretch>
                      </p:blipFill>
                      <p:spPr>
                        <a:xfrm>
                          <a:off x="576" y="2176"/>
                          <a:ext cx="368" cy="288"/>
                        </a:xfrm>
                        <a:prstGeom prst="rect">
                          <a:avLst/>
                        </a:prstGeom>
                        <a:noFill/>
                        <a:ln w="38100">
                          <a:noFill/>
                          <a:miter/>
                        </a:ln>
                      </p:spPr>
                    </p:pic>
                  </p:oleObj>
                </mc:Fallback>
              </mc:AlternateContent>
            </a:graphicData>
          </a:graphic>
        </p:graphicFrame>
      </p:grpSp>
      <p:sp>
        <p:nvSpPr>
          <p:cNvPr id="46085" name="矩形 37896"/>
          <p:cNvSpPr/>
          <p:nvPr/>
        </p:nvSpPr>
        <p:spPr>
          <a:xfrm>
            <a:off x="330835" y="287814"/>
            <a:ext cx="2514600" cy="460375"/>
          </a:xfrm>
          <a:prstGeom prst="rect">
            <a:avLst/>
          </a:prstGeom>
          <a:noFill/>
          <a:ln w="9525">
            <a:noFill/>
          </a:ln>
        </p:spPr>
        <p:txBody>
          <a:bodyPr anchor="ctr">
            <a:spAutoFit/>
          </a:bodyPr>
          <a:p>
            <a:pPr indent="266700"/>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．电轴法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6086" name="图片 37898" descr="tu4"/>
          <p:cNvPicPr>
            <a:picLocks noChangeAspect="1"/>
          </p:cNvPicPr>
          <p:nvPr/>
        </p:nvPicPr>
        <p:blipFill>
          <a:blip r:embed="rId4"/>
          <a:stretch>
            <a:fillRect/>
          </a:stretch>
        </p:blipFill>
        <p:spPr>
          <a:xfrm>
            <a:off x="2035175" y="3724275"/>
            <a:ext cx="4800600" cy="2409825"/>
          </a:xfrm>
          <a:prstGeom prst="rect">
            <a:avLst/>
          </a:prstGeom>
          <a:noFill/>
          <a:ln w="9525">
            <a:noFill/>
          </a:ln>
        </p:spPr>
      </p:pic>
    </p:spTree>
    <p:custDataLst>
      <p:tags r:id="rId5"/>
    </p:custData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47105" name="矩形 55299"/>
          <p:cNvSpPr/>
          <p:nvPr/>
        </p:nvSpPr>
        <p:spPr>
          <a:xfrm>
            <a:off x="253365" y="403225"/>
            <a:ext cx="8634095" cy="829945"/>
          </a:xfrm>
          <a:prstGeom prst="rect">
            <a:avLst/>
          </a:prstGeom>
          <a:noFill/>
          <a:ln w="9525">
            <a:noFill/>
          </a:ln>
        </p:spPr>
        <p:txBody>
          <a:bodyPr wrap="square" anchor="ctr">
            <a:spAutoFit/>
          </a:bodyPr>
          <a:p>
            <a:pPr indent="266700" algn="just"/>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例题  两根无限长平行导线，半径均为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，轴线间的距离为</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，如图所示，求两导线间单位长度的电容。</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5301" name="矩形 55300"/>
          <p:cNvSpPr/>
          <p:nvPr/>
        </p:nvSpPr>
        <p:spPr>
          <a:xfrm>
            <a:off x="317500" y="1301592"/>
            <a:ext cx="8534400" cy="829945"/>
          </a:xfrm>
          <a:prstGeom prst="rect">
            <a:avLst/>
          </a:prstGeom>
          <a:noFill/>
          <a:ln w="9525">
            <a:noFill/>
          </a:ln>
        </p:spPr>
        <p:txBody>
          <a:bodyPr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解：导线的表面（圆柱面）是等位面，可以把两导线的表面看成是两个等位面（半径相等），如图所示（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7107" name="图片 55302" descr="tu4"/>
          <p:cNvPicPr>
            <a:picLocks noChangeAspect="1"/>
          </p:cNvPicPr>
          <p:nvPr/>
        </p:nvPicPr>
        <p:blipFill>
          <a:blip r:embed="rId2"/>
          <a:stretch>
            <a:fillRect/>
          </a:stretch>
        </p:blipFill>
        <p:spPr>
          <a:xfrm>
            <a:off x="207645" y="4288155"/>
            <a:ext cx="3352800" cy="2409825"/>
          </a:xfrm>
          <a:prstGeom prst="rect">
            <a:avLst/>
          </a:prstGeom>
          <a:noFill/>
          <a:ln w="9525">
            <a:noFill/>
          </a:ln>
        </p:spPr>
      </p:pic>
      <p:graphicFrame>
        <p:nvGraphicFramePr>
          <p:cNvPr id="55305" name="对象 55304"/>
          <p:cNvGraphicFramePr/>
          <p:nvPr/>
        </p:nvGraphicFramePr>
        <p:xfrm>
          <a:off x="3439795" y="4071303"/>
          <a:ext cx="2819400" cy="801687"/>
        </p:xfrm>
        <a:graphic>
          <a:graphicData uri="http://schemas.openxmlformats.org/presentationml/2006/ole">
            <mc:AlternateContent xmlns:mc="http://schemas.openxmlformats.org/markup-compatibility/2006">
              <mc:Choice xmlns:v="urn:schemas-microsoft-com:vml" Requires="v">
                <p:oleObj spid="_x0000_s3123" name="" r:id="rId3" imgW="1497965" imgH="431800" progId="Equation.DSMT4">
                  <p:embed/>
                </p:oleObj>
              </mc:Choice>
              <mc:Fallback>
                <p:oleObj name="" r:id="rId3" imgW="1497965" imgH="431800" progId="Equation.DSMT4">
                  <p:embed/>
                  <p:pic>
                    <p:nvPicPr>
                      <p:cNvPr id="0" name="图片 3122"/>
                      <p:cNvPicPr/>
                      <p:nvPr/>
                    </p:nvPicPr>
                    <p:blipFill>
                      <a:blip r:embed="rId4">
                        <a:clrChange>
                          <a:clrFrom>
                            <a:srgbClr val="000000"/>
                          </a:clrFrom>
                          <a:clrTo>
                            <a:srgbClr val="FFFF00"/>
                          </a:clrTo>
                        </a:clrChange>
                      </a:blip>
                      <a:stretch>
                        <a:fillRect/>
                      </a:stretch>
                    </p:blipFill>
                    <p:spPr>
                      <a:xfrm>
                        <a:off x="3439795" y="4071303"/>
                        <a:ext cx="2819400" cy="801687"/>
                      </a:xfrm>
                      <a:prstGeom prst="rect">
                        <a:avLst/>
                      </a:prstGeom>
                      <a:noFill/>
                      <a:ln w="38100">
                        <a:noFill/>
                        <a:miter/>
                      </a:ln>
                    </p:spPr>
                  </p:pic>
                </p:oleObj>
              </mc:Fallback>
            </mc:AlternateContent>
          </a:graphicData>
        </a:graphic>
      </p:graphicFrame>
      <p:grpSp>
        <p:nvGrpSpPr>
          <p:cNvPr id="55308" name="组合 55307"/>
          <p:cNvGrpSpPr/>
          <p:nvPr/>
        </p:nvGrpSpPr>
        <p:grpSpPr>
          <a:xfrm>
            <a:off x="-203835" y="2240598"/>
            <a:ext cx="5867400" cy="779462"/>
            <a:chOff x="-192" y="1437"/>
            <a:chExt cx="3696" cy="491"/>
          </a:xfrm>
        </p:grpSpPr>
        <p:graphicFrame>
          <p:nvGraphicFramePr>
            <p:cNvPr id="47110" name="对象 55303"/>
            <p:cNvGraphicFramePr/>
            <p:nvPr/>
          </p:nvGraphicFramePr>
          <p:xfrm>
            <a:off x="2448" y="1437"/>
            <a:ext cx="1056" cy="491"/>
          </p:xfrm>
          <a:graphic>
            <a:graphicData uri="http://schemas.openxmlformats.org/presentationml/2006/ole">
              <mc:AlternateContent xmlns:mc="http://schemas.openxmlformats.org/markup-compatibility/2006">
                <mc:Choice xmlns:v="urn:schemas-microsoft-com:vml" Requires="v">
                  <p:oleObj spid="_x0000_s3120" name="" r:id="rId5" imgW="926465" imgH="431800" progId="Equation.DSMT4">
                    <p:embed/>
                  </p:oleObj>
                </mc:Choice>
                <mc:Fallback>
                  <p:oleObj name="" r:id="rId5" imgW="926465" imgH="431800" progId="Equation.DSMT4">
                    <p:embed/>
                    <p:pic>
                      <p:nvPicPr>
                        <p:cNvPr id="0" name="图片 3119"/>
                        <p:cNvPicPr/>
                        <p:nvPr/>
                      </p:nvPicPr>
                      <p:blipFill>
                        <a:blip r:embed="rId6">
                          <a:clrChange>
                            <a:clrFrom>
                              <a:srgbClr val="000000"/>
                            </a:clrFrom>
                            <a:clrTo>
                              <a:srgbClr val="FFFF00"/>
                            </a:clrTo>
                          </a:clrChange>
                        </a:blip>
                        <a:stretch>
                          <a:fillRect/>
                        </a:stretch>
                      </p:blipFill>
                      <p:spPr>
                        <a:xfrm>
                          <a:off x="2448" y="1437"/>
                          <a:ext cx="1056" cy="491"/>
                        </a:xfrm>
                        <a:prstGeom prst="rect">
                          <a:avLst/>
                        </a:prstGeom>
                        <a:noFill/>
                        <a:ln w="38100">
                          <a:noFill/>
                          <a:miter/>
                        </a:ln>
                      </p:spPr>
                    </p:pic>
                  </p:oleObj>
                </mc:Fallback>
              </mc:AlternateContent>
            </a:graphicData>
          </a:graphic>
        </p:graphicFrame>
        <p:sp>
          <p:nvSpPr>
            <p:cNvPr id="47111" name="矩形 55305"/>
            <p:cNvSpPr/>
            <p:nvPr/>
          </p:nvSpPr>
          <p:spPr>
            <a:xfrm>
              <a:off x="-192" y="1526"/>
              <a:ext cx="2371" cy="290"/>
            </a:xfrm>
            <a:prstGeom prst="rect">
              <a:avLst/>
            </a:prstGeom>
            <a:noFill/>
            <a:ln w="9525">
              <a:noFill/>
            </a:ln>
          </p:spPr>
          <p:txBody>
            <a:bodyPr wrap="none" anchor="ctr">
              <a:spAutoFit/>
            </a:bodyPr>
            <a:p>
              <a:pPr indent="533400"/>
              <a:r>
                <a:rPr lang="zh-CN" altLang="en-US" sz="2400" dirty="0">
                  <a:solidFill>
                    <a:schemeClr val="bg2"/>
                  </a:solidFill>
                  <a:latin typeface="微软雅黑" panose="020B0503020204020204" pitchFamily="34" charset="-122"/>
                  <a:ea typeface="微软雅黑" panose="020B0503020204020204" pitchFamily="34" charset="-122"/>
                </a:rPr>
                <a:t>导线外任一点的电位为</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pSp>
      <p:sp>
        <p:nvSpPr>
          <p:cNvPr id="55307" name="矩形 55306"/>
          <p:cNvSpPr/>
          <p:nvPr/>
        </p:nvSpPr>
        <p:spPr>
          <a:xfrm>
            <a:off x="369570" y="3241358"/>
            <a:ext cx="8382000" cy="829945"/>
          </a:xfrm>
          <a:prstGeom prst="rect">
            <a:avLst/>
          </a:prstGeom>
          <a:noFill/>
          <a:ln w="9525">
            <a:noFill/>
          </a:ln>
        </p:spPr>
        <p:txBody>
          <a:bodyPr anchor="ctr">
            <a:spAutoFit/>
          </a:bodyPr>
          <a:p>
            <a:pPr indent="5334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计算左边导线的电位，取导线上的</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点，</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01"/>
                                        </p:tgtEl>
                                        <p:attrNameLst>
                                          <p:attrName>style.visibility</p:attrName>
                                        </p:attrNameLst>
                                      </p:cBhvr>
                                      <p:to>
                                        <p:strVal val="visible"/>
                                      </p:to>
                                    </p:set>
                                    <p:animEffect transition="in" filter="blinds(horizontal)">
                                      <p:cBhvr>
                                        <p:cTn id="7" dur="500"/>
                                        <p:tgtEl>
                                          <p:spTgt spid="553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308"/>
                                        </p:tgtEl>
                                        <p:attrNameLst>
                                          <p:attrName>style.visibility</p:attrName>
                                        </p:attrNameLst>
                                      </p:cBhvr>
                                      <p:to>
                                        <p:strVal val="visible"/>
                                      </p:to>
                                    </p:set>
                                    <p:animEffect transition="in" filter="blinds(horizontal)">
                                      <p:cBhvr>
                                        <p:cTn id="12" dur="500"/>
                                        <p:tgtEl>
                                          <p:spTgt spid="553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307"/>
                                        </p:tgtEl>
                                        <p:attrNameLst>
                                          <p:attrName>style.visibility</p:attrName>
                                        </p:attrNameLst>
                                      </p:cBhvr>
                                      <p:to>
                                        <p:strVal val="visible"/>
                                      </p:to>
                                    </p:set>
                                    <p:animEffect transition="in" filter="blinds(horizontal)">
                                      <p:cBhvr>
                                        <p:cTn id="17" dur="500"/>
                                        <p:tgtEl>
                                          <p:spTgt spid="553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305"/>
                                        </p:tgtEl>
                                        <p:attrNameLst>
                                          <p:attrName>style.visibility</p:attrName>
                                        </p:attrNameLst>
                                      </p:cBhvr>
                                      <p:to>
                                        <p:strVal val="visible"/>
                                      </p:to>
                                    </p:set>
                                    <p:animEffect transition="in" filter="blinds(horizontal)">
                                      <p:cBhvr>
                                        <p:cTn id="22" dur="500"/>
                                        <p:tgtEl>
                                          <p:spTgt spid="55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p:bldP spid="55307" grpId="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38918" name="对象 38917"/>
          <p:cNvGraphicFramePr/>
          <p:nvPr/>
        </p:nvGraphicFramePr>
        <p:xfrm>
          <a:off x="3346450" y="1153160"/>
          <a:ext cx="2895600" cy="823913"/>
        </p:xfrm>
        <a:graphic>
          <a:graphicData uri="http://schemas.openxmlformats.org/presentationml/2006/ole">
            <mc:AlternateContent xmlns:mc="http://schemas.openxmlformats.org/markup-compatibility/2006">
              <mc:Choice xmlns:v="urn:schemas-microsoft-com:vml" Requires="v">
                <p:oleObj spid="_x0000_s3124" name="" r:id="rId2" imgW="1497965" imgH="431800" progId="Equation.DSMT4">
                  <p:embed/>
                </p:oleObj>
              </mc:Choice>
              <mc:Fallback>
                <p:oleObj name="" r:id="rId2" imgW="1497965" imgH="431800" progId="Equation.DSMT4">
                  <p:embed/>
                  <p:pic>
                    <p:nvPicPr>
                      <p:cNvPr id="0" name="图片 3123"/>
                      <p:cNvPicPr/>
                      <p:nvPr/>
                    </p:nvPicPr>
                    <p:blipFill>
                      <a:blip r:embed="rId3">
                        <a:clrChange>
                          <a:clrFrom>
                            <a:srgbClr val="000000"/>
                          </a:clrFrom>
                          <a:clrTo>
                            <a:srgbClr val="FFFF00"/>
                          </a:clrTo>
                        </a:clrChange>
                      </a:blip>
                      <a:stretch>
                        <a:fillRect/>
                      </a:stretch>
                    </p:blipFill>
                    <p:spPr>
                      <a:xfrm>
                        <a:off x="3346450" y="1153160"/>
                        <a:ext cx="2895600" cy="823913"/>
                      </a:xfrm>
                      <a:prstGeom prst="rect">
                        <a:avLst/>
                      </a:prstGeom>
                      <a:noFill/>
                      <a:ln w="38100">
                        <a:noFill/>
                        <a:miter/>
                      </a:ln>
                    </p:spPr>
                  </p:pic>
                </p:oleObj>
              </mc:Fallback>
            </mc:AlternateContent>
          </a:graphicData>
        </a:graphic>
      </p:graphicFrame>
      <p:graphicFrame>
        <p:nvGraphicFramePr>
          <p:cNvPr id="38917" name="对象 38916"/>
          <p:cNvGraphicFramePr/>
          <p:nvPr/>
        </p:nvGraphicFramePr>
        <p:xfrm>
          <a:off x="391160" y="2557780"/>
          <a:ext cx="8458200" cy="869950"/>
        </p:xfrm>
        <a:graphic>
          <a:graphicData uri="http://schemas.openxmlformats.org/presentationml/2006/ole">
            <mc:AlternateContent xmlns:mc="http://schemas.openxmlformats.org/markup-compatibility/2006">
              <mc:Choice xmlns:v="urn:schemas-microsoft-com:vml" Requires="v">
                <p:oleObj spid="_x0000_s3121" name="" r:id="rId4" imgW="4445000" imgH="457200" progId="Equation.DSMT4">
                  <p:embed/>
                </p:oleObj>
              </mc:Choice>
              <mc:Fallback>
                <p:oleObj name="" r:id="rId4" imgW="4445000" imgH="457200" progId="Equation.DSMT4">
                  <p:embed/>
                  <p:pic>
                    <p:nvPicPr>
                      <p:cNvPr id="0" name="图片 3120"/>
                      <p:cNvPicPr/>
                      <p:nvPr/>
                    </p:nvPicPr>
                    <p:blipFill>
                      <a:blip r:embed="rId5">
                        <a:clrChange>
                          <a:clrFrom>
                            <a:srgbClr val="000000"/>
                          </a:clrFrom>
                          <a:clrTo>
                            <a:srgbClr val="FFFF00"/>
                          </a:clrTo>
                        </a:clrChange>
                      </a:blip>
                      <a:stretch>
                        <a:fillRect/>
                      </a:stretch>
                    </p:blipFill>
                    <p:spPr>
                      <a:xfrm>
                        <a:off x="391160" y="2557780"/>
                        <a:ext cx="8458200" cy="869950"/>
                      </a:xfrm>
                      <a:prstGeom prst="rect">
                        <a:avLst/>
                      </a:prstGeom>
                      <a:noFill/>
                      <a:ln w="38100">
                        <a:noFill/>
                        <a:miter/>
                      </a:ln>
                    </p:spPr>
                  </p:pic>
                </p:oleObj>
              </mc:Fallback>
            </mc:AlternateContent>
          </a:graphicData>
        </a:graphic>
      </p:graphicFrame>
      <p:sp>
        <p:nvSpPr>
          <p:cNvPr id="38923" name="矩形 38922"/>
          <p:cNvSpPr/>
          <p:nvPr/>
        </p:nvSpPr>
        <p:spPr>
          <a:xfrm>
            <a:off x="36830" y="414973"/>
            <a:ext cx="8295005" cy="829945"/>
          </a:xfrm>
          <a:prstGeom prst="rect">
            <a:avLst/>
          </a:prstGeom>
          <a:noFill/>
          <a:ln w="9525">
            <a:noFill/>
          </a:ln>
        </p:spPr>
        <p:txBody>
          <a:bodyPr wrap="none" anchor="ctr">
            <a:spAutoFit/>
          </a:bodyPr>
          <a:p>
            <a:pPr indent="5334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计算右边导体的电位，取导线上的</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点，</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indent="533400"/>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924" name="矩形 38923"/>
          <p:cNvSpPr/>
          <p:nvPr/>
        </p:nvSpPr>
        <p:spPr>
          <a:xfrm>
            <a:off x="24765" y="2001679"/>
            <a:ext cx="3154680" cy="460375"/>
          </a:xfrm>
          <a:prstGeom prst="rect">
            <a:avLst/>
          </a:prstGeom>
          <a:noFill/>
          <a:ln w="9525">
            <a:noFill/>
          </a:ln>
        </p:spPr>
        <p:txBody>
          <a:bodyPr wrap="none" anchor="ctr">
            <a:spAutoFit/>
          </a:bodyPr>
          <a:p>
            <a:pPr indent="533400"/>
            <a:r>
              <a:rPr lang="zh-CN" altLang="en-US" sz="2400" dirty="0">
                <a:solidFill>
                  <a:schemeClr val="bg2"/>
                </a:solidFill>
                <a:latin typeface="微软雅黑" panose="020B0503020204020204" pitchFamily="34" charset="-122"/>
                <a:ea typeface="微软雅黑" panose="020B0503020204020204" pitchFamily="34" charset="-122"/>
              </a:rPr>
              <a:t>两导线间的电位差</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aphicFrame>
        <p:nvGraphicFramePr>
          <p:cNvPr id="38927" name="对象 38926"/>
          <p:cNvGraphicFramePr/>
          <p:nvPr/>
        </p:nvGraphicFramePr>
        <p:xfrm>
          <a:off x="3179445" y="4008755"/>
          <a:ext cx="3543300" cy="1095375"/>
        </p:xfrm>
        <a:graphic>
          <a:graphicData uri="http://schemas.openxmlformats.org/presentationml/2006/ole">
            <mc:AlternateContent xmlns:mc="http://schemas.openxmlformats.org/markup-compatibility/2006">
              <mc:Choice xmlns:v="urn:schemas-microsoft-com:vml" Requires="v">
                <p:oleObj spid="_x0000_s3126" name="" r:id="rId6" imgW="1968500" imgH="609600" progId="Equation.DSMT4">
                  <p:embed/>
                </p:oleObj>
              </mc:Choice>
              <mc:Fallback>
                <p:oleObj name="" r:id="rId6" imgW="1968500" imgH="609600" progId="Equation.DSMT4">
                  <p:embed/>
                  <p:pic>
                    <p:nvPicPr>
                      <p:cNvPr id="0" name="图片 3125"/>
                      <p:cNvPicPr/>
                      <p:nvPr/>
                    </p:nvPicPr>
                    <p:blipFill>
                      <a:blip r:embed="rId7">
                        <a:clrChange>
                          <a:clrFrom>
                            <a:srgbClr val="000000"/>
                          </a:clrFrom>
                          <a:clrTo>
                            <a:srgbClr val="FFFF00"/>
                          </a:clrTo>
                        </a:clrChange>
                      </a:blip>
                      <a:stretch>
                        <a:fillRect/>
                      </a:stretch>
                    </p:blipFill>
                    <p:spPr>
                      <a:xfrm>
                        <a:off x="3179445" y="4008755"/>
                        <a:ext cx="3543300" cy="1095375"/>
                      </a:xfrm>
                      <a:prstGeom prst="rect">
                        <a:avLst/>
                      </a:prstGeom>
                      <a:noFill/>
                      <a:ln w="38100">
                        <a:noFill/>
                        <a:miter/>
                      </a:ln>
                    </p:spPr>
                  </p:pic>
                </p:oleObj>
              </mc:Fallback>
            </mc:AlternateContent>
          </a:graphicData>
        </a:graphic>
      </p:graphicFrame>
      <p:graphicFrame>
        <p:nvGraphicFramePr>
          <p:cNvPr id="38928" name="对象 38927"/>
          <p:cNvGraphicFramePr/>
          <p:nvPr/>
        </p:nvGraphicFramePr>
        <p:xfrm>
          <a:off x="3346450" y="5532755"/>
          <a:ext cx="3060700" cy="1055688"/>
        </p:xfrm>
        <a:graphic>
          <a:graphicData uri="http://schemas.openxmlformats.org/presentationml/2006/ole">
            <mc:AlternateContent xmlns:mc="http://schemas.openxmlformats.org/markup-compatibility/2006">
              <mc:Choice xmlns:v="urn:schemas-microsoft-com:vml" Requires="v">
                <p:oleObj spid="_x0000_s3125" name="" r:id="rId8" imgW="1688465" imgH="584200" progId="Equation.DSMT4">
                  <p:embed/>
                </p:oleObj>
              </mc:Choice>
              <mc:Fallback>
                <p:oleObj name="" r:id="rId8" imgW="1688465" imgH="584200" progId="Equation.DSMT4">
                  <p:embed/>
                  <p:pic>
                    <p:nvPicPr>
                      <p:cNvPr id="0" name="图片 3124"/>
                      <p:cNvPicPr/>
                      <p:nvPr/>
                    </p:nvPicPr>
                    <p:blipFill>
                      <a:blip r:embed="rId9">
                        <a:clrChange>
                          <a:clrFrom>
                            <a:srgbClr val="000000"/>
                          </a:clrFrom>
                          <a:clrTo>
                            <a:srgbClr val="FFFF00"/>
                          </a:clrTo>
                        </a:clrChange>
                      </a:blip>
                      <a:stretch>
                        <a:fillRect/>
                      </a:stretch>
                    </p:blipFill>
                    <p:spPr>
                      <a:xfrm>
                        <a:off x="3346450" y="5532755"/>
                        <a:ext cx="3060700" cy="1055688"/>
                      </a:xfrm>
                      <a:prstGeom prst="rect">
                        <a:avLst/>
                      </a:prstGeom>
                      <a:noFill/>
                      <a:ln w="38100">
                        <a:noFill/>
                        <a:miter/>
                      </a:ln>
                    </p:spPr>
                  </p:pic>
                </p:oleObj>
              </mc:Fallback>
            </mc:AlternateContent>
          </a:graphicData>
        </a:graphic>
      </p:graphicFrame>
      <p:sp>
        <p:nvSpPr>
          <p:cNvPr id="38929" name="矩形 38928"/>
          <p:cNvSpPr/>
          <p:nvPr/>
        </p:nvSpPr>
        <p:spPr>
          <a:xfrm>
            <a:off x="24765" y="3672681"/>
            <a:ext cx="3154680" cy="460375"/>
          </a:xfrm>
          <a:prstGeom prst="rect">
            <a:avLst/>
          </a:prstGeom>
          <a:noFill/>
          <a:ln w="9525">
            <a:noFill/>
          </a:ln>
        </p:spPr>
        <p:txBody>
          <a:bodyPr wrap="none" anchor="ctr">
            <a:spAutoFit/>
          </a:bodyPr>
          <a:p>
            <a:pPr indent="533400"/>
            <a:r>
              <a:rPr lang="zh-CN" altLang="en-US" sz="2400" dirty="0">
                <a:solidFill>
                  <a:schemeClr val="bg2"/>
                </a:solidFill>
                <a:latin typeface="微软雅黑" panose="020B0503020204020204" pitchFamily="34" charset="-122"/>
                <a:ea typeface="微软雅黑" panose="020B0503020204020204" pitchFamily="34" charset="-122"/>
              </a:rPr>
              <a:t>单位长度的电容为</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38930" name="矩形 38929"/>
          <p:cNvSpPr/>
          <p:nvPr/>
        </p:nvSpPr>
        <p:spPr>
          <a:xfrm>
            <a:off x="12700" y="5036344"/>
            <a:ext cx="3815080" cy="460375"/>
          </a:xfrm>
          <a:prstGeom prst="rect">
            <a:avLst/>
          </a:prstGeom>
          <a:noFill/>
          <a:ln w="9525">
            <a:noFill/>
          </a:ln>
        </p:spPr>
        <p:txBody>
          <a:bodyPr wrap="none" anchor="ctr">
            <a:spAutoFit/>
          </a:bodyPr>
          <a:p>
            <a:pPr indent="533400"/>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若</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24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，可得</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blinds(horizontal)">
                                      <p:cBhvr>
                                        <p:cTn id="7" dur="500"/>
                                        <p:tgtEl>
                                          <p:spTgt spid="389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923"/>
                                        </p:tgtEl>
                                        <p:attrNameLst>
                                          <p:attrName>style.visibility</p:attrName>
                                        </p:attrNameLst>
                                      </p:cBhvr>
                                      <p:to>
                                        <p:strVal val="visible"/>
                                      </p:to>
                                    </p:set>
                                    <p:animEffect transition="in" filter="blinds(horizontal)">
                                      <p:cBhvr>
                                        <p:cTn id="10" dur="500"/>
                                        <p:tgtEl>
                                          <p:spTgt spid="3892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8924"/>
                                        </p:tgtEl>
                                        <p:attrNameLst>
                                          <p:attrName>style.visibility</p:attrName>
                                        </p:attrNameLst>
                                      </p:cBhvr>
                                      <p:to>
                                        <p:strVal val="visible"/>
                                      </p:to>
                                    </p:set>
                                    <p:animEffect transition="in" filter="blinds(horizontal)">
                                      <p:cBhvr>
                                        <p:cTn id="15" dur="500"/>
                                        <p:tgtEl>
                                          <p:spTgt spid="38924"/>
                                        </p:tgtEl>
                                      </p:cBhvr>
                                    </p:animEffect>
                                  </p:childTnLst>
                                </p:cTn>
                              </p:par>
                              <p:par>
                                <p:cTn id="16" presetID="3" presetClass="entr" presetSubtype="10" fill="hold" nodeType="withEffect">
                                  <p:stCondLst>
                                    <p:cond delay="0"/>
                                  </p:stCondLst>
                                  <p:childTnLst>
                                    <p:set>
                                      <p:cBhvr>
                                        <p:cTn id="17" dur="1" fill="hold">
                                          <p:stCondLst>
                                            <p:cond delay="0"/>
                                          </p:stCondLst>
                                        </p:cTn>
                                        <p:tgtEl>
                                          <p:spTgt spid="38917"/>
                                        </p:tgtEl>
                                        <p:attrNameLst>
                                          <p:attrName>style.visibility</p:attrName>
                                        </p:attrNameLst>
                                      </p:cBhvr>
                                      <p:to>
                                        <p:strVal val="visible"/>
                                      </p:to>
                                    </p:set>
                                    <p:animEffect transition="in" filter="blinds(horizontal)">
                                      <p:cBhvr>
                                        <p:cTn id="18" dur="500"/>
                                        <p:tgtEl>
                                          <p:spTgt spid="3891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8929"/>
                                        </p:tgtEl>
                                        <p:attrNameLst>
                                          <p:attrName>style.visibility</p:attrName>
                                        </p:attrNameLst>
                                      </p:cBhvr>
                                      <p:to>
                                        <p:strVal val="visible"/>
                                      </p:to>
                                    </p:set>
                                    <p:animEffect transition="in" filter="blinds(horizontal)">
                                      <p:cBhvr>
                                        <p:cTn id="23" dur="500"/>
                                        <p:tgtEl>
                                          <p:spTgt spid="38929"/>
                                        </p:tgtEl>
                                      </p:cBhvr>
                                    </p:animEffect>
                                  </p:childTnLst>
                                </p:cTn>
                              </p:par>
                              <p:par>
                                <p:cTn id="24" presetID="3" presetClass="entr" presetSubtype="10" fill="hold" nodeType="withEffect">
                                  <p:stCondLst>
                                    <p:cond delay="0"/>
                                  </p:stCondLst>
                                  <p:childTnLst>
                                    <p:set>
                                      <p:cBhvr>
                                        <p:cTn id="25" dur="1" fill="hold">
                                          <p:stCondLst>
                                            <p:cond delay="0"/>
                                          </p:stCondLst>
                                        </p:cTn>
                                        <p:tgtEl>
                                          <p:spTgt spid="38927"/>
                                        </p:tgtEl>
                                        <p:attrNameLst>
                                          <p:attrName>style.visibility</p:attrName>
                                        </p:attrNameLst>
                                      </p:cBhvr>
                                      <p:to>
                                        <p:strVal val="visible"/>
                                      </p:to>
                                    </p:set>
                                    <p:animEffect transition="in" filter="blinds(horizontal)">
                                      <p:cBhvr>
                                        <p:cTn id="26" dur="500"/>
                                        <p:tgtEl>
                                          <p:spTgt spid="3892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8930"/>
                                        </p:tgtEl>
                                        <p:attrNameLst>
                                          <p:attrName>style.visibility</p:attrName>
                                        </p:attrNameLst>
                                      </p:cBhvr>
                                      <p:to>
                                        <p:strVal val="visible"/>
                                      </p:to>
                                    </p:set>
                                    <p:animEffect transition="in" filter="blinds(horizontal)">
                                      <p:cBhvr>
                                        <p:cTn id="31" dur="500"/>
                                        <p:tgtEl>
                                          <p:spTgt spid="38930"/>
                                        </p:tgtEl>
                                      </p:cBhvr>
                                    </p:animEffect>
                                  </p:childTnLst>
                                </p:cTn>
                              </p:par>
                              <p:par>
                                <p:cTn id="32" presetID="3" presetClass="entr" presetSubtype="10" fill="hold" nodeType="withEffect">
                                  <p:stCondLst>
                                    <p:cond delay="0"/>
                                  </p:stCondLst>
                                  <p:childTnLst>
                                    <p:set>
                                      <p:cBhvr>
                                        <p:cTn id="33" dur="1" fill="hold">
                                          <p:stCondLst>
                                            <p:cond delay="0"/>
                                          </p:stCondLst>
                                        </p:cTn>
                                        <p:tgtEl>
                                          <p:spTgt spid="38928"/>
                                        </p:tgtEl>
                                        <p:attrNameLst>
                                          <p:attrName>style.visibility</p:attrName>
                                        </p:attrNameLst>
                                      </p:cBhvr>
                                      <p:to>
                                        <p:strVal val="visible"/>
                                      </p:to>
                                    </p:set>
                                    <p:animEffect transition="in" filter="blinds(horizontal)">
                                      <p:cBhvr>
                                        <p:cTn id="34" dur="500"/>
                                        <p:tgtEl>
                                          <p:spTgt spid="38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3" grpId="0"/>
      <p:bldP spid="38924" grpId="0"/>
      <p:bldP spid="38929" grpId="0"/>
      <p:bldP spid="38930" grpId="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pic>
        <p:nvPicPr>
          <p:cNvPr id="49153" name="图片 39939" descr="tu4"/>
          <p:cNvPicPr>
            <a:picLocks noChangeAspect="1"/>
          </p:cNvPicPr>
          <p:nvPr/>
        </p:nvPicPr>
        <p:blipFill>
          <a:blip r:embed="rId2"/>
          <a:stretch>
            <a:fillRect/>
          </a:stretch>
        </p:blipFill>
        <p:spPr>
          <a:xfrm>
            <a:off x="5976620" y="2613025"/>
            <a:ext cx="3119120" cy="2342515"/>
          </a:xfrm>
          <a:prstGeom prst="rect">
            <a:avLst/>
          </a:prstGeom>
          <a:noFill/>
          <a:ln w="9525">
            <a:noFill/>
          </a:ln>
        </p:spPr>
      </p:pic>
      <p:sp>
        <p:nvSpPr>
          <p:cNvPr id="49154" name="矩形 39944"/>
          <p:cNvSpPr/>
          <p:nvPr/>
        </p:nvSpPr>
        <p:spPr>
          <a:xfrm>
            <a:off x="381000" y="303054"/>
            <a:ext cx="8458200" cy="1198880"/>
          </a:xfrm>
          <a:prstGeom prst="rect">
            <a:avLst/>
          </a:prstGeom>
          <a:noFill/>
          <a:ln w="9525">
            <a:noFill/>
          </a:ln>
        </p:spPr>
        <p:txBody>
          <a:bodyPr anchor="ctr">
            <a:spAutoFit/>
          </a:bodyPr>
          <a:p>
            <a:pPr indent="266700" algn="just"/>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例题  半径为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的两平行长直导线的轴间距离为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），电压为</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，求空间电位的分布</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和单位长度的电容</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C</a:t>
            </a:r>
            <a:r>
              <a:rPr lang="en-US" altLang="zh-CN" sz="2400" baseline="-30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9955" name="对象 39954"/>
          <p:cNvGraphicFramePr/>
          <p:nvPr/>
        </p:nvGraphicFramePr>
        <p:xfrm>
          <a:off x="893445" y="3030855"/>
          <a:ext cx="5334000" cy="574675"/>
        </p:xfrm>
        <a:graphic>
          <a:graphicData uri="http://schemas.openxmlformats.org/presentationml/2006/ole">
            <mc:AlternateContent xmlns:mc="http://schemas.openxmlformats.org/markup-compatibility/2006">
              <mc:Choice xmlns:v="urn:schemas-microsoft-com:vml" Requires="v">
                <p:oleObj spid="_x0000_s3140" name="" r:id="rId3" imgW="2208530" imgH="241300" progId="Equation.DSMT4">
                  <p:embed/>
                </p:oleObj>
              </mc:Choice>
              <mc:Fallback>
                <p:oleObj name="" r:id="rId3" imgW="2208530" imgH="241300" progId="Equation.DSMT4">
                  <p:embed/>
                  <p:pic>
                    <p:nvPicPr>
                      <p:cNvPr id="0" name="图片 3139"/>
                      <p:cNvPicPr/>
                      <p:nvPr/>
                    </p:nvPicPr>
                    <p:blipFill>
                      <a:blip r:embed="rId4">
                        <a:clrChange>
                          <a:clrFrom>
                            <a:srgbClr val="000000"/>
                          </a:clrFrom>
                          <a:clrTo>
                            <a:srgbClr val="FFFF00"/>
                          </a:clrTo>
                        </a:clrChange>
                      </a:blip>
                      <a:stretch>
                        <a:fillRect/>
                      </a:stretch>
                    </p:blipFill>
                    <p:spPr>
                      <a:xfrm>
                        <a:off x="893445" y="3030855"/>
                        <a:ext cx="5334000" cy="574675"/>
                      </a:xfrm>
                      <a:prstGeom prst="rect">
                        <a:avLst/>
                      </a:prstGeom>
                      <a:noFill/>
                      <a:ln w="38100">
                        <a:noFill/>
                        <a:miter/>
                      </a:ln>
                    </p:spPr>
                  </p:pic>
                </p:oleObj>
              </mc:Fallback>
            </mc:AlternateContent>
          </a:graphicData>
        </a:graphic>
      </p:graphicFrame>
      <p:graphicFrame>
        <p:nvGraphicFramePr>
          <p:cNvPr id="39956" name="对象 39955"/>
          <p:cNvGraphicFramePr/>
          <p:nvPr/>
        </p:nvGraphicFramePr>
        <p:xfrm>
          <a:off x="2460625" y="3709670"/>
          <a:ext cx="2263775" cy="573088"/>
        </p:xfrm>
        <a:graphic>
          <a:graphicData uri="http://schemas.openxmlformats.org/presentationml/2006/ole">
            <mc:AlternateContent xmlns:mc="http://schemas.openxmlformats.org/markup-compatibility/2006">
              <mc:Choice xmlns:v="urn:schemas-microsoft-com:vml" Requires="v">
                <p:oleObj spid="_x0000_s3129" name="" r:id="rId5" imgW="964565" imgH="241300" progId="Equation.DSMT4">
                  <p:embed/>
                </p:oleObj>
              </mc:Choice>
              <mc:Fallback>
                <p:oleObj name="" r:id="rId5" imgW="964565" imgH="241300" progId="Equation.DSMT4">
                  <p:embed/>
                  <p:pic>
                    <p:nvPicPr>
                      <p:cNvPr id="0" name="图片 3128"/>
                      <p:cNvPicPr/>
                      <p:nvPr/>
                    </p:nvPicPr>
                    <p:blipFill>
                      <a:blip r:embed="rId6">
                        <a:clrChange>
                          <a:clrFrom>
                            <a:srgbClr val="000000"/>
                          </a:clrFrom>
                          <a:clrTo>
                            <a:srgbClr val="FFFF00"/>
                          </a:clrTo>
                        </a:clrChange>
                      </a:blip>
                      <a:stretch>
                        <a:fillRect/>
                      </a:stretch>
                    </p:blipFill>
                    <p:spPr>
                      <a:xfrm>
                        <a:off x="2460625" y="3709670"/>
                        <a:ext cx="2263775" cy="573088"/>
                      </a:xfrm>
                      <a:prstGeom prst="rect">
                        <a:avLst/>
                      </a:prstGeom>
                      <a:noFill/>
                      <a:ln w="38100">
                        <a:noFill/>
                        <a:miter/>
                      </a:ln>
                    </p:spPr>
                  </p:pic>
                </p:oleObj>
              </mc:Fallback>
            </mc:AlternateContent>
          </a:graphicData>
        </a:graphic>
      </p:graphicFrame>
      <p:sp>
        <p:nvSpPr>
          <p:cNvPr id="39957" name="矩形 39956"/>
          <p:cNvSpPr/>
          <p:nvPr/>
        </p:nvSpPr>
        <p:spPr>
          <a:xfrm>
            <a:off x="381000" y="1510348"/>
            <a:ext cx="8534400" cy="1568450"/>
          </a:xfrm>
          <a:prstGeom prst="rect">
            <a:avLst/>
          </a:prstGeom>
          <a:noFill/>
          <a:ln w="9525">
            <a:noFill/>
          </a:ln>
        </p:spPr>
        <p:txBody>
          <a:bodyPr anchor="ctr">
            <a:spAutoFit/>
          </a:bodyPr>
          <a:p>
            <a:pPr indent="573405" algn="just"/>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解：利用电轴法，两导线的表面看成是两个等位面</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半径不相等</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如图所示。关键是确定电轴的位置</a:t>
            </a:r>
            <a:r>
              <a:rPr lang="en-US" altLang="zh-CN" sz="2400"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。圆柱</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上的电荷用</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a:t>
            </a:r>
            <a:r>
              <a:rPr lang="en-US" altLang="zh-CN" sz="2400"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l</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表示，圆柱</a:t>
            </a:r>
            <a:r>
              <a:rPr lang="en-US" altLang="zh-CN"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上的电荷用－</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a:t>
            </a:r>
            <a:r>
              <a:rPr lang="en-US" altLang="zh-CN" sz="2400"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l</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表示。</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a:t>
            </a:r>
            <a:r>
              <a:rPr lang="en-US" altLang="zh-CN" sz="2400"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l</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相对于导线</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的镜像是－</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a:t>
            </a:r>
            <a:r>
              <a:rPr lang="en-US" altLang="zh-CN" sz="2400"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l</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，所以</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9958" name="矩形 39957"/>
          <p:cNvSpPr/>
          <p:nvPr/>
        </p:nvSpPr>
        <p:spPr>
          <a:xfrm>
            <a:off x="615950" y="3793331"/>
            <a:ext cx="654050" cy="460375"/>
          </a:xfrm>
          <a:prstGeom prst="rect">
            <a:avLst/>
          </a:prstGeom>
          <a:noFill/>
          <a:ln w="9525">
            <a:noFill/>
          </a:ln>
        </p:spPr>
        <p:txBody>
          <a:bodyPr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即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9963" name="组合 39962"/>
          <p:cNvGrpSpPr/>
          <p:nvPr/>
        </p:nvGrpSpPr>
        <p:grpSpPr>
          <a:xfrm>
            <a:off x="-126365" y="4475480"/>
            <a:ext cx="5080000" cy="1409700"/>
            <a:chOff x="-96" y="2992"/>
            <a:chExt cx="3200" cy="888"/>
          </a:xfrm>
        </p:grpSpPr>
        <p:sp>
          <p:nvSpPr>
            <p:cNvPr id="49160" name="矩形 39958"/>
            <p:cNvSpPr/>
            <p:nvPr/>
          </p:nvSpPr>
          <p:spPr>
            <a:xfrm>
              <a:off x="225" y="2992"/>
              <a:ext cx="2879" cy="571"/>
            </a:xfrm>
            <a:prstGeom prst="rect">
              <a:avLst/>
            </a:prstGeom>
            <a:noFill/>
            <a:ln w="9525">
              <a:noFill/>
            </a:ln>
          </p:spPr>
          <p:txBody>
            <a:bodyPr wrap="none" anchor="ctr">
              <a:spAutoFit/>
            </a:bodyPr>
            <a:p>
              <a:pPr fontAlgn="auto">
                <a:lnSpc>
                  <a:spcPts val="3180"/>
                </a:lnSpc>
              </a:pP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同理，由－</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a:t>
              </a:r>
              <a:r>
                <a:rPr lang="en-US" altLang="zh-CN" sz="2400"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l</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相对于导线</a:t>
              </a:r>
              <a:r>
                <a:rPr lang="en-US" altLang="zh-CN" sz="24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的镜像</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180"/>
                </a:lnSpc>
              </a:pP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2400" i="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ρ</a:t>
              </a:r>
              <a:r>
                <a:rPr lang="en-US" altLang="zh-CN" sz="2400" i="1" baseline="-300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l</a:t>
              </a:r>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可以导出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9161" name="对象 39959"/>
            <p:cNvGraphicFramePr/>
            <p:nvPr/>
          </p:nvGraphicFramePr>
          <p:xfrm>
            <a:off x="1728" y="3264"/>
            <a:ext cx="1376" cy="299"/>
          </p:xfrm>
          <a:graphic>
            <a:graphicData uri="http://schemas.openxmlformats.org/presentationml/2006/ole">
              <mc:AlternateContent xmlns:mc="http://schemas.openxmlformats.org/markup-compatibility/2006">
                <mc:Choice xmlns:v="urn:schemas-microsoft-com:vml" Requires="v">
                  <p:oleObj spid="_x0000_s3128" name="" r:id="rId7" imgW="1078865" imgH="241300" progId="Equation.DSMT4">
                    <p:embed/>
                  </p:oleObj>
                </mc:Choice>
                <mc:Fallback>
                  <p:oleObj name="" r:id="rId7" imgW="1078865" imgH="241300" progId="Equation.DSMT4">
                    <p:embed/>
                    <p:pic>
                      <p:nvPicPr>
                        <p:cNvPr id="0" name="图片 3127"/>
                        <p:cNvPicPr/>
                        <p:nvPr/>
                      </p:nvPicPr>
                      <p:blipFill>
                        <a:blip r:embed="rId8">
                          <a:clrChange>
                            <a:clrFrom>
                              <a:srgbClr val="000000"/>
                            </a:clrFrom>
                            <a:clrTo>
                              <a:srgbClr val="FFFF00"/>
                            </a:clrTo>
                          </a:clrChange>
                        </a:blip>
                        <a:stretch>
                          <a:fillRect/>
                        </a:stretch>
                      </p:blipFill>
                      <p:spPr>
                        <a:xfrm>
                          <a:off x="1728" y="3264"/>
                          <a:ext cx="1376" cy="299"/>
                        </a:xfrm>
                        <a:prstGeom prst="rect">
                          <a:avLst/>
                        </a:prstGeom>
                        <a:noFill/>
                        <a:ln w="38100">
                          <a:noFill/>
                          <a:miter/>
                        </a:ln>
                      </p:spPr>
                    </p:pic>
                  </p:oleObj>
                </mc:Fallback>
              </mc:AlternateContent>
            </a:graphicData>
          </a:graphic>
        </p:graphicFrame>
        <p:graphicFrame>
          <p:nvGraphicFramePr>
            <p:cNvPr id="49162" name="对象 39960"/>
            <p:cNvGraphicFramePr/>
            <p:nvPr/>
          </p:nvGraphicFramePr>
          <p:xfrm>
            <a:off x="816" y="3589"/>
            <a:ext cx="1152" cy="291"/>
          </p:xfrm>
          <a:graphic>
            <a:graphicData uri="http://schemas.openxmlformats.org/presentationml/2006/ole">
              <mc:AlternateContent xmlns:mc="http://schemas.openxmlformats.org/markup-compatibility/2006">
                <mc:Choice xmlns:v="urn:schemas-microsoft-com:vml" Requires="v">
                  <p:oleObj spid="_x0000_s3130" name="" r:id="rId9" imgW="914400" imgH="228600" progId="Equation.DSMT4">
                    <p:embed/>
                  </p:oleObj>
                </mc:Choice>
                <mc:Fallback>
                  <p:oleObj name="" r:id="rId9" imgW="914400" imgH="228600" progId="Equation.DSMT4">
                    <p:embed/>
                    <p:pic>
                      <p:nvPicPr>
                        <p:cNvPr id="0" name="图片 3129"/>
                        <p:cNvPicPr/>
                        <p:nvPr/>
                      </p:nvPicPr>
                      <p:blipFill>
                        <a:blip r:embed="rId10">
                          <a:clrChange>
                            <a:clrFrom>
                              <a:srgbClr val="000000"/>
                            </a:clrFrom>
                            <a:clrTo>
                              <a:srgbClr val="FFFF00"/>
                            </a:clrTo>
                          </a:clrChange>
                        </a:blip>
                        <a:stretch>
                          <a:fillRect/>
                        </a:stretch>
                      </p:blipFill>
                      <p:spPr>
                        <a:xfrm>
                          <a:off x="816" y="3589"/>
                          <a:ext cx="1152" cy="291"/>
                        </a:xfrm>
                        <a:prstGeom prst="rect">
                          <a:avLst/>
                        </a:prstGeom>
                        <a:noFill/>
                        <a:ln w="38100">
                          <a:noFill/>
                          <a:miter/>
                        </a:ln>
                      </p:spPr>
                    </p:pic>
                  </p:oleObj>
                </mc:Fallback>
              </mc:AlternateContent>
            </a:graphicData>
          </a:graphic>
        </p:graphicFrame>
        <p:sp>
          <p:nvSpPr>
            <p:cNvPr id="49163" name="矩形 39961"/>
            <p:cNvSpPr/>
            <p:nvPr/>
          </p:nvSpPr>
          <p:spPr>
            <a:xfrm>
              <a:off x="-96" y="3556"/>
              <a:ext cx="835" cy="314"/>
            </a:xfrm>
            <a:prstGeom prst="rect">
              <a:avLst/>
            </a:prstGeom>
            <a:noFill/>
            <a:ln w="9525">
              <a:noFill/>
            </a:ln>
          </p:spPr>
          <p:txBody>
            <a:bodyPr wrap="none" anchor="ctr">
              <a:spAutoFit/>
            </a:bodyPr>
            <a:p>
              <a:pPr indent="533400" fontAlgn="auto">
                <a:lnSpc>
                  <a:spcPts val="3180"/>
                </a:lnSpc>
              </a:pPr>
              <a:r>
                <a:rPr lang="zh-CN" altLang="en-US" sz="2400" dirty="0">
                  <a:solidFill>
                    <a:schemeClr val="bg2"/>
                  </a:solidFill>
                  <a:latin typeface="微软雅黑" panose="020B0503020204020204" pitchFamily="34" charset="-122"/>
                  <a:ea typeface="微软雅黑" panose="020B0503020204020204" pitchFamily="34" charset="-122"/>
                </a:rPr>
                <a:t>又有</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pSp>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blinds(horizontal)">
                                      <p:cBhvr>
                                        <p:cTn id="7" dur="500"/>
                                        <p:tgtEl>
                                          <p:spTgt spid="399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955"/>
                                        </p:tgtEl>
                                        <p:attrNameLst>
                                          <p:attrName>style.visibility</p:attrName>
                                        </p:attrNameLst>
                                      </p:cBhvr>
                                      <p:to>
                                        <p:strVal val="visible"/>
                                      </p:to>
                                    </p:set>
                                    <p:animEffect transition="in" filter="blinds(horizontal)">
                                      <p:cBhvr>
                                        <p:cTn id="12" dur="500"/>
                                        <p:tgtEl>
                                          <p:spTgt spid="399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58"/>
                                        </p:tgtEl>
                                        <p:attrNameLst>
                                          <p:attrName>style.visibility</p:attrName>
                                        </p:attrNameLst>
                                      </p:cBhvr>
                                      <p:to>
                                        <p:strVal val="visible"/>
                                      </p:to>
                                    </p:set>
                                    <p:animEffect transition="in" filter="blinds(horizontal)">
                                      <p:cBhvr>
                                        <p:cTn id="17" dur="500"/>
                                        <p:tgtEl>
                                          <p:spTgt spid="39958"/>
                                        </p:tgtEl>
                                      </p:cBhvr>
                                    </p:animEffect>
                                  </p:childTnLst>
                                </p:cTn>
                              </p:par>
                              <p:par>
                                <p:cTn id="18" presetID="3" presetClass="entr" presetSubtype="10" fill="hold" nodeType="withEffect">
                                  <p:stCondLst>
                                    <p:cond delay="0"/>
                                  </p:stCondLst>
                                  <p:childTnLst>
                                    <p:set>
                                      <p:cBhvr>
                                        <p:cTn id="19" dur="1" fill="hold">
                                          <p:stCondLst>
                                            <p:cond delay="0"/>
                                          </p:stCondLst>
                                        </p:cTn>
                                        <p:tgtEl>
                                          <p:spTgt spid="39956"/>
                                        </p:tgtEl>
                                        <p:attrNameLst>
                                          <p:attrName>style.visibility</p:attrName>
                                        </p:attrNameLst>
                                      </p:cBhvr>
                                      <p:to>
                                        <p:strVal val="visible"/>
                                      </p:to>
                                    </p:set>
                                    <p:animEffect transition="in" filter="blinds(horizontal)">
                                      <p:cBhvr>
                                        <p:cTn id="20" dur="500"/>
                                        <p:tgtEl>
                                          <p:spTgt spid="3995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9963"/>
                                        </p:tgtEl>
                                        <p:attrNameLst>
                                          <p:attrName>style.visibility</p:attrName>
                                        </p:attrNameLst>
                                      </p:cBhvr>
                                      <p:to>
                                        <p:strVal val="visible"/>
                                      </p:to>
                                    </p:set>
                                    <p:animEffect transition="in" filter="blinds(horizontal)">
                                      <p:cBhvr>
                                        <p:cTn id="25" dur="500"/>
                                        <p:tgtEl>
                                          <p:spTgt spid="39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7" grpId="0"/>
      <p:bldP spid="3995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36872" name="对象 36871"/>
          <p:cNvGraphicFramePr/>
          <p:nvPr/>
        </p:nvGraphicFramePr>
        <p:xfrm>
          <a:off x="961073" y="2186623"/>
          <a:ext cx="3816350" cy="439737"/>
        </p:xfrm>
        <a:graphic>
          <a:graphicData uri="http://schemas.openxmlformats.org/presentationml/2006/ole">
            <mc:AlternateContent xmlns:mc="http://schemas.openxmlformats.org/markup-compatibility/2006">
              <mc:Choice xmlns:v="urn:schemas-microsoft-com:vml" Requires="v">
                <p:oleObj spid="_x0000_s3076" name="" r:id="rId2" imgW="1813560" imgH="215900" progId="Equation.DSMT4">
                  <p:embed/>
                </p:oleObj>
              </mc:Choice>
              <mc:Fallback>
                <p:oleObj name="" r:id="rId2" imgW="1813560" imgH="215900" progId="Equation.DSMT4">
                  <p:embed/>
                  <p:pic>
                    <p:nvPicPr>
                      <p:cNvPr id="0" name="图片 3075"/>
                      <p:cNvPicPr/>
                      <p:nvPr/>
                    </p:nvPicPr>
                    <p:blipFill>
                      <a:blip r:embed="rId3">
                        <a:clrChange>
                          <a:clrFrom>
                            <a:srgbClr val="000000"/>
                          </a:clrFrom>
                          <a:clrTo>
                            <a:srgbClr val="FFFF00"/>
                          </a:clrTo>
                        </a:clrChange>
                      </a:blip>
                      <a:stretch>
                        <a:fillRect/>
                      </a:stretch>
                    </p:blipFill>
                    <p:spPr>
                      <a:xfrm>
                        <a:off x="961073" y="2186623"/>
                        <a:ext cx="3816350" cy="439737"/>
                      </a:xfrm>
                      <a:prstGeom prst="rect">
                        <a:avLst/>
                      </a:prstGeom>
                      <a:noFill/>
                      <a:ln w="38100">
                        <a:noFill/>
                        <a:miter/>
                      </a:ln>
                    </p:spPr>
                  </p:pic>
                </p:oleObj>
              </mc:Fallback>
            </mc:AlternateContent>
          </a:graphicData>
        </a:graphic>
      </p:graphicFrame>
      <p:graphicFrame>
        <p:nvGraphicFramePr>
          <p:cNvPr id="36870" name="对象 36869"/>
          <p:cNvGraphicFramePr/>
          <p:nvPr/>
        </p:nvGraphicFramePr>
        <p:xfrm>
          <a:off x="1331913" y="3245485"/>
          <a:ext cx="6049962" cy="892175"/>
        </p:xfrm>
        <a:graphic>
          <a:graphicData uri="http://schemas.openxmlformats.org/presentationml/2006/ole">
            <mc:AlternateContent xmlns:mc="http://schemas.openxmlformats.org/markup-compatibility/2006">
              <mc:Choice xmlns:v="urn:schemas-microsoft-com:vml" Requires="v">
                <p:oleObj spid="_x0000_s3077" name="" r:id="rId4" imgW="3034030" imgH="444500" progId="Equation.DSMT4">
                  <p:embed/>
                </p:oleObj>
              </mc:Choice>
              <mc:Fallback>
                <p:oleObj name="" r:id="rId4" imgW="3034030" imgH="444500" progId="Equation.DSMT4">
                  <p:embed/>
                  <p:pic>
                    <p:nvPicPr>
                      <p:cNvPr id="0" name="图片 3076"/>
                      <p:cNvPicPr/>
                      <p:nvPr/>
                    </p:nvPicPr>
                    <p:blipFill>
                      <a:blip r:embed="rId5">
                        <a:clrChange>
                          <a:clrFrom>
                            <a:srgbClr val="000000"/>
                          </a:clrFrom>
                          <a:clrTo>
                            <a:srgbClr val="FFFF00"/>
                          </a:clrTo>
                        </a:clrChange>
                      </a:blip>
                      <a:stretch>
                        <a:fillRect/>
                      </a:stretch>
                    </p:blipFill>
                    <p:spPr>
                      <a:xfrm>
                        <a:off x="1331913" y="3245485"/>
                        <a:ext cx="6049962" cy="892175"/>
                      </a:xfrm>
                      <a:prstGeom prst="rect">
                        <a:avLst/>
                      </a:prstGeom>
                      <a:noFill/>
                      <a:ln w="38100">
                        <a:noFill/>
                        <a:miter/>
                      </a:ln>
                    </p:spPr>
                  </p:pic>
                </p:oleObj>
              </mc:Fallback>
            </mc:AlternateContent>
          </a:graphicData>
        </a:graphic>
      </p:graphicFrame>
      <p:grpSp>
        <p:nvGrpSpPr>
          <p:cNvPr id="36881" name="组合 36880"/>
          <p:cNvGrpSpPr/>
          <p:nvPr/>
        </p:nvGrpSpPr>
        <p:grpSpPr>
          <a:xfrm>
            <a:off x="928688" y="2711450"/>
            <a:ext cx="5473700" cy="474663"/>
            <a:chOff x="585" y="1525"/>
            <a:chExt cx="3448" cy="299"/>
          </a:xfrm>
        </p:grpSpPr>
        <p:graphicFrame>
          <p:nvGraphicFramePr>
            <p:cNvPr id="36871" name="对象 36870"/>
            <p:cNvGraphicFramePr/>
            <p:nvPr/>
          </p:nvGraphicFramePr>
          <p:xfrm>
            <a:off x="2381" y="1525"/>
            <a:ext cx="1270" cy="287"/>
          </p:xfrm>
          <a:graphic>
            <a:graphicData uri="http://schemas.openxmlformats.org/presentationml/2006/ole">
              <mc:AlternateContent xmlns:mc="http://schemas.openxmlformats.org/markup-compatibility/2006">
                <mc:Choice xmlns:v="urn:schemas-microsoft-com:vml" Requires="v">
                  <p:oleObj spid="_x0000_s3078" name="" r:id="rId6" imgW="888365" imgH="203200" progId="Equation.DSMT4">
                    <p:embed/>
                  </p:oleObj>
                </mc:Choice>
                <mc:Fallback>
                  <p:oleObj name="" r:id="rId6" imgW="888365" imgH="203200" progId="Equation.DSMT4">
                    <p:embed/>
                    <p:pic>
                      <p:nvPicPr>
                        <p:cNvPr id="0" name="图片 3077"/>
                        <p:cNvPicPr/>
                        <p:nvPr/>
                      </p:nvPicPr>
                      <p:blipFill>
                        <a:blip r:embed="rId7">
                          <a:clrChange>
                            <a:clrFrom>
                              <a:srgbClr val="000000"/>
                            </a:clrFrom>
                            <a:clrTo>
                              <a:srgbClr val="FFFF00"/>
                            </a:clrTo>
                          </a:clrChange>
                        </a:blip>
                        <a:stretch>
                          <a:fillRect/>
                        </a:stretch>
                      </p:blipFill>
                      <p:spPr>
                        <a:xfrm>
                          <a:off x="2381" y="1525"/>
                          <a:ext cx="1270" cy="287"/>
                        </a:xfrm>
                        <a:prstGeom prst="rect">
                          <a:avLst/>
                        </a:prstGeom>
                        <a:noFill/>
                        <a:ln w="38100">
                          <a:noFill/>
                          <a:miter/>
                        </a:ln>
                      </p:spPr>
                    </p:pic>
                  </p:oleObj>
                </mc:Fallback>
              </mc:AlternateContent>
            </a:graphicData>
          </a:graphic>
        </p:graphicFrame>
        <p:sp>
          <p:nvSpPr>
            <p:cNvPr id="36874" name="矩形 36873"/>
            <p:cNvSpPr/>
            <p:nvPr/>
          </p:nvSpPr>
          <p:spPr>
            <a:xfrm>
              <a:off x="585" y="1534"/>
              <a:ext cx="3448" cy="290"/>
            </a:xfrm>
            <a:prstGeom prst="rect">
              <a:avLst/>
            </a:prstGeom>
            <a:noFill/>
            <a:ln w="9525">
              <a:noFill/>
            </a:ln>
          </p:spPr>
          <p:txBody>
            <a:bodyPr anchor="ctr">
              <a:spAutoFit/>
            </a:bodyPr>
            <a:p>
              <a:r>
                <a:rPr lang="zh-CN" altLang="en-US" sz="2400" b="1" dirty="0">
                  <a:solidFill>
                    <a:schemeClr val="bg2"/>
                  </a:solidFill>
                  <a:latin typeface="微软雅黑" panose="020B0503020204020204" pitchFamily="34" charset="-122"/>
                  <a:ea typeface="微软雅黑" panose="020B0503020204020204" pitchFamily="34" charset="-122"/>
                </a:rPr>
                <a:t>代入，两边同时除以</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grpSp>
      <p:grpSp>
        <p:nvGrpSpPr>
          <p:cNvPr id="36882" name="组合 36881"/>
          <p:cNvGrpSpPr/>
          <p:nvPr/>
        </p:nvGrpSpPr>
        <p:grpSpPr>
          <a:xfrm>
            <a:off x="319842" y="4235450"/>
            <a:ext cx="8658265" cy="1360488"/>
            <a:chOff x="199" y="2511"/>
            <a:chExt cx="4879" cy="857"/>
          </a:xfrm>
        </p:grpSpPr>
        <p:sp>
          <p:nvSpPr>
            <p:cNvPr id="36876" name="矩形 36875"/>
            <p:cNvSpPr/>
            <p:nvPr/>
          </p:nvSpPr>
          <p:spPr>
            <a:xfrm>
              <a:off x="199" y="2511"/>
              <a:ext cx="4879" cy="523"/>
            </a:xfrm>
            <a:prstGeom prst="rect">
              <a:avLst/>
            </a:prstGeom>
            <a:noFill/>
            <a:ln w="9525">
              <a:noFill/>
            </a:ln>
          </p:spPr>
          <p:txBody>
            <a:bodyPr wrap="square" anchor="ctr">
              <a:spAutoFit/>
            </a:bodyPr>
            <a:p>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上式中，第一项只是</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的函数，第二项只是</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的函数，第</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三项只是</a:t>
              </a:r>
              <a:r>
                <a:rPr lang="en-US" altLang="zh-CN" sz="2400" b="1" i="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的函数，成立的条件是三项分别为常数，设分别为</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6869" name="对象 36868"/>
            <p:cNvGraphicFramePr/>
            <p:nvPr/>
          </p:nvGraphicFramePr>
          <p:xfrm>
            <a:off x="234" y="3034"/>
            <a:ext cx="1089" cy="334"/>
          </p:xfrm>
          <a:graphic>
            <a:graphicData uri="http://schemas.openxmlformats.org/presentationml/2006/ole">
              <mc:AlternateContent xmlns:mc="http://schemas.openxmlformats.org/markup-compatibility/2006">
                <mc:Choice xmlns:v="urn:schemas-microsoft-com:vml" Requires="v">
                  <p:oleObj spid="_x0000_s3079" name="" r:id="rId8" imgW="837565" imgH="254000" progId="Equation.DSMT4">
                    <p:embed/>
                  </p:oleObj>
                </mc:Choice>
                <mc:Fallback>
                  <p:oleObj name="" r:id="rId8" imgW="837565" imgH="254000" progId="Equation.DSMT4">
                    <p:embed/>
                    <p:pic>
                      <p:nvPicPr>
                        <p:cNvPr id="0" name="图片 3078"/>
                        <p:cNvPicPr/>
                        <p:nvPr/>
                      </p:nvPicPr>
                      <p:blipFill>
                        <a:blip r:embed="rId9">
                          <a:clrChange>
                            <a:clrFrom>
                              <a:srgbClr val="000000"/>
                            </a:clrFrom>
                            <a:clrTo>
                              <a:srgbClr val="FFFF00"/>
                            </a:clrTo>
                          </a:clrChange>
                        </a:blip>
                        <a:stretch>
                          <a:fillRect/>
                        </a:stretch>
                      </p:blipFill>
                      <p:spPr>
                        <a:xfrm>
                          <a:off x="234" y="3034"/>
                          <a:ext cx="1089" cy="334"/>
                        </a:xfrm>
                        <a:prstGeom prst="rect">
                          <a:avLst/>
                        </a:prstGeom>
                        <a:noFill/>
                        <a:ln w="38100">
                          <a:noFill/>
                          <a:miter/>
                        </a:ln>
                      </p:spPr>
                    </p:pic>
                  </p:oleObj>
                </mc:Fallback>
              </mc:AlternateContent>
            </a:graphicData>
          </a:graphic>
        </p:graphicFrame>
        <p:sp>
          <p:nvSpPr>
            <p:cNvPr id="36877" name="矩形 36876"/>
            <p:cNvSpPr/>
            <p:nvPr/>
          </p:nvSpPr>
          <p:spPr>
            <a:xfrm>
              <a:off x="1363" y="3059"/>
              <a:ext cx="2816" cy="290"/>
            </a:xfrm>
            <a:prstGeom prst="rect">
              <a:avLst/>
            </a:prstGeom>
            <a:noFill/>
            <a:ln w="9525">
              <a:noFill/>
            </a:ln>
          </p:spPr>
          <p:txBody>
            <a:bodyPr wrap="square" anchor="ctr">
              <a:spAutoFit/>
            </a:bodyPr>
            <a:p>
              <a:r>
                <a:rPr lang="zh-CN" altLang="en-US" sz="2400" b="1" dirty="0">
                  <a:solidFill>
                    <a:schemeClr val="bg2"/>
                  </a:solidFill>
                  <a:latin typeface="微软雅黑" panose="020B0503020204020204" pitchFamily="34" charset="-122"/>
                  <a:ea typeface="微软雅黑" panose="020B0503020204020204" pitchFamily="34" charset="-122"/>
                </a:rPr>
                <a:t>，可以得到三个常微分方程</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grpSp>
      <p:sp>
        <p:nvSpPr>
          <p:cNvPr id="36878" name="矩形 36877"/>
          <p:cNvSpPr/>
          <p:nvPr/>
        </p:nvSpPr>
        <p:spPr>
          <a:xfrm>
            <a:off x="890905" y="766445"/>
            <a:ext cx="8229600" cy="57467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812800" lvl="0" indent="-812800">
              <a:buNone/>
            </a:pPr>
            <a:r>
              <a:rPr lang="zh-CN" altLang="en-US" sz="2400" b="1" dirty="0">
                <a:solidFill>
                  <a:schemeClr val="bg2"/>
                </a:solidFill>
                <a:latin typeface="微软雅黑" panose="020B0503020204020204" pitchFamily="34" charset="-122"/>
                <a:ea typeface="微软雅黑" panose="020B0503020204020204" pitchFamily="34" charset="-122"/>
              </a:rPr>
              <a:t>在直角坐标系中，电位的拉普拉斯方程为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graphicFrame>
        <p:nvGraphicFramePr>
          <p:cNvPr id="36880" name="对象 36879"/>
          <p:cNvGraphicFramePr/>
          <p:nvPr/>
        </p:nvGraphicFramePr>
        <p:xfrm>
          <a:off x="2314575" y="1240473"/>
          <a:ext cx="2647950" cy="946150"/>
        </p:xfrm>
        <a:graphic>
          <a:graphicData uri="http://schemas.openxmlformats.org/presentationml/2006/ole">
            <mc:AlternateContent xmlns:mc="http://schemas.openxmlformats.org/markup-compatibility/2006">
              <mc:Choice xmlns:v="urn:schemas-microsoft-com:vml" Requires="v">
                <p:oleObj spid="_x0000_s3080" name="" r:id="rId10" imgW="1536065" imgH="444500" progId="Equation.DSMT4">
                  <p:embed/>
                </p:oleObj>
              </mc:Choice>
              <mc:Fallback>
                <p:oleObj name="" r:id="rId10" imgW="1536065" imgH="444500" progId="Equation.DSMT4">
                  <p:embed/>
                  <p:pic>
                    <p:nvPicPr>
                      <p:cNvPr id="0" name="图片 3079"/>
                      <p:cNvPicPr/>
                      <p:nvPr/>
                    </p:nvPicPr>
                    <p:blipFill>
                      <a:blip r:embed="rId11">
                        <a:clrChange>
                          <a:clrFrom>
                            <a:srgbClr val="000000"/>
                          </a:clrFrom>
                          <a:clrTo>
                            <a:srgbClr val="FFFF00"/>
                          </a:clrTo>
                        </a:clrChange>
                      </a:blip>
                      <a:stretch>
                        <a:fillRect/>
                      </a:stretch>
                    </p:blipFill>
                    <p:spPr>
                      <a:xfrm>
                        <a:off x="2314575" y="1240473"/>
                        <a:ext cx="2647950" cy="946150"/>
                      </a:xfrm>
                      <a:prstGeom prst="rect">
                        <a:avLst/>
                      </a:prstGeom>
                      <a:noFill/>
                      <a:ln w="38100">
                        <a:noFill/>
                        <a:miter/>
                      </a:ln>
                    </p:spPr>
                  </p:pic>
                </p:oleObj>
              </mc:Fallback>
            </mc:AlternateContent>
          </a:graphicData>
        </a:graphic>
      </p:graphicFrame>
      <p:sp>
        <p:nvSpPr>
          <p:cNvPr id="25602" name="标题 25601"/>
          <p:cNvSpPr>
            <a:spLocks noGrp="1"/>
          </p:cNvSpPr>
          <p:nvPr/>
        </p:nvSpPr>
        <p:spPr>
          <a:xfrm>
            <a:off x="457200" y="235585"/>
            <a:ext cx="8229600" cy="884238"/>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r>
              <a:rPr lang="en-US" altLang="zh-CN" sz="2800" b="1" dirty="0">
                <a:solidFill>
                  <a:schemeClr val="bg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800" b="1" dirty="0">
                <a:solidFill>
                  <a:schemeClr val="bg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dirty="0">
                <a:solidFill>
                  <a:schemeClr val="bg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800" b="1" dirty="0">
                <a:solidFill>
                  <a:schemeClr val="bg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直角坐标系中的分离变量法</a:t>
            </a:r>
            <a:br>
              <a:rPr lang="zh-CN" altLang="en-US" sz="2800" b="1" dirty="0">
                <a:solidFill>
                  <a:schemeClr val="bg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800" b="1" dirty="0">
              <a:solidFill>
                <a:schemeClr val="bg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78"/>
                                        </p:tgtEl>
                                        <p:attrNameLst>
                                          <p:attrName>style.visibility</p:attrName>
                                        </p:attrNameLst>
                                      </p:cBhvr>
                                      <p:to>
                                        <p:strVal val="visible"/>
                                      </p:to>
                                    </p:set>
                                    <p:animEffect transition="in" filter="blinds(horizontal)">
                                      <p:cBhvr>
                                        <p:cTn id="7" dur="500"/>
                                        <p:tgtEl>
                                          <p:spTgt spid="36878"/>
                                        </p:tgtEl>
                                      </p:cBhvr>
                                    </p:animEffect>
                                  </p:childTnLst>
                                </p:cTn>
                              </p:par>
                              <p:par>
                                <p:cTn id="8" presetID="3" presetClass="entr" presetSubtype="10" fill="hold" nodeType="withEffect">
                                  <p:stCondLst>
                                    <p:cond delay="0"/>
                                  </p:stCondLst>
                                  <p:childTnLst>
                                    <p:set>
                                      <p:cBhvr>
                                        <p:cTn id="9" dur="1" fill="hold">
                                          <p:stCondLst>
                                            <p:cond delay="0"/>
                                          </p:stCondLst>
                                        </p:cTn>
                                        <p:tgtEl>
                                          <p:spTgt spid="36880"/>
                                        </p:tgtEl>
                                        <p:attrNameLst>
                                          <p:attrName>style.visibility</p:attrName>
                                        </p:attrNameLst>
                                      </p:cBhvr>
                                      <p:to>
                                        <p:strVal val="visible"/>
                                      </p:to>
                                    </p:set>
                                    <p:animEffect transition="in" filter="blinds(horizontal)">
                                      <p:cBhvr>
                                        <p:cTn id="10" dur="500"/>
                                        <p:tgtEl>
                                          <p:spTgt spid="3688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6872"/>
                                        </p:tgtEl>
                                        <p:attrNameLst>
                                          <p:attrName>style.visibility</p:attrName>
                                        </p:attrNameLst>
                                      </p:cBhvr>
                                      <p:to>
                                        <p:strVal val="visible"/>
                                      </p:to>
                                    </p:set>
                                    <p:animEffect transition="in" filter="blinds(horizontal)">
                                      <p:cBhvr>
                                        <p:cTn id="15" dur="500"/>
                                        <p:tgtEl>
                                          <p:spTgt spid="3687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6881"/>
                                        </p:tgtEl>
                                        <p:attrNameLst>
                                          <p:attrName>style.visibility</p:attrName>
                                        </p:attrNameLst>
                                      </p:cBhvr>
                                      <p:to>
                                        <p:strVal val="visible"/>
                                      </p:to>
                                    </p:set>
                                    <p:animEffect transition="in" filter="blinds(horizontal)">
                                      <p:cBhvr>
                                        <p:cTn id="20" dur="500"/>
                                        <p:tgtEl>
                                          <p:spTgt spid="3688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6870"/>
                                        </p:tgtEl>
                                        <p:attrNameLst>
                                          <p:attrName>style.visibility</p:attrName>
                                        </p:attrNameLst>
                                      </p:cBhvr>
                                      <p:to>
                                        <p:strVal val="visible"/>
                                      </p:to>
                                    </p:set>
                                    <p:animEffect transition="in" filter="blinds(horizontal)">
                                      <p:cBhvr>
                                        <p:cTn id="25" dur="500"/>
                                        <p:tgtEl>
                                          <p:spTgt spid="3687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6882"/>
                                        </p:tgtEl>
                                        <p:attrNameLst>
                                          <p:attrName>style.visibility</p:attrName>
                                        </p:attrNameLst>
                                      </p:cBhvr>
                                      <p:to>
                                        <p:strVal val="visible"/>
                                      </p:to>
                                    </p:set>
                                    <p:animEffect transition="in" filter="blinds(horizontal)">
                                      <p:cBhvr>
                                        <p:cTn id="30" dur="500"/>
                                        <p:tgtEl>
                                          <p:spTgt spid="36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8" grpId="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41991" name="对象 41990"/>
          <p:cNvGraphicFramePr/>
          <p:nvPr/>
        </p:nvGraphicFramePr>
        <p:xfrm>
          <a:off x="2816860" y="321310"/>
          <a:ext cx="2762250" cy="1603375"/>
        </p:xfrm>
        <a:graphic>
          <a:graphicData uri="http://schemas.openxmlformats.org/presentationml/2006/ole">
            <mc:AlternateContent xmlns:mc="http://schemas.openxmlformats.org/markup-compatibility/2006">
              <mc:Choice xmlns:v="urn:schemas-microsoft-com:vml" Requires="v">
                <p:oleObj spid="_x0000_s3131" name="" r:id="rId2" imgW="1497965" imgH="862965" progId="Equation.DSMT4">
                  <p:embed/>
                </p:oleObj>
              </mc:Choice>
              <mc:Fallback>
                <p:oleObj name="" r:id="rId2" imgW="1497965" imgH="862965" progId="Equation.DSMT4">
                  <p:embed/>
                  <p:pic>
                    <p:nvPicPr>
                      <p:cNvPr id="0" name="图片 3130"/>
                      <p:cNvPicPr/>
                      <p:nvPr/>
                    </p:nvPicPr>
                    <p:blipFill>
                      <a:blip r:embed="rId3">
                        <a:clrChange>
                          <a:clrFrom>
                            <a:srgbClr val="000000"/>
                          </a:clrFrom>
                          <a:clrTo>
                            <a:srgbClr val="FFFF00"/>
                          </a:clrTo>
                        </a:clrChange>
                      </a:blip>
                      <a:stretch>
                        <a:fillRect/>
                      </a:stretch>
                    </p:blipFill>
                    <p:spPr>
                      <a:xfrm>
                        <a:off x="2816860" y="321310"/>
                        <a:ext cx="2762250" cy="1603375"/>
                      </a:xfrm>
                      <a:prstGeom prst="rect">
                        <a:avLst/>
                      </a:prstGeom>
                      <a:noFill/>
                      <a:ln w="38100">
                        <a:noFill/>
                        <a:miter/>
                      </a:ln>
                    </p:spPr>
                  </p:pic>
                </p:oleObj>
              </mc:Fallback>
            </mc:AlternateContent>
          </a:graphicData>
        </a:graphic>
      </p:graphicFrame>
      <p:graphicFrame>
        <p:nvGraphicFramePr>
          <p:cNvPr id="41990" name="对象 41989"/>
          <p:cNvGraphicFramePr/>
          <p:nvPr/>
        </p:nvGraphicFramePr>
        <p:xfrm>
          <a:off x="621983" y="2033270"/>
          <a:ext cx="7415212" cy="1152525"/>
        </p:xfrm>
        <a:graphic>
          <a:graphicData uri="http://schemas.openxmlformats.org/presentationml/2006/ole">
            <mc:AlternateContent xmlns:mc="http://schemas.openxmlformats.org/markup-compatibility/2006">
              <mc:Choice xmlns:v="urn:schemas-microsoft-com:vml" Requires="v">
                <p:oleObj spid="_x0000_s3132" name="" r:id="rId4" imgW="3731895" imgH="584200" progId="Equation.DSMT4">
                  <p:embed/>
                </p:oleObj>
              </mc:Choice>
              <mc:Fallback>
                <p:oleObj name="" r:id="rId4" imgW="3731895" imgH="584200" progId="Equation.DSMT4">
                  <p:embed/>
                  <p:pic>
                    <p:nvPicPr>
                      <p:cNvPr id="0" name="图片 3131"/>
                      <p:cNvPicPr/>
                      <p:nvPr/>
                    </p:nvPicPr>
                    <p:blipFill>
                      <a:blip r:embed="rId5">
                        <a:clrChange>
                          <a:clrFrom>
                            <a:srgbClr val="000000"/>
                          </a:clrFrom>
                          <a:clrTo>
                            <a:srgbClr val="FFFF00"/>
                          </a:clrTo>
                        </a:clrChange>
                      </a:blip>
                      <a:stretch>
                        <a:fillRect/>
                      </a:stretch>
                    </p:blipFill>
                    <p:spPr>
                      <a:xfrm>
                        <a:off x="621983" y="2033270"/>
                        <a:ext cx="7415212" cy="1152525"/>
                      </a:xfrm>
                      <a:prstGeom prst="rect">
                        <a:avLst/>
                      </a:prstGeom>
                      <a:noFill/>
                      <a:ln w="38100">
                        <a:noFill/>
                        <a:miter/>
                      </a:ln>
                    </p:spPr>
                  </p:pic>
                </p:oleObj>
              </mc:Fallback>
            </mc:AlternateContent>
          </a:graphicData>
        </a:graphic>
      </p:graphicFrame>
      <p:graphicFrame>
        <p:nvGraphicFramePr>
          <p:cNvPr id="41989" name="对象 41988"/>
          <p:cNvGraphicFramePr/>
          <p:nvPr/>
        </p:nvGraphicFramePr>
        <p:xfrm>
          <a:off x="4753610" y="3288665"/>
          <a:ext cx="1828800" cy="847725"/>
        </p:xfrm>
        <a:graphic>
          <a:graphicData uri="http://schemas.openxmlformats.org/presentationml/2006/ole">
            <mc:AlternateContent xmlns:mc="http://schemas.openxmlformats.org/markup-compatibility/2006">
              <mc:Choice xmlns:v="urn:schemas-microsoft-com:vml" Requires="v">
                <p:oleObj spid="_x0000_s3133" name="" r:id="rId6" imgW="926465" imgH="431800" progId="Equation.DSMT4">
                  <p:embed/>
                </p:oleObj>
              </mc:Choice>
              <mc:Fallback>
                <p:oleObj name="" r:id="rId6" imgW="926465" imgH="431800" progId="Equation.DSMT4">
                  <p:embed/>
                  <p:pic>
                    <p:nvPicPr>
                      <p:cNvPr id="0" name="图片 3132"/>
                      <p:cNvPicPr/>
                      <p:nvPr/>
                    </p:nvPicPr>
                    <p:blipFill>
                      <a:blip r:embed="rId7">
                        <a:clrChange>
                          <a:clrFrom>
                            <a:srgbClr val="000000"/>
                          </a:clrFrom>
                          <a:clrTo>
                            <a:srgbClr val="FFFF00"/>
                          </a:clrTo>
                        </a:clrChange>
                      </a:blip>
                      <a:stretch>
                        <a:fillRect/>
                      </a:stretch>
                    </p:blipFill>
                    <p:spPr>
                      <a:xfrm>
                        <a:off x="4753610" y="3288665"/>
                        <a:ext cx="1828800" cy="847725"/>
                      </a:xfrm>
                      <a:prstGeom prst="rect">
                        <a:avLst/>
                      </a:prstGeom>
                      <a:noFill/>
                      <a:ln w="38100">
                        <a:noFill/>
                        <a:miter/>
                      </a:ln>
                    </p:spPr>
                  </p:pic>
                </p:oleObj>
              </mc:Fallback>
            </mc:AlternateContent>
          </a:graphicData>
        </a:graphic>
      </p:graphicFrame>
      <p:graphicFrame>
        <p:nvGraphicFramePr>
          <p:cNvPr id="41988" name="对象 41987"/>
          <p:cNvGraphicFramePr/>
          <p:nvPr/>
        </p:nvGraphicFramePr>
        <p:xfrm>
          <a:off x="622300" y="4960620"/>
          <a:ext cx="6629400" cy="963613"/>
        </p:xfrm>
        <a:graphic>
          <a:graphicData uri="http://schemas.openxmlformats.org/presentationml/2006/ole">
            <mc:AlternateContent xmlns:mc="http://schemas.openxmlformats.org/markup-compatibility/2006">
              <mc:Choice xmlns:v="urn:schemas-microsoft-com:vml" Requires="v">
                <p:oleObj spid="_x0000_s3135" name="" r:id="rId8" imgW="3213100" imgH="469900" progId="Equation.DSMT4">
                  <p:embed/>
                </p:oleObj>
              </mc:Choice>
              <mc:Fallback>
                <p:oleObj name="" r:id="rId8" imgW="3213100" imgH="469900" progId="Equation.DSMT4">
                  <p:embed/>
                  <p:pic>
                    <p:nvPicPr>
                      <p:cNvPr id="0" name="图片 3134"/>
                      <p:cNvPicPr/>
                      <p:nvPr/>
                    </p:nvPicPr>
                    <p:blipFill>
                      <a:blip r:embed="rId9">
                        <a:clrChange>
                          <a:clrFrom>
                            <a:srgbClr val="000000"/>
                          </a:clrFrom>
                          <a:clrTo>
                            <a:srgbClr val="FFFF00"/>
                          </a:clrTo>
                        </a:clrChange>
                      </a:blip>
                      <a:stretch>
                        <a:fillRect/>
                      </a:stretch>
                    </p:blipFill>
                    <p:spPr>
                      <a:xfrm>
                        <a:off x="622300" y="4960620"/>
                        <a:ext cx="6629400" cy="963613"/>
                      </a:xfrm>
                      <a:prstGeom prst="rect">
                        <a:avLst/>
                      </a:prstGeom>
                      <a:noFill/>
                      <a:ln w="38100">
                        <a:noFill/>
                        <a:miter/>
                      </a:ln>
                    </p:spPr>
                  </p:pic>
                </p:oleObj>
              </mc:Fallback>
            </mc:AlternateContent>
          </a:graphicData>
        </a:graphic>
      </p:graphicFrame>
      <p:sp>
        <p:nvSpPr>
          <p:cNvPr id="41994" name="矩形 41993"/>
          <p:cNvSpPr/>
          <p:nvPr/>
        </p:nvSpPr>
        <p:spPr>
          <a:xfrm>
            <a:off x="486410" y="3482499"/>
            <a:ext cx="4267200" cy="460375"/>
          </a:xfrm>
          <a:prstGeom prst="rect">
            <a:avLst/>
          </a:prstGeom>
          <a:noFill/>
          <a:ln w="9525">
            <a:noFill/>
          </a:ln>
        </p:spPr>
        <p:txBody>
          <a:bodyPr anchor="ctr">
            <a:spAutoFit/>
          </a:bodyPr>
          <a:p>
            <a:pPr indent="66675"/>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两导线外任一点的电位为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995" name="矩形 41994"/>
          <p:cNvSpPr/>
          <p:nvPr/>
        </p:nvSpPr>
        <p:spPr>
          <a:xfrm>
            <a:off x="481965" y="4272439"/>
            <a:ext cx="7869555" cy="460375"/>
          </a:xfrm>
          <a:prstGeom prst="rect">
            <a:avLst/>
          </a:prstGeom>
          <a:noFill/>
          <a:ln w="9525">
            <a:noFill/>
          </a:ln>
        </p:spPr>
        <p:txBody>
          <a:bodyPr wrap="none" anchor="ctr">
            <a:spAutoFit/>
          </a:bodyPr>
          <a:p>
            <a:pPr indent="66675"/>
            <a:r>
              <a:rPr lang="zh-CN" altLang="en-US" sz="2400" dirty="0">
                <a:solidFill>
                  <a:schemeClr val="bg2"/>
                </a:solidFill>
                <a:latin typeface="微软雅黑" panose="020B0503020204020204" pitchFamily="34" charset="-122"/>
                <a:ea typeface="微软雅黑" panose="020B0503020204020204" pitchFamily="34" charset="-122"/>
              </a:rPr>
              <a:t>用与前面完全相同的方法可以解出，两导线间的电位差：</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41997" name="矩形 41996"/>
          <p:cNvSpPr/>
          <p:nvPr/>
        </p:nvSpPr>
        <p:spPr>
          <a:xfrm>
            <a:off x="667385" y="898366"/>
            <a:ext cx="140208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rPr>
              <a:t>可以解出</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97"/>
                                        </p:tgtEl>
                                        <p:attrNameLst>
                                          <p:attrName>style.visibility</p:attrName>
                                        </p:attrNameLst>
                                      </p:cBhvr>
                                      <p:to>
                                        <p:strVal val="visible"/>
                                      </p:to>
                                    </p:set>
                                    <p:animEffect transition="in" filter="blinds(horizontal)">
                                      <p:cBhvr>
                                        <p:cTn id="7" dur="500"/>
                                        <p:tgtEl>
                                          <p:spTgt spid="41997"/>
                                        </p:tgtEl>
                                      </p:cBhvr>
                                    </p:animEffect>
                                  </p:childTnLst>
                                </p:cTn>
                              </p:par>
                              <p:par>
                                <p:cTn id="8" presetID="3" presetClass="entr" presetSubtype="10" fill="hold" nodeType="withEffect">
                                  <p:stCondLst>
                                    <p:cond delay="0"/>
                                  </p:stCondLst>
                                  <p:childTnLst>
                                    <p:set>
                                      <p:cBhvr>
                                        <p:cTn id="9" dur="1" fill="hold">
                                          <p:stCondLst>
                                            <p:cond delay="0"/>
                                          </p:stCondLst>
                                        </p:cTn>
                                        <p:tgtEl>
                                          <p:spTgt spid="41991"/>
                                        </p:tgtEl>
                                        <p:attrNameLst>
                                          <p:attrName>style.visibility</p:attrName>
                                        </p:attrNameLst>
                                      </p:cBhvr>
                                      <p:to>
                                        <p:strVal val="visible"/>
                                      </p:to>
                                    </p:set>
                                    <p:animEffect transition="in" filter="blinds(horizontal)">
                                      <p:cBhvr>
                                        <p:cTn id="10" dur="500"/>
                                        <p:tgtEl>
                                          <p:spTgt spid="4199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1990"/>
                                        </p:tgtEl>
                                        <p:attrNameLst>
                                          <p:attrName>style.visibility</p:attrName>
                                        </p:attrNameLst>
                                      </p:cBhvr>
                                      <p:to>
                                        <p:strVal val="visible"/>
                                      </p:to>
                                    </p:set>
                                    <p:animEffect transition="in" filter="blinds(horizontal)">
                                      <p:cBhvr>
                                        <p:cTn id="15" dur="500"/>
                                        <p:tgtEl>
                                          <p:spTgt spid="4199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1994"/>
                                        </p:tgtEl>
                                        <p:attrNameLst>
                                          <p:attrName>style.visibility</p:attrName>
                                        </p:attrNameLst>
                                      </p:cBhvr>
                                      <p:to>
                                        <p:strVal val="visible"/>
                                      </p:to>
                                    </p:set>
                                    <p:animEffect transition="in" filter="blinds(horizontal)">
                                      <p:cBhvr>
                                        <p:cTn id="20" dur="500"/>
                                        <p:tgtEl>
                                          <p:spTgt spid="41994"/>
                                        </p:tgtEl>
                                      </p:cBhvr>
                                    </p:animEffect>
                                  </p:childTnLst>
                                </p:cTn>
                              </p:par>
                              <p:par>
                                <p:cTn id="21" presetID="3" presetClass="entr" presetSubtype="10" fill="hold" nodeType="withEffect">
                                  <p:stCondLst>
                                    <p:cond delay="0"/>
                                  </p:stCondLst>
                                  <p:childTnLst>
                                    <p:set>
                                      <p:cBhvr>
                                        <p:cTn id="22" dur="1" fill="hold">
                                          <p:stCondLst>
                                            <p:cond delay="0"/>
                                          </p:stCondLst>
                                        </p:cTn>
                                        <p:tgtEl>
                                          <p:spTgt spid="41989"/>
                                        </p:tgtEl>
                                        <p:attrNameLst>
                                          <p:attrName>style.visibility</p:attrName>
                                        </p:attrNameLst>
                                      </p:cBhvr>
                                      <p:to>
                                        <p:strVal val="visible"/>
                                      </p:to>
                                    </p:set>
                                    <p:animEffect transition="in" filter="blinds(horizontal)">
                                      <p:cBhvr>
                                        <p:cTn id="23" dur="500"/>
                                        <p:tgtEl>
                                          <p:spTgt spid="4198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1995"/>
                                        </p:tgtEl>
                                        <p:attrNameLst>
                                          <p:attrName>style.visibility</p:attrName>
                                        </p:attrNameLst>
                                      </p:cBhvr>
                                      <p:to>
                                        <p:strVal val="visible"/>
                                      </p:to>
                                    </p:set>
                                    <p:animEffect transition="in" filter="blinds(horizontal)">
                                      <p:cBhvr>
                                        <p:cTn id="28" dur="500"/>
                                        <p:tgtEl>
                                          <p:spTgt spid="41995"/>
                                        </p:tgtEl>
                                      </p:cBhvr>
                                    </p:animEffect>
                                  </p:childTnLst>
                                </p:cTn>
                              </p:par>
                              <p:par>
                                <p:cTn id="29" presetID="3" presetClass="entr" presetSubtype="10" fill="hold" nodeType="withEffect">
                                  <p:stCondLst>
                                    <p:cond delay="0"/>
                                  </p:stCondLst>
                                  <p:childTnLst>
                                    <p:set>
                                      <p:cBhvr>
                                        <p:cTn id="30" dur="1" fill="hold">
                                          <p:stCondLst>
                                            <p:cond delay="0"/>
                                          </p:stCondLst>
                                        </p:cTn>
                                        <p:tgtEl>
                                          <p:spTgt spid="41988"/>
                                        </p:tgtEl>
                                        <p:attrNameLst>
                                          <p:attrName>style.visibility</p:attrName>
                                        </p:attrNameLst>
                                      </p:cBhvr>
                                      <p:to>
                                        <p:strVal val="visible"/>
                                      </p:to>
                                    </p:set>
                                    <p:animEffect transition="in" filter="blinds(horizontal)">
                                      <p:cBhvr>
                                        <p:cTn id="31"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4" grpId="0"/>
      <p:bldP spid="41995" grpId="0"/>
      <p:bldP spid="41997" grpId="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43013" name="对象 43012"/>
          <p:cNvGraphicFramePr/>
          <p:nvPr/>
        </p:nvGraphicFramePr>
        <p:xfrm>
          <a:off x="1612265" y="1002665"/>
          <a:ext cx="5181600" cy="1381125"/>
        </p:xfrm>
        <a:graphic>
          <a:graphicData uri="http://schemas.openxmlformats.org/presentationml/2006/ole">
            <mc:AlternateContent xmlns:mc="http://schemas.openxmlformats.org/markup-compatibility/2006">
              <mc:Choice xmlns:v="urn:schemas-microsoft-com:vml" Requires="v">
                <p:oleObj spid="_x0000_s3134" name="" r:id="rId2" imgW="2462530" imgH="660400" progId="Equation.DSMT4">
                  <p:embed/>
                </p:oleObj>
              </mc:Choice>
              <mc:Fallback>
                <p:oleObj name="" r:id="rId2" imgW="2462530" imgH="660400" progId="Equation.DSMT4">
                  <p:embed/>
                  <p:pic>
                    <p:nvPicPr>
                      <p:cNvPr id="0" name="图片 3133"/>
                      <p:cNvPicPr/>
                      <p:nvPr/>
                    </p:nvPicPr>
                    <p:blipFill>
                      <a:blip r:embed="rId3">
                        <a:clrChange>
                          <a:clrFrom>
                            <a:srgbClr val="000000"/>
                          </a:clrFrom>
                          <a:clrTo>
                            <a:srgbClr val="FFFF00"/>
                          </a:clrTo>
                        </a:clrChange>
                      </a:blip>
                      <a:stretch>
                        <a:fillRect/>
                      </a:stretch>
                    </p:blipFill>
                    <p:spPr>
                      <a:xfrm>
                        <a:off x="1612265" y="1002665"/>
                        <a:ext cx="5181600" cy="1381125"/>
                      </a:xfrm>
                      <a:prstGeom prst="rect">
                        <a:avLst/>
                      </a:prstGeom>
                      <a:noFill/>
                      <a:ln w="38100">
                        <a:noFill/>
                        <a:miter/>
                      </a:ln>
                    </p:spPr>
                  </p:pic>
                </p:oleObj>
              </mc:Fallback>
            </mc:AlternateContent>
          </a:graphicData>
        </a:graphic>
      </p:graphicFrame>
      <p:graphicFrame>
        <p:nvGraphicFramePr>
          <p:cNvPr id="43012" name="对象 43011"/>
          <p:cNvGraphicFramePr/>
          <p:nvPr/>
        </p:nvGraphicFramePr>
        <p:xfrm>
          <a:off x="1613853" y="3657600"/>
          <a:ext cx="5360987" cy="1290638"/>
        </p:xfrm>
        <a:graphic>
          <a:graphicData uri="http://schemas.openxmlformats.org/presentationml/2006/ole">
            <mc:AlternateContent xmlns:mc="http://schemas.openxmlformats.org/markup-compatibility/2006">
              <mc:Choice xmlns:v="urn:schemas-microsoft-com:vml" Requires="v">
                <p:oleObj spid="_x0000_s3127" name="" r:id="rId4" imgW="2729230" imgH="660400" progId="Equation.DSMT4">
                  <p:embed/>
                </p:oleObj>
              </mc:Choice>
              <mc:Fallback>
                <p:oleObj name="" r:id="rId4" imgW="2729230" imgH="660400" progId="Equation.DSMT4">
                  <p:embed/>
                  <p:pic>
                    <p:nvPicPr>
                      <p:cNvPr id="0" name="图片 3126"/>
                      <p:cNvPicPr/>
                      <p:nvPr/>
                    </p:nvPicPr>
                    <p:blipFill>
                      <a:blip r:embed="rId5">
                        <a:clrChange>
                          <a:clrFrom>
                            <a:srgbClr val="000000"/>
                          </a:clrFrom>
                          <a:clrTo>
                            <a:srgbClr val="FFFF00"/>
                          </a:clrTo>
                        </a:clrChange>
                      </a:blip>
                      <a:stretch>
                        <a:fillRect/>
                      </a:stretch>
                    </p:blipFill>
                    <p:spPr>
                      <a:xfrm>
                        <a:off x="1613853" y="3657600"/>
                        <a:ext cx="5360987" cy="1290638"/>
                      </a:xfrm>
                      <a:prstGeom prst="rect">
                        <a:avLst/>
                      </a:prstGeom>
                      <a:noFill/>
                      <a:ln w="38100">
                        <a:noFill/>
                        <a:miter/>
                      </a:ln>
                    </p:spPr>
                  </p:pic>
                </p:oleObj>
              </mc:Fallback>
            </mc:AlternateContent>
          </a:graphicData>
        </a:graphic>
      </p:graphicFrame>
      <p:sp>
        <p:nvSpPr>
          <p:cNvPr id="43014" name="矩形 43013"/>
          <p:cNvSpPr/>
          <p:nvPr/>
        </p:nvSpPr>
        <p:spPr>
          <a:xfrm>
            <a:off x="545465" y="466884"/>
            <a:ext cx="2133600" cy="460375"/>
          </a:xfrm>
          <a:prstGeom prst="rect">
            <a:avLst/>
          </a:prstGeom>
          <a:noFill/>
          <a:ln w="9525">
            <a:noFill/>
          </a:ln>
        </p:spPr>
        <p:txBody>
          <a:bodyPr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可以解出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3015" name="矩形 43014"/>
          <p:cNvSpPr/>
          <p:nvPr/>
        </p:nvSpPr>
        <p:spPr>
          <a:xfrm>
            <a:off x="545465" y="2863056"/>
            <a:ext cx="2621280" cy="460375"/>
          </a:xfrm>
          <a:prstGeom prst="rect">
            <a:avLst/>
          </a:prstGeom>
          <a:noFill/>
          <a:ln w="9525">
            <a:noFill/>
          </a:ln>
        </p:spPr>
        <p:txBody>
          <a:bodyPr wrap="none" anchor="ctr">
            <a:spAutoFit/>
          </a:bodyPr>
          <a:p>
            <a:r>
              <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单位长度的电容为         </a:t>
            </a:r>
            <a:endParaRPr lang="zh-CN" altLang="en-US" sz="24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4"/>
                                        </p:tgtEl>
                                        <p:attrNameLst>
                                          <p:attrName>style.visibility</p:attrName>
                                        </p:attrNameLst>
                                      </p:cBhvr>
                                      <p:to>
                                        <p:strVal val="visible"/>
                                      </p:to>
                                    </p:set>
                                    <p:animEffect transition="in" filter="blinds(horizontal)">
                                      <p:cBhvr>
                                        <p:cTn id="7" dur="500"/>
                                        <p:tgtEl>
                                          <p:spTgt spid="43014"/>
                                        </p:tgtEl>
                                      </p:cBhvr>
                                    </p:animEffect>
                                  </p:childTnLst>
                                </p:cTn>
                              </p:par>
                              <p:par>
                                <p:cTn id="8" presetID="3" presetClass="entr" presetSubtype="10" fill="hold" nodeType="withEffect">
                                  <p:stCondLst>
                                    <p:cond delay="0"/>
                                  </p:stCondLst>
                                  <p:childTnLst>
                                    <p:set>
                                      <p:cBhvr>
                                        <p:cTn id="9" dur="1" fill="hold">
                                          <p:stCondLst>
                                            <p:cond delay="0"/>
                                          </p:stCondLst>
                                        </p:cTn>
                                        <p:tgtEl>
                                          <p:spTgt spid="43013"/>
                                        </p:tgtEl>
                                        <p:attrNameLst>
                                          <p:attrName>style.visibility</p:attrName>
                                        </p:attrNameLst>
                                      </p:cBhvr>
                                      <p:to>
                                        <p:strVal val="visible"/>
                                      </p:to>
                                    </p:set>
                                    <p:animEffect transition="in" filter="blinds(horizontal)">
                                      <p:cBhvr>
                                        <p:cTn id="10" dur="500"/>
                                        <p:tgtEl>
                                          <p:spTgt spid="4301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015"/>
                                        </p:tgtEl>
                                        <p:attrNameLst>
                                          <p:attrName>style.visibility</p:attrName>
                                        </p:attrNameLst>
                                      </p:cBhvr>
                                      <p:to>
                                        <p:strVal val="visible"/>
                                      </p:to>
                                    </p:set>
                                    <p:animEffect transition="in" filter="blinds(horizontal)">
                                      <p:cBhvr>
                                        <p:cTn id="15" dur="500"/>
                                        <p:tgtEl>
                                          <p:spTgt spid="43015"/>
                                        </p:tgtEl>
                                      </p:cBhvr>
                                    </p:animEffect>
                                  </p:childTnLst>
                                </p:cTn>
                              </p:par>
                              <p:par>
                                <p:cTn id="16" presetID="3" presetClass="entr" presetSubtype="10" fill="hold" nodeType="withEffect">
                                  <p:stCondLst>
                                    <p:cond delay="0"/>
                                  </p:stCondLst>
                                  <p:childTnLst>
                                    <p:set>
                                      <p:cBhvr>
                                        <p:cTn id="17" dur="1" fill="hold">
                                          <p:stCondLst>
                                            <p:cond delay="0"/>
                                          </p:stCondLst>
                                        </p:cTn>
                                        <p:tgtEl>
                                          <p:spTgt spid="43012"/>
                                        </p:tgtEl>
                                        <p:attrNameLst>
                                          <p:attrName>style.visibility</p:attrName>
                                        </p:attrNameLst>
                                      </p:cBhvr>
                                      <p:to>
                                        <p:strVal val="visible"/>
                                      </p:to>
                                    </p:set>
                                    <p:animEffect transition="in" filter="blinds(horizontal)">
                                      <p:cBhvr>
                                        <p:cTn id="18"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p:bldP spid="43015" grpId="0"/>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7" name="标题 6"/>
          <p:cNvSpPr>
            <a:spLocks noGrp="1"/>
          </p:cNvSpPr>
          <p:nvPr>
            <p:ph type="title"/>
            <p:custDataLst>
              <p:tags r:id="rId2"/>
            </p:custDataLst>
          </p:nvPr>
        </p:nvSpPr>
        <p:spPr>
          <a:xfrm>
            <a:off x="2159918" y="2478771"/>
            <a:ext cx="4513620" cy="984250"/>
          </a:xfrm>
        </p:spPr>
        <p:txBody>
          <a:bodyPr>
            <a:normAutofit fontScale="90000"/>
            <a:scene3d>
              <a:camera prst="orthographicFront"/>
              <a:lightRig rig="threePt" dir="t"/>
            </a:scene3d>
          </a:bodyPr>
          <a:lstStyle/>
          <a:p>
            <a:pPr eaLnBrk="1" fontAlgn="auto" hangingPunct="1">
              <a:defRPr/>
            </a:pPr>
            <a:r>
              <a:rPr lang="en-US" altLang="zh-CN" noProof="1">
                <a:ln w="10160">
                  <a:solidFill>
                    <a:schemeClr val="accent5"/>
                  </a:solidFill>
                  <a:prstDash val="solid"/>
                </a:ln>
                <a:solidFill>
                  <a:schemeClr val="bg2">
                    <a:lumMod val="50000"/>
                    <a:lumOff val="50000"/>
                  </a:schemeClr>
                </a:solidFill>
                <a:effectLst>
                  <a:outerShdw blurRad="38100" dist="22860" dir="5400000" algn="tl" rotWithShape="0">
                    <a:srgbClr val="000000">
                      <a:alpha val="30000"/>
                    </a:srgbClr>
                  </a:outerShdw>
                </a:effectLst>
              </a:rPr>
              <a:t>THANK YOU</a:t>
            </a:r>
            <a:r>
              <a:rPr lang="zh-CN" altLang="en-US" noProof="1">
                <a:ln w="10160">
                  <a:solidFill>
                    <a:schemeClr val="accent5"/>
                  </a:solidFill>
                  <a:prstDash val="solid"/>
                </a:ln>
                <a:solidFill>
                  <a:schemeClr val="bg2">
                    <a:lumMod val="50000"/>
                    <a:lumOff val="50000"/>
                  </a:schemeClr>
                </a:solidFill>
                <a:effectLst>
                  <a:outerShdw blurRad="38100" dist="22860" dir="5400000" algn="tl" rotWithShape="0">
                    <a:srgbClr val="000000">
                      <a:alpha val="30000"/>
                    </a:srgbClr>
                  </a:outerShdw>
                </a:effectLst>
              </a:rPr>
              <a:t>！</a:t>
            </a:r>
            <a:endParaRPr lang="zh-CN" altLang="en-US" noProof="1">
              <a:ln w="10160">
                <a:solidFill>
                  <a:schemeClr val="accent5"/>
                </a:solidFill>
                <a:prstDash val="solid"/>
              </a:ln>
              <a:solidFill>
                <a:schemeClr val="bg2">
                  <a:lumMod val="50000"/>
                  <a:lumOff val="50000"/>
                </a:schemeClr>
              </a:solidFill>
              <a:effectLst>
                <a:outerShdw blurRad="38100" dist="22860" dir="5400000" algn="tl" rotWithShape="0">
                  <a:srgbClr val="000000">
                    <a:alpha val="30000"/>
                  </a:srgbClr>
                </a:outerShdw>
              </a:effectLst>
            </a:endParaRPr>
          </a:p>
        </p:txBody>
      </p:sp>
    </p:spTree>
    <p:custDataLst>
      <p:tags r:id="rId3"/>
    </p:custData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37892" name="对象 37891"/>
          <p:cNvGraphicFramePr/>
          <p:nvPr/>
        </p:nvGraphicFramePr>
        <p:xfrm>
          <a:off x="2905125" y="460375"/>
          <a:ext cx="3117850" cy="2536825"/>
        </p:xfrm>
        <a:graphic>
          <a:graphicData uri="http://schemas.openxmlformats.org/presentationml/2006/ole">
            <mc:AlternateContent xmlns:mc="http://schemas.openxmlformats.org/markup-compatibility/2006">
              <mc:Choice xmlns:v="urn:schemas-microsoft-com:vml" Requires="v">
                <p:oleObj spid="_x0000_s3081" name="" r:id="rId2" imgW="1587500" imgH="1295400" progId="Equation.DSMT4">
                  <p:embed/>
                </p:oleObj>
              </mc:Choice>
              <mc:Fallback>
                <p:oleObj name="" r:id="rId2" imgW="1587500" imgH="1295400" progId="Equation.DSMT4">
                  <p:embed/>
                  <p:pic>
                    <p:nvPicPr>
                      <p:cNvPr id="0" name="图片 3080"/>
                      <p:cNvPicPr/>
                      <p:nvPr/>
                    </p:nvPicPr>
                    <p:blipFill>
                      <a:blip r:embed="rId3">
                        <a:clrChange>
                          <a:clrFrom>
                            <a:srgbClr val="000000"/>
                          </a:clrFrom>
                          <a:clrTo>
                            <a:srgbClr val="FFFF00"/>
                          </a:clrTo>
                        </a:clrChange>
                      </a:blip>
                      <a:stretch>
                        <a:fillRect/>
                      </a:stretch>
                    </p:blipFill>
                    <p:spPr>
                      <a:xfrm>
                        <a:off x="2905125" y="460375"/>
                        <a:ext cx="3117850" cy="2536825"/>
                      </a:xfrm>
                      <a:prstGeom prst="rect">
                        <a:avLst/>
                      </a:prstGeom>
                      <a:noFill/>
                      <a:ln w="38100">
                        <a:noFill/>
                        <a:miter/>
                      </a:ln>
                    </p:spPr>
                  </p:pic>
                </p:oleObj>
              </mc:Fallback>
            </mc:AlternateContent>
          </a:graphicData>
        </a:graphic>
      </p:graphicFrame>
      <p:graphicFrame>
        <p:nvGraphicFramePr>
          <p:cNvPr id="37895" name="对象 37894"/>
          <p:cNvGraphicFramePr/>
          <p:nvPr/>
        </p:nvGraphicFramePr>
        <p:xfrm>
          <a:off x="3059113" y="3057525"/>
          <a:ext cx="2587625" cy="515938"/>
        </p:xfrm>
        <a:graphic>
          <a:graphicData uri="http://schemas.openxmlformats.org/presentationml/2006/ole">
            <mc:AlternateContent xmlns:mc="http://schemas.openxmlformats.org/markup-compatibility/2006">
              <mc:Choice xmlns:v="urn:schemas-microsoft-com:vml" Requires="v">
                <p:oleObj spid="_x0000_s3082" name="" r:id="rId4" imgW="1294130" imgH="254000" progId="Equation.DSMT4">
                  <p:embed/>
                </p:oleObj>
              </mc:Choice>
              <mc:Fallback>
                <p:oleObj name="" r:id="rId4" imgW="1294130" imgH="254000" progId="Equation.DSMT4">
                  <p:embed/>
                  <p:pic>
                    <p:nvPicPr>
                      <p:cNvPr id="0" name="图片 3081"/>
                      <p:cNvPicPr/>
                      <p:nvPr/>
                    </p:nvPicPr>
                    <p:blipFill>
                      <a:blip r:embed="rId5">
                        <a:clrChange>
                          <a:clrFrom>
                            <a:srgbClr val="000000"/>
                          </a:clrFrom>
                          <a:clrTo>
                            <a:srgbClr val="FFFF00"/>
                          </a:clrTo>
                        </a:clrChange>
                      </a:blip>
                      <a:stretch>
                        <a:fillRect/>
                      </a:stretch>
                    </p:blipFill>
                    <p:spPr>
                      <a:xfrm>
                        <a:off x="3059113" y="3057525"/>
                        <a:ext cx="2587625" cy="515938"/>
                      </a:xfrm>
                      <a:prstGeom prst="rect">
                        <a:avLst/>
                      </a:prstGeom>
                      <a:noFill/>
                      <a:ln w="38100">
                        <a:noFill/>
                        <a:miter/>
                      </a:ln>
                    </p:spPr>
                  </p:pic>
                </p:oleObj>
              </mc:Fallback>
            </mc:AlternateContent>
          </a:graphicData>
        </a:graphic>
      </p:graphicFrame>
      <p:grpSp>
        <p:nvGrpSpPr>
          <p:cNvPr id="37913" name="组合 37912"/>
          <p:cNvGrpSpPr/>
          <p:nvPr/>
        </p:nvGrpSpPr>
        <p:grpSpPr>
          <a:xfrm>
            <a:off x="423863" y="3778251"/>
            <a:ext cx="8629650" cy="1789113"/>
            <a:chOff x="267" y="2304"/>
            <a:chExt cx="5436" cy="1127"/>
          </a:xfrm>
        </p:grpSpPr>
        <p:sp>
          <p:nvSpPr>
            <p:cNvPr id="37903" name="矩形 37902"/>
            <p:cNvSpPr/>
            <p:nvPr/>
          </p:nvSpPr>
          <p:spPr>
            <a:xfrm>
              <a:off x="267" y="2314"/>
              <a:ext cx="5436" cy="1117"/>
            </a:xfrm>
            <a:prstGeom prst="rect">
              <a:avLst/>
            </a:prstGeom>
            <a:noFill/>
            <a:ln w="9525">
              <a:noFill/>
            </a:ln>
          </p:spPr>
          <p:txBody>
            <a:bodyPr wrap="none" anchor="ctr">
              <a:spAutoFit/>
            </a:bodyPr>
            <a:p>
              <a:pPr fontAlgn="auto">
                <a:lnSpc>
                  <a:spcPts val="3280"/>
                </a:lnSpc>
              </a:pP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可以看出，                 中必然有正有负，                 中</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280"/>
                </a:lnSpc>
              </a:pP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有实数，也有虚数。对于二维场，其中一个为</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 </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（设</a:t>
              </a:r>
              <a:r>
                <a:rPr lang="en-US" altLang="zh-CN" sz="2400" b="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kx</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280"/>
                </a:lnSpc>
              </a:pP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则</a:t>
              </a:r>
              <a:r>
                <a:rPr lang="en-US" altLang="zh-CN" sz="2400" b="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ky</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kz</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一个为实数，一个为虚数。三个微分方程形式上相</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ts val="3280"/>
                </a:lnSpc>
              </a:pP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同，解的形式也相同。 </a:t>
              </a:r>
              <a:endPar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7902" name="对象 37901"/>
            <p:cNvGraphicFramePr/>
            <p:nvPr/>
          </p:nvGraphicFramePr>
          <p:xfrm>
            <a:off x="1700" y="2304"/>
            <a:ext cx="953" cy="355"/>
          </p:xfrm>
          <a:graphic>
            <a:graphicData uri="http://schemas.openxmlformats.org/presentationml/2006/ole">
              <mc:AlternateContent xmlns:mc="http://schemas.openxmlformats.org/markup-compatibility/2006">
                <mc:Choice xmlns:v="urn:schemas-microsoft-com:vml" Requires="v">
                  <p:oleObj spid="_x0000_s3083" name="" r:id="rId6" imgW="583565" imgH="254000" progId="Equation.DSMT4">
                    <p:embed/>
                  </p:oleObj>
                </mc:Choice>
                <mc:Fallback>
                  <p:oleObj name="" r:id="rId6" imgW="583565" imgH="254000" progId="Equation.DSMT4">
                    <p:embed/>
                    <p:pic>
                      <p:nvPicPr>
                        <p:cNvPr id="0" name="图片 3082"/>
                        <p:cNvPicPr/>
                        <p:nvPr/>
                      </p:nvPicPr>
                      <p:blipFill>
                        <a:blip r:embed="rId7">
                          <a:clrChange>
                            <a:clrFrom>
                              <a:srgbClr val="000000"/>
                            </a:clrFrom>
                            <a:clrTo>
                              <a:srgbClr val="FFFF00"/>
                            </a:clrTo>
                          </a:clrChange>
                        </a:blip>
                        <a:stretch>
                          <a:fillRect/>
                        </a:stretch>
                      </p:blipFill>
                      <p:spPr>
                        <a:xfrm>
                          <a:off x="1700" y="2304"/>
                          <a:ext cx="953" cy="355"/>
                        </a:xfrm>
                        <a:prstGeom prst="rect">
                          <a:avLst/>
                        </a:prstGeom>
                        <a:noFill/>
                        <a:ln w="38100">
                          <a:noFill/>
                          <a:miter/>
                        </a:ln>
                      </p:spPr>
                    </p:pic>
                  </p:oleObj>
                </mc:Fallback>
              </mc:AlternateContent>
            </a:graphicData>
          </a:graphic>
        </p:graphicFrame>
        <p:graphicFrame>
          <p:nvGraphicFramePr>
            <p:cNvPr id="37905" name="对象 37904"/>
            <p:cNvGraphicFramePr/>
            <p:nvPr/>
          </p:nvGraphicFramePr>
          <p:xfrm>
            <a:off x="4289" y="2329"/>
            <a:ext cx="771" cy="338"/>
          </p:xfrm>
          <a:graphic>
            <a:graphicData uri="http://schemas.openxmlformats.org/presentationml/2006/ole">
              <mc:AlternateContent xmlns:mc="http://schemas.openxmlformats.org/markup-compatibility/2006">
                <mc:Choice xmlns:v="urn:schemas-microsoft-com:vml" Requires="v">
                  <p:oleObj spid="_x0000_s3084" name="" r:id="rId8" imgW="546100" imgH="241300" progId="Equation.DSMT4">
                    <p:embed/>
                  </p:oleObj>
                </mc:Choice>
                <mc:Fallback>
                  <p:oleObj name="" r:id="rId8" imgW="546100" imgH="241300" progId="Equation.DSMT4">
                    <p:embed/>
                    <p:pic>
                      <p:nvPicPr>
                        <p:cNvPr id="0" name="图片 3083"/>
                        <p:cNvPicPr/>
                        <p:nvPr/>
                      </p:nvPicPr>
                      <p:blipFill>
                        <a:blip r:embed="rId9">
                          <a:clrChange>
                            <a:clrFrom>
                              <a:srgbClr val="000000"/>
                            </a:clrFrom>
                            <a:clrTo>
                              <a:srgbClr val="FFFF00"/>
                            </a:clrTo>
                          </a:clrChange>
                        </a:blip>
                        <a:stretch>
                          <a:fillRect/>
                        </a:stretch>
                      </p:blipFill>
                      <p:spPr>
                        <a:xfrm>
                          <a:off x="4289" y="2329"/>
                          <a:ext cx="771" cy="338"/>
                        </a:xfrm>
                        <a:prstGeom prst="rect">
                          <a:avLst/>
                        </a:prstGeom>
                        <a:noFill/>
                        <a:ln w="38100">
                          <a:noFill/>
                          <a:miter/>
                        </a:ln>
                      </p:spPr>
                    </p:pic>
                  </p:oleObj>
                </mc:Fallback>
              </mc:AlternateContent>
            </a:graphicData>
          </a:graphic>
        </p:graphicFrame>
      </p:grp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blinds(horizontal)">
                                      <p:cBhvr>
                                        <p:cTn id="7" dur="500"/>
                                        <p:tgtEl>
                                          <p:spTgt spid="378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895"/>
                                        </p:tgtEl>
                                        <p:attrNameLst>
                                          <p:attrName>style.visibility</p:attrName>
                                        </p:attrNameLst>
                                      </p:cBhvr>
                                      <p:to>
                                        <p:strVal val="visible"/>
                                      </p:to>
                                    </p:set>
                                    <p:animEffect transition="in" filter="blinds(horizontal)">
                                      <p:cBhvr>
                                        <p:cTn id="12" dur="500"/>
                                        <p:tgtEl>
                                          <p:spTgt spid="378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913"/>
                                        </p:tgtEl>
                                        <p:attrNameLst>
                                          <p:attrName>style.visibility</p:attrName>
                                        </p:attrNameLst>
                                      </p:cBhvr>
                                      <p:to>
                                        <p:strVal val="visible"/>
                                      </p:to>
                                    </p:set>
                                    <p:animEffect transition="in" filter="blinds(horizontal)">
                                      <p:cBhvr>
                                        <p:cTn id="17" dur="500"/>
                                        <p:tgtEl>
                                          <p:spTgt spid="37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EMPLATE_CATEGORY" val="custom"/>
  <p:tag name="KSO_WM_TEMPLATE_INDEX" val="20184571"/>
  <p:tag name="KSO_WM_TAG_VERSION" val="1.0"/>
  <p:tag name="KSO_WM_TEMPLATE_THUMBS_INDEX" val="1、9、12、16、5、21"/>
  <p:tag name="KSO_WM_BEAUTIFY_FLAG" val="#wm#"/>
  <p:tag name="KSO_WM_TEMPLATE_SUBCATEGORY" val="0"/>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4.xml><?xml version="1.0" encoding="utf-8"?>
<p:tagLst xmlns:p="http://schemas.openxmlformats.org/presentationml/2006/main">
  <p:tag name="KSO_WM_TEMPLATE_CATEGORY" val="custom"/>
  <p:tag name="KSO_WM_TEMPLATE_INDEX" val="20184571"/>
  <p:tag name="KSO_WM_UNIT_TYPE" val="a"/>
  <p:tag name="KSO_WM_UNIT_INDEX" val="1"/>
  <p:tag name="KSO_WM_UNIT_ID" val="custom20184571_1*a*1"/>
  <p:tag name="KSO_WM_UNIT_LAYERLEVEL" val="1"/>
  <p:tag name="KSO_WM_UNIT_VALUE" val="10"/>
  <p:tag name="KSO_WM_UNIT_ISCONTENTSTITLE" val="0"/>
  <p:tag name="KSO_WM_UNIT_HIGHLIGHT" val="0"/>
  <p:tag name="KSO_WM_UNIT_COMPATIBLE" val="0"/>
  <p:tag name="KSO_WM_BEAUTIFY_FLAG" val="#wm#"/>
  <p:tag name="KSO_WM_TAG_VERSION" val="1.0"/>
  <p:tag name="KSO_WM_UNIT_PRESET_TEXT" val="互联网电子商务PPT"/>
  <p:tag name="KSO_WM_UNIT_NOCLEAR" val="0"/>
  <p:tag name="KSO_WM_UNIT_DIAGRAM_ISNUMVISUAL" val="0"/>
  <p:tag name="KSO_WM_UNIT_DIAGRAM_ISREFERUNIT" val="0"/>
</p:tagLst>
</file>

<file path=ppt/tags/tag105.xml><?xml version="1.0" encoding="utf-8"?>
<p:tagLst xmlns:p="http://schemas.openxmlformats.org/presentationml/2006/main">
  <p:tag name="KSO_WM_TEMPLATE_CATEGORY" val="custom"/>
  <p:tag name="KSO_WM_TEMPLATE_INDEX" val="20184571"/>
  <p:tag name="KSO_WM_UNIT_TYPE" val="a"/>
  <p:tag name="KSO_WM_UNIT_INDEX" val="1"/>
  <p:tag name="KSO_WM_UNIT_ID" val="custom20184571_1*a*1"/>
  <p:tag name="KSO_WM_UNIT_LAYERLEVEL" val="1"/>
  <p:tag name="KSO_WM_UNIT_VALUE" val="10"/>
  <p:tag name="KSO_WM_UNIT_ISCONTENTSTITLE" val="0"/>
  <p:tag name="KSO_WM_UNIT_HIGHLIGHT" val="0"/>
  <p:tag name="KSO_WM_UNIT_COMPATIBLE" val="0"/>
  <p:tag name="KSO_WM_BEAUTIFY_FLAG" val="#wm#"/>
  <p:tag name="KSO_WM_TAG_VERSION" val="1.0"/>
  <p:tag name="KSO_WM_UNIT_PRESET_TEXT" val="互联网电子商务PPT"/>
  <p:tag name="KSO_WM_UNIT_NOCLEAR" val="0"/>
  <p:tag name="KSO_WM_UNIT_DIAGRAM_ISNUMVISUAL" val="0"/>
  <p:tag name="KSO_WM_UNIT_DIAGRAM_ISREFERUNIT" val="0"/>
</p:tagLst>
</file>

<file path=ppt/tags/tag106.xml><?xml version="1.0" encoding="utf-8"?>
<p:tagLst xmlns:p="http://schemas.openxmlformats.org/presentationml/2006/main">
  <p:tag name="KSO_WM_TEMPLATE_CATEGORY" val="custom"/>
  <p:tag name="KSO_WM_TEMPLATE_INDEX" val="20184571"/>
  <p:tag name="KSO_WM_TAG_VERSION" val="1.0"/>
  <p:tag name="KSO_WM_SLIDE_ID" val="custom20184571_12"/>
  <p:tag name="KSO_WM_SLIDE_INDEX" val="12"/>
  <p:tag name="KSO_WM_SLIDE_ITEM_CNT" val="0"/>
  <p:tag name="KSO_WM_SLIDE_LAYOUT" val="a_e"/>
  <p:tag name="KSO_WM_SLIDE_LAYOUT_CNT" val="1_1"/>
  <p:tag name="KSO_WM_SLIDE_TYPE" val="sectionTitle"/>
  <p:tag name="KSO_WM_BEAUTIFY_FLAG" val="#wm#"/>
  <p:tag name="KSO_WM_TEMPLATE_SUBCATEGORY" val="0"/>
  <p:tag name="KSO_WM_SLIDE_SUBTYPE" val="pureTxt"/>
  <p:tag name="KSO_WM_SPECIAL_SOURCE" val="bdnull"/>
</p:tagLst>
</file>

<file path=ppt/tags/tag107.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08.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09.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11.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12.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13.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14.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15.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16.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17.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18.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19.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0.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21.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22.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23.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24.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25.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26.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27.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28.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29.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0.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31.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32.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33.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34.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35.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36.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37.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38.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39.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0.xml><?xml version="1.0" encoding="utf-8"?>
<p:tagLst xmlns:p="http://schemas.openxmlformats.org/presentationml/2006/main">
  <p:tag name="KSO_WM_UNIT_PLACING_PICTURE_USER_VIEWPORT" val="{&quot;height&quot;:3402.4992125984249,&quot;width&quot;:4705}"/>
</p:tagLst>
</file>

<file path=ppt/tags/tag141.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42.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43.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44.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45.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46.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47.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48.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49.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0.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51.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52.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53.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54.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55.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56.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57.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58.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59.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0.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61.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62.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63.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64.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65.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66.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67.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68.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69.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0.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71.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72.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73.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74.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75.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76.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77.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78.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79.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0.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81.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82.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83.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84.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85.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86.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87.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4571_2"/>
  <p:tag name="KSO_WM_TAG_VERSION" val="1.0"/>
  <p:tag name="KSO_WM_TEMPLATE_INDEX" val="20184571"/>
  <p:tag name="KSO_WM_TEMPLATE_CATEGORY" val="custom"/>
  <p:tag name="KSO_WM_TEMPLATE_SUBCATEGORY" val="0"/>
  <p:tag name="KSO_WM_SLIDE_SUBTYPE" val="pureTxt"/>
  <p:tag name="KSO_WM_SPECIAL_SOURCE" val="bdnull"/>
</p:tagLst>
</file>

<file path=ppt/tags/tag188.xml><?xml version="1.0" encoding="utf-8"?>
<p:tagLst xmlns:p="http://schemas.openxmlformats.org/presentationml/2006/main">
  <p:tag name="KSO_WM_TEMPLATE_CATEGORY" val="custom"/>
  <p:tag name="KSO_WM_TEMPLATE_INDEX" val="20184571"/>
  <p:tag name="KSO_WM_UNIT_TYPE" val="a"/>
  <p:tag name="KSO_WM_UNIT_INDEX" val="1"/>
  <p:tag name="KSO_WM_UNIT_ID" val="custom20184571_21*a*1"/>
  <p:tag name="KSO_WM_UNIT_LAYERLEVEL" val="1"/>
  <p:tag name="KSO_WM_UNIT_VALUE" val="7"/>
  <p:tag name="KSO_WM_UNIT_ISCONTENTSTITLE" val="0"/>
  <p:tag name="KSO_WM_UNIT_HIGHLIGHT" val="0"/>
  <p:tag name="KSO_WM_UNIT_COMPATIBLE" val="0"/>
  <p:tag name="KSO_WM_BEAUTIFY_FLAG" val="#wm#"/>
  <p:tag name="KSO_WM_TAG_VERSION" val="1.0"/>
  <p:tag name="KSO_WM_UNIT_PRESET_TEXT" val="THANK YOU"/>
  <p:tag name="KSO_WM_UNIT_NOCLEAR" val="0"/>
  <p:tag name="KSO_WM_UNIT_DIAGRAM_ISNUMVISUAL" val="0"/>
  <p:tag name="KSO_WM_UNIT_DIAGRAM_ISREFERUNIT" val="0"/>
</p:tagLst>
</file>

<file path=ppt/tags/tag189.xml><?xml version="1.0" encoding="utf-8"?>
<p:tagLst xmlns:p="http://schemas.openxmlformats.org/presentationml/2006/main">
  <p:tag name="KSO_WM_TEMPLATE_CATEGORY" val="custom"/>
  <p:tag name="KSO_WM_TEMPLATE_INDEX" val="20184571"/>
  <p:tag name="KSO_WM_TAG_VERSION" val="1.0"/>
  <p:tag name="KSO_WM_SLIDE_ID" val="custom20184571_21"/>
  <p:tag name="KSO_WM_SLIDE_INDEX" val="21"/>
  <p:tag name="KSO_WM_SLIDE_ITEM_CNT" val="0"/>
  <p:tag name="KSO_WM_SLIDE_LAYOUT" val="a"/>
  <p:tag name="KSO_WM_SLIDE_LAYOUT_CNT" val="1"/>
  <p:tag name="KSO_WM_SLIDE_TYPE" val="endPage"/>
  <p:tag name="KSO_WM_BEAUTIFY_FLAG" val="#wm#"/>
  <p:tag name="KSO_WM_TEMPLATE_SUBCATEGORY" val="0"/>
  <p:tag name="KSO_WM_SLIDE_SUBTYPE" val="pureTxt"/>
  <p:tag name="KSO_WM_SPECIAL_SOURCE" val="bdnul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7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7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71"/>
</p:tagLst>
</file>

<file path=ppt/tags/tag37.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7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1.xml><?xml version="1.0" encoding="utf-8"?>
<p:tagLst xmlns:p="http://schemas.openxmlformats.org/presentationml/2006/main">
  <p:tag name="KSO_WM_TEMPLATE_CATEGORY" val="custom"/>
  <p:tag name="KSO_WM_TEMPLATE_INDEX" val="20184571"/>
  <p:tag name="KSO_WM_TAG_VERSION" val="1.0"/>
  <p:tag name="KSO_WM_TEMPLATE_THUMBS_INDEX" val="1、9、12、16、5、21"/>
  <p:tag name="KSO_WM_BEAUTIFY_FLAG" val="#wm#"/>
  <p:tag name="KSO_WM_TEMPLATE_SUBCATEGORY" val="0"/>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heme/theme1.xml><?xml version="1.0" encoding="utf-8"?>
<a:theme xmlns:a="http://schemas.openxmlformats.org/drawingml/2006/main" name="2_自定义设计方案">
  <a:themeElements>
    <a:clrScheme name="2_自定义设计方案 1">
      <a:dk1>
        <a:srgbClr val="00A4E3"/>
      </a:dk1>
      <a:lt1>
        <a:srgbClr val="FFFFFF"/>
      </a:lt1>
      <a:dk2>
        <a:srgbClr val="0D2A4D"/>
      </a:dk2>
      <a:lt2>
        <a:srgbClr val="000F21"/>
      </a:lt2>
      <a:accent1>
        <a:srgbClr val="00AEEF"/>
      </a:accent1>
      <a:accent2>
        <a:srgbClr val="ED7D31"/>
      </a:accent2>
      <a:accent3>
        <a:srgbClr val="FFFFFF"/>
      </a:accent3>
      <a:accent4>
        <a:srgbClr val="008BC2"/>
      </a:accent4>
      <a:accent5>
        <a:srgbClr val="AAD3F6"/>
      </a:accent5>
      <a:accent6>
        <a:srgbClr val="D7712B"/>
      </a:accent6>
      <a:hlink>
        <a:srgbClr val="0563C1"/>
      </a:hlink>
      <a:folHlink>
        <a:srgbClr val="954F72"/>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2_自定义设计方案 1">
        <a:dk1>
          <a:srgbClr val="00A4E3"/>
        </a:dk1>
        <a:lt1>
          <a:srgbClr val="FFFFFF"/>
        </a:lt1>
        <a:dk2>
          <a:srgbClr val="0D2A4D"/>
        </a:dk2>
        <a:lt2>
          <a:srgbClr val="000F21"/>
        </a:lt2>
        <a:accent1>
          <a:srgbClr val="00AEEF"/>
        </a:accent1>
        <a:accent2>
          <a:srgbClr val="ED7D31"/>
        </a:accent2>
        <a:accent3>
          <a:srgbClr val="FFFFFF"/>
        </a:accent3>
        <a:accent4>
          <a:srgbClr val="008BC2"/>
        </a:accent4>
        <a:accent5>
          <a:srgbClr val="AAD3F6"/>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自定义设计方案">
  <a:themeElements>
    <a:clrScheme name="Office">
      <a:dk1>
        <a:srgbClr val="00A4E3"/>
      </a:dk1>
      <a:lt1>
        <a:srgbClr val="FFFFFF"/>
      </a:lt1>
      <a:dk2>
        <a:srgbClr val="0D2A4D"/>
      </a:dk2>
      <a:lt2>
        <a:srgbClr val="000F21"/>
      </a:lt2>
      <a:accent1>
        <a:srgbClr val="00AEEF"/>
      </a:accent1>
      <a:accent2>
        <a:srgbClr val="ED7D31"/>
      </a:accent2>
      <a:accent3>
        <a:srgbClr val="A5A5A5"/>
      </a:accent3>
      <a:accent4>
        <a:srgbClr val="FFC000"/>
      </a:accent4>
      <a:accent5>
        <a:srgbClr val="FFFFFF"/>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空白设计模板">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9640</Words>
  <Application>WPS 演示</Application>
  <PresentationFormat>宽屏</PresentationFormat>
  <Paragraphs>628</Paragraphs>
  <Slides>82</Slides>
  <Notes>15</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218</vt:i4>
      </vt:variant>
      <vt:variant>
        <vt:lpstr>幻灯片标题</vt:lpstr>
      </vt:variant>
      <vt:variant>
        <vt:i4>82</vt:i4>
      </vt:variant>
    </vt:vector>
  </HeadingPairs>
  <TitlesOfParts>
    <vt:vector size="314" baseType="lpstr">
      <vt:lpstr>Arial</vt:lpstr>
      <vt:lpstr>宋体</vt:lpstr>
      <vt:lpstr>Wingdings</vt:lpstr>
      <vt:lpstr>Times New Roman</vt:lpstr>
      <vt:lpstr>楷体_GB2312</vt:lpstr>
      <vt:lpstr>黑体</vt:lpstr>
      <vt:lpstr>微软雅黑</vt:lpstr>
      <vt:lpstr>Calibri</vt:lpstr>
      <vt:lpstr>Arial Unicode MS</vt:lpstr>
      <vt:lpstr>等线</vt:lpstr>
      <vt:lpstr>华文仿宋</vt:lpstr>
      <vt:lpstr>2_自定义设计方案</vt:lpstr>
      <vt:lpstr>5_自定义设计方案</vt:lpstr>
      <vt:lpstr>2_空白设计模板</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dc:creator>
  <cp:lastModifiedBy>路遥</cp:lastModifiedBy>
  <cp:revision>58</cp:revision>
  <dcterms:created xsi:type="dcterms:W3CDTF">2019-06-14T00:59:00Z</dcterms:created>
  <dcterms:modified xsi:type="dcterms:W3CDTF">2020-06-16T01:52:48Z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