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8" r:id="rId5"/>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292"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8" d="100"/>
          <a:sy n="98" d="100"/>
        </p:scale>
        <p:origin x="8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98.wmf"/><Relationship Id="rId8" Type="http://schemas.openxmlformats.org/officeDocument/2006/relationships/image" Target="../media/image97.wmf"/><Relationship Id="rId7" Type="http://schemas.openxmlformats.org/officeDocument/2006/relationships/image" Target="../media/image96.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7" Type="http://schemas.openxmlformats.org/officeDocument/2006/relationships/image" Target="../media/image107.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126.wmf"/><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81BCD-0ED3-44FE-BF59-8508C3D68A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D9CD5-741F-44BC-8B2E-849093CFE8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ChangeArrowheads="1" noTextEdit="1"/>
          </p:cNvSpPr>
          <p:nvPr>
            <p:ph type="sldImg" idx="4294967295"/>
          </p:nvPr>
        </p:nvSpPr>
        <p:spPr>
          <a:xfrm>
            <a:off x="1143000" y="685800"/>
            <a:ext cx="4572000" cy="3429000"/>
          </a:xfrm>
        </p:spPr>
      </p:sp>
      <p:sp>
        <p:nvSpPr>
          <p:cNvPr id="94211" name="备注占位符 2"/>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94212"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DD69D635-14C6-43CE-B420-59CDCE2159A3}"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rPr>
            </a:fld>
            <a:endPar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ChangeArrowheads="1" noTextEdit="1"/>
          </p:cNvSpPr>
          <p:nvPr>
            <p:ph type="sldImg" idx="4294967295"/>
          </p:nvPr>
        </p:nvSpPr>
        <p:spPr/>
      </p:sp>
      <p:sp>
        <p:nvSpPr>
          <p:cNvPr id="83971" name="备注占位符 2"/>
          <p:cNvSpPr>
            <a:spLocks noGrp="1" noChangeArrowheads="1"/>
          </p:cNvSpPr>
          <p:nvPr>
            <p:ph type="body" idx="4294967295"/>
          </p:nvPr>
        </p:nvSpPr>
        <p:spPr/>
        <p:txBody>
          <a:bodyPr/>
          <a:lstStyle/>
          <a:p>
            <a:endParaRPr lang="zh-CN" altLang="en-US" smtClean="0"/>
          </a:p>
        </p:txBody>
      </p:sp>
      <p:sp>
        <p:nvSpPr>
          <p:cNvPr id="8397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楷体_GB2312" panose="02010609030101010101" pitchFamily="49" charset="-122"/>
              </a:defRPr>
            </a:lvl1pPr>
            <a:lvl2pPr marL="742950" indent="-285750" eaLnBrk="0" hangingPunct="0">
              <a:defRPr sz="2800">
                <a:solidFill>
                  <a:schemeClr val="tx1"/>
                </a:solidFill>
                <a:latin typeface="Arial" panose="020B0604020202020204" pitchFamily="34" charset="0"/>
                <a:ea typeface="楷体_GB2312" panose="02010609030101010101" pitchFamily="49" charset="-122"/>
              </a:defRPr>
            </a:lvl2pPr>
            <a:lvl3pPr marL="1143000" indent="-228600" eaLnBrk="0" hangingPunct="0">
              <a:defRPr sz="2800">
                <a:solidFill>
                  <a:schemeClr val="tx1"/>
                </a:solidFill>
                <a:latin typeface="Arial" panose="020B0604020202020204" pitchFamily="34" charset="0"/>
                <a:ea typeface="楷体_GB2312" panose="02010609030101010101" pitchFamily="49" charset="-122"/>
              </a:defRPr>
            </a:lvl3pPr>
            <a:lvl4pPr marL="1600200" indent="-228600" eaLnBrk="0" hangingPunct="0">
              <a:defRPr sz="2800">
                <a:solidFill>
                  <a:schemeClr val="tx1"/>
                </a:solidFill>
                <a:latin typeface="Arial" panose="020B0604020202020204" pitchFamily="34" charset="0"/>
                <a:ea typeface="楷体_GB2312" panose="02010609030101010101" pitchFamily="49" charset="-122"/>
              </a:defRPr>
            </a:lvl4pPr>
            <a:lvl5pPr marL="2057400" indent="-228600" eaLnBrk="0" hangingPunct="0">
              <a:defRPr sz="2800">
                <a:solidFill>
                  <a:schemeClr val="tx1"/>
                </a:solidFill>
                <a:latin typeface="Arial" panose="020B0604020202020204" pitchFamily="34" charset="0"/>
                <a:ea typeface="楷体_GB2312" panose="0201060903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楷体_GB2312" panose="0201060903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楷体_GB2312" panose="0201060903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楷体_GB2312" panose="0201060903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楷体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23046D1E-3303-4D7B-90AC-24D665AC1F36}"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rPr>
            </a:fld>
            <a:endPar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楷体_GB2312" panose="02010609030101010101" pitchFamily="49"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cxnSp>
        <p:nvCxnSpPr>
          <p:cNvPr id="3" name="直接连接符 2"/>
          <p:cNvCxnSpPr/>
          <p:nvPr>
            <p:custDataLst>
              <p:tags r:id="rId2"/>
            </p:custDataLst>
          </p:nvPr>
        </p:nvCxnSpPr>
        <p:spPr>
          <a:xfrm>
            <a:off x="522288" y="3541184"/>
            <a:ext cx="383381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359649" y="3573454"/>
            <a:ext cx="4046834" cy="904975"/>
          </a:xfrm>
        </p:spPr>
        <p:txBody>
          <a:bodyPr anchor="t">
            <a:normAutofit/>
          </a:bodyPr>
          <a:lstStyle>
            <a:lvl1pPr algn="r">
              <a:defRPr sz="4400" b="1"/>
            </a:lvl1pPr>
          </a:lstStyle>
          <a:p>
            <a:r>
              <a:rPr lang="zh-CN" altLang="en-US" noProof="1" smtClean="0"/>
              <a:t>单击此处编辑母版标题样式</a:t>
            </a:r>
            <a:endParaRPr lang="zh-CN" altLang="en-US" noProof="1"/>
          </a:p>
        </p:txBody>
      </p:sp>
      <p:sp>
        <p:nvSpPr>
          <p:cNvPr id="4" name="日期占位符 3"/>
          <p:cNvSpPr>
            <a:spLocks noGrp="1"/>
          </p:cNvSpPr>
          <p:nvPr>
            <p:ph type="dt" sz="half" idx="10"/>
            <p:custDataLst>
              <p:tags r:id="rId3"/>
            </p:custDataLst>
          </p:nvPr>
        </p:nvSpPr>
        <p:spPr/>
        <p:txBody>
          <a:bodyPr/>
          <a:lstStyle>
            <a:lvl1pPr>
              <a:defRPr/>
            </a:lvl1pPr>
          </a:lstStyle>
          <a:p>
            <a:pPr>
              <a:defRPr/>
            </a:pPr>
            <a:fld id="{95CFF2EF-4911-44B1-A35F-07C31A3BFEBA}" type="datetimeFigureOut">
              <a:rPr lang="zh-CN" altLang="en-US"/>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483E2BFA-75AB-4701-A38B-5D87F5C0D7B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612"/>
            <a:ext cx="7886700" cy="555965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2"/>
            </p:custDataLst>
          </p:nvPr>
        </p:nvSpPr>
        <p:spPr/>
        <p:txBody>
          <a:bodyPr/>
          <a:lstStyle>
            <a:lvl1pPr>
              <a:defRPr/>
            </a:lvl1pPr>
          </a:lstStyle>
          <a:p>
            <a:pPr>
              <a:defRPr/>
            </a:pPr>
            <a:fld id="{CF34AF37-155E-41B9-8474-264DC7602927}" type="datetimeFigureOut">
              <a:rPr lang="zh-CN" altLang="en-US"/>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fld id="{A70A9D9F-AE0B-431A-A53A-11B07A93E12A}"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305645" y="3774477"/>
            <a:ext cx="4158347" cy="1311289"/>
          </a:xfrm>
        </p:spPr>
        <p:txBody>
          <a:bodyPr anchor="b">
            <a:normAutofit/>
          </a:bodyPr>
          <a:lstStyle>
            <a:lvl1pPr algn="r">
              <a:defRPr sz="6600" b="1"/>
            </a:lvl1pPr>
          </a:lstStyle>
          <a:p>
            <a:r>
              <a:rPr lang="zh-CN" altLang="en-US" noProof="1" smtClean="0"/>
              <a:t>单击此处编辑母版标题样式</a:t>
            </a:r>
            <a:endParaRPr lang="zh-CN" altLang="en-US" noProof="1"/>
          </a:p>
        </p:txBody>
      </p:sp>
      <p:sp>
        <p:nvSpPr>
          <p:cNvPr id="3" name="日期占位符 2"/>
          <p:cNvSpPr>
            <a:spLocks noGrp="1"/>
          </p:cNvSpPr>
          <p:nvPr>
            <p:ph type="dt" sz="half" idx="10"/>
            <p:custDataLst>
              <p:tags r:id="rId2"/>
            </p:custDataLst>
          </p:nvPr>
        </p:nvSpPr>
        <p:spPr/>
        <p:txBody>
          <a:bodyPr/>
          <a:lstStyle>
            <a:lvl1pPr>
              <a:defRPr/>
            </a:lvl1pPr>
          </a:lstStyle>
          <a:p>
            <a:pPr>
              <a:defRPr/>
            </a:pPr>
            <a:fld id="{5401E7A8-F511-4B0E-B8CF-F5B9326BC951}" type="datetimeFigureOut">
              <a:rPr lang="zh-CN" altLang="en-US"/>
            </a:fld>
            <a:endParaRPr lang="zh-CN" altLang="en-US"/>
          </a:p>
        </p:txBody>
      </p:sp>
      <p:sp>
        <p:nvSpPr>
          <p:cNvPr id="4" name="页脚占位符 3"/>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5" name="灯片编号占位符 4"/>
          <p:cNvSpPr>
            <a:spLocks noGrp="1"/>
          </p:cNvSpPr>
          <p:nvPr>
            <p:ph type="sldNum" sz="quarter" idx="12"/>
            <p:custDataLst>
              <p:tags r:id="rId4"/>
            </p:custDataLst>
          </p:nvPr>
        </p:nvSpPr>
        <p:spPr/>
        <p:txBody>
          <a:bodyPr/>
          <a:lstStyle>
            <a:lvl1pPr>
              <a:defRPr/>
            </a:lvl1pPr>
          </a:lstStyle>
          <a:p>
            <a:fld id="{AB28FB78-07A3-4E27-B6B8-F60A737F26FB}"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456300" y="1555200"/>
            <a:ext cx="38448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4762800" y="1555200"/>
            <a:ext cx="39204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4" name="圆角矩形 6"/>
          <p:cNvSpPr/>
          <p:nvPr userDrawn="1"/>
        </p:nvSpPr>
        <p:spPr>
          <a:xfrm>
            <a:off x="173039" y="160868"/>
            <a:ext cx="8804275" cy="6491817"/>
          </a:xfrm>
          <a:prstGeom prst="roundRect">
            <a:avLst>
              <a:gd name="adj" fmla="val 4213"/>
            </a:avLst>
          </a:prstGeom>
          <a:solidFill>
            <a:schemeClr val="bg1"/>
          </a:solidFill>
          <a:ln>
            <a:solidFill>
              <a:schemeClr val="accent1">
                <a:shade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pic>
        <p:nvPicPr>
          <p:cNvPr id="5" name="图片 7" descr="图片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97788" y="4921251"/>
            <a:ext cx="1447800" cy="1938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3"/>
          <p:cNvSpPr>
            <a:spLocks noGrp="1"/>
          </p:cNvSpPr>
          <p:nvPr>
            <p:ph type="dt" sz="half" idx="10"/>
          </p:nvPr>
        </p:nvSpPr>
        <p:spPr/>
        <p:txBody>
          <a:bodyPr/>
          <a:lstStyle>
            <a:lvl1pPr>
              <a:defRPr/>
            </a:lvl1pPr>
          </a:lstStyle>
          <a:p>
            <a:pPr>
              <a:defRPr/>
            </a:pPr>
            <a:fld id="{8A2B0DFB-2357-44B5-A1B6-277819685BB0}"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fld id="{B76D056C-2DC4-4E88-96A0-F35B2B26DE9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4" name="图片 6"/>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205413" y="1"/>
            <a:ext cx="3935412" cy="521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59649" y="4394977"/>
            <a:ext cx="4542162" cy="978849"/>
          </a:xfrm>
        </p:spPr>
        <p:txBody>
          <a:bodyPr anchor="b">
            <a:normAutofit/>
          </a:bodyPr>
          <a:lstStyle>
            <a:lvl1pPr algn="r">
              <a:defRPr sz="48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359649" y="2443269"/>
            <a:ext cx="4542162" cy="1865356"/>
          </a:xfrm>
        </p:spPr>
        <p:txBody>
          <a:bodyPr anchor="b"/>
          <a:lstStyle>
            <a:lvl1pPr marL="0" indent="0" algn="r">
              <a:buNone/>
              <a:defRPr sz="88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0"/>
            <p:custDataLst>
              <p:tags r:id="rId4"/>
            </p:custDataLst>
          </p:nvPr>
        </p:nvSpPr>
        <p:spPr/>
        <p:txBody>
          <a:bodyPr/>
          <a:lstStyle>
            <a:lvl1pPr>
              <a:defRPr/>
            </a:lvl1pPr>
          </a:lstStyle>
          <a:p>
            <a:pPr>
              <a:defRPr/>
            </a:pPr>
            <a:fld id="{4A08D9F2-7E29-492E-8DB6-DC623EAE8434}" type="datetimeFigureOut">
              <a:rPr lang="zh-CN" altLang="en-US"/>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7AB611D5-86A1-4A33-82E5-0AD716648197}"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456300" y="1555200"/>
            <a:ext cx="38448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4762800" y="1555200"/>
            <a:ext cx="39204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851"/>
            <a:ext cx="3886200" cy="4351875"/>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851"/>
            <a:ext cx="3886200" cy="4351875"/>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2"/>
            </p:custDataLst>
          </p:nvPr>
        </p:nvSpPr>
        <p:spPr/>
        <p:txBody>
          <a:bodyPr/>
          <a:lstStyle>
            <a:lvl1pPr>
              <a:defRPr/>
            </a:lvl1pPr>
          </a:lstStyle>
          <a:p>
            <a:pPr>
              <a:defRPr/>
            </a:pPr>
            <a:fld id="{7EF02ADA-DC08-436B-AC93-E6FB2B74829F}" type="datetimeFigureOut">
              <a:rPr lang="zh-CN" altLang="en-US"/>
            </a:fld>
            <a:endParaRPr lang="zh-CN" altLang="en-US"/>
          </a:p>
        </p:txBody>
      </p:sp>
      <p:sp>
        <p:nvSpPr>
          <p:cNvPr id="6"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4"/>
            </p:custDataLst>
          </p:nvPr>
        </p:nvSpPr>
        <p:spPr/>
        <p:txBody>
          <a:bodyPr/>
          <a:lstStyle>
            <a:lvl1pPr>
              <a:defRPr/>
            </a:lvl1pPr>
          </a:lstStyle>
          <a:p>
            <a:fld id="{A7700F4F-CC64-40C7-B618-A93E02279A3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3324"/>
            <a:ext cx="7886700" cy="1325727"/>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1" y="1681371"/>
            <a:ext cx="3868340" cy="8240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8235"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1" y="2505384"/>
            <a:ext cx="3868340" cy="3685043"/>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1" y="1681371"/>
            <a:ext cx="3887391" cy="8240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8235"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1" y="2505384"/>
            <a:ext cx="3887391" cy="3685043"/>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custDataLst>
              <p:tags r:id="rId2"/>
            </p:custDataLst>
          </p:nvPr>
        </p:nvSpPr>
        <p:spPr/>
        <p:txBody>
          <a:bodyPr/>
          <a:lstStyle>
            <a:lvl1pPr>
              <a:defRPr/>
            </a:lvl1pPr>
          </a:lstStyle>
          <a:p>
            <a:pPr>
              <a:defRPr/>
            </a:pPr>
            <a:fld id="{27897FA8-6B68-432A-AABF-DD21F10BB495}" type="datetimeFigureOut">
              <a:rPr lang="zh-CN" altLang="en-US"/>
            </a:fld>
            <a:endParaRPr lang="zh-CN" altLang="en-US"/>
          </a:p>
        </p:txBody>
      </p:sp>
      <p:sp>
        <p:nvSpPr>
          <p:cNvPr id="8"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4"/>
            </p:custDataLst>
          </p:nvPr>
        </p:nvSpPr>
        <p:spPr/>
        <p:txBody>
          <a:bodyPr/>
          <a:lstStyle>
            <a:lvl1pPr>
              <a:defRPr/>
            </a:lvl1pPr>
          </a:lstStyle>
          <a:p>
            <a:fld id="{1B74648F-BEC2-4452-BCC3-CF997A5A651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custDataLst>
              <p:tags r:id="rId2"/>
            </p:custDataLst>
          </p:nvPr>
        </p:nvSpPr>
        <p:spPr/>
        <p:txBody>
          <a:bodyPr/>
          <a:lstStyle>
            <a:lvl1pPr>
              <a:defRPr/>
            </a:lvl1pPr>
          </a:lstStyle>
          <a:p>
            <a:pPr>
              <a:defRPr/>
            </a:pPr>
            <a:fld id="{F1A0E6CC-FF0A-469C-BD35-7B1782D4BBE5}" type="datetimeFigureOut">
              <a:rPr lang="zh-CN" altLang="en-US"/>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fld id="{66C7A049-4A6E-45B1-AFBA-01CEB8AA753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pPr>
              <a:defRPr/>
            </a:pPr>
            <a:fld id="{65DA69A2-0467-4F45-9BC0-EE29984A8728}" type="datetimeFigureOut">
              <a:rPr lang="zh-CN" altLang="en-US"/>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A1761850-5892-4F91-BE8B-DCBBBDAE634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0" y="457256"/>
            <a:ext cx="3123900" cy="1600397"/>
          </a:xfrm>
        </p:spPr>
        <p:txBody>
          <a:bodyPr anchor="t">
            <a:normAutofit/>
          </a:bodyPr>
          <a:lstStyle>
            <a:lvl1pPr>
              <a:defRPr sz="36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3888000" y="457256"/>
            <a:ext cx="4627800" cy="540426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0" y="2057655"/>
            <a:ext cx="3123900" cy="3812059"/>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8235" indent="0">
              <a:buNone/>
              <a:defRPr sz="10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custDataLst>
              <p:tags r:id="rId2"/>
            </p:custDataLst>
          </p:nvPr>
        </p:nvSpPr>
        <p:spPr/>
        <p:txBody>
          <a:bodyPr/>
          <a:lstStyle>
            <a:lvl1pPr>
              <a:defRPr/>
            </a:lvl1pPr>
          </a:lstStyle>
          <a:p>
            <a:pPr>
              <a:defRPr/>
            </a:pPr>
            <a:fld id="{A4066A96-FA12-4AA9-8ABA-527C778B47E4}" type="datetimeFigureOut">
              <a:rPr lang="zh-CN" altLang="en-US"/>
            </a:fld>
            <a:endParaRPr lang="zh-CN" altLang="en-US"/>
          </a:p>
        </p:txBody>
      </p:sp>
      <p:sp>
        <p:nvSpPr>
          <p:cNvPr id="6"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4"/>
            </p:custDataLst>
          </p:nvPr>
        </p:nvSpPr>
        <p:spPr/>
        <p:txBody>
          <a:bodyPr/>
          <a:lstStyle>
            <a:lvl1pPr>
              <a:defRPr/>
            </a:lvl1pPr>
          </a:lstStyle>
          <a:p>
            <a:fld id="{A3C5D8E4-359E-4418-BD3B-66CC23A7BE9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04262" y="365171"/>
            <a:ext cx="811089" cy="5812556"/>
          </a:xfrm>
        </p:spPr>
        <p:txBody>
          <a:bodyPr vert="eaVert">
            <a:normAutofit/>
          </a:bodyPr>
          <a:lstStyle>
            <a:lvl1pPr>
              <a:defRPr sz="36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71"/>
            <a:ext cx="6967602" cy="5812556"/>
          </a:xfrm>
        </p:spPr>
        <p:txBody>
          <a:bodyPr vert="eaVert"/>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2"/>
            </p:custDataLst>
          </p:nvPr>
        </p:nvSpPr>
        <p:spPr/>
        <p:txBody>
          <a:bodyPr/>
          <a:lstStyle>
            <a:lvl1pPr>
              <a:defRPr/>
            </a:lvl1pPr>
          </a:lstStyle>
          <a:p>
            <a:pPr>
              <a:defRPr/>
            </a:pPr>
            <a:fld id="{A709A4F9-FA6B-4BE8-864E-F5562B0926A4}" type="datetimeFigureOut">
              <a:rPr lang="zh-CN" altLang="en-US"/>
            </a:fld>
            <a:endParaRPr lang="zh-CN" altLang="en-US"/>
          </a:p>
        </p:txBody>
      </p:sp>
      <p:sp>
        <p:nvSpPr>
          <p:cNvPr id="5"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4"/>
            </p:custDataLst>
          </p:nvPr>
        </p:nvSpPr>
        <p:spPr/>
        <p:txBody>
          <a:bodyPr/>
          <a:lstStyle>
            <a:lvl1pPr>
              <a:defRPr/>
            </a:lvl1pPr>
          </a:lstStyle>
          <a:p>
            <a:fld id="{7F3DC875-B885-4C66-B007-873F226000C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38.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100.xml"/><Relationship Id="rId17" Type="http://schemas.openxmlformats.org/officeDocument/2006/relationships/tags" Target="../tags/tag99.xml"/><Relationship Id="rId16" Type="http://schemas.openxmlformats.org/officeDocument/2006/relationships/tags" Target="../tags/tag98.xml"/><Relationship Id="rId15" Type="http://schemas.openxmlformats.org/officeDocument/2006/relationships/tags" Target="../tags/tag97.xml"/><Relationship Id="rId14" Type="http://schemas.openxmlformats.org/officeDocument/2006/relationships/tags" Target="../tags/tag96.xml"/><Relationship Id="rId13" Type="http://schemas.openxmlformats.org/officeDocument/2006/relationships/tags" Target="../tags/tag95.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9" Type="http://schemas.openxmlformats.org/officeDocument/2006/relationships/theme" Target="../theme/theme3.xml"/><Relationship Id="rId18" Type="http://schemas.openxmlformats.org/officeDocument/2006/relationships/tags" Target="../tags/tag162.xml"/><Relationship Id="rId17" Type="http://schemas.openxmlformats.org/officeDocument/2006/relationships/tags" Target="../tags/tag161.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image" Target="../media/image3.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3794" name="标题占位符 1"/>
          <p:cNvSpPr>
            <a:spLocks noGrp="1" noChangeArrowheads="1"/>
          </p:cNvSpPr>
          <p:nvPr>
            <p:ph type="title" idx="4294967295"/>
            <p:custDataLst>
              <p:tags r:id="rId13"/>
            </p:custDataLst>
          </p:nvPr>
        </p:nvSpPr>
        <p:spPr bwMode="auto">
          <a:xfrm>
            <a:off x="628650" y="366185"/>
            <a:ext cx="7886700" cy="13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3795" name="文本占位符 2"/>
          <p:cNvSpPr>
            <a:spLocks noGrp="1"/>
          </p:cNvSpPr>
          <p:nvPr>
            <p:ph type="body" idx="1"/>
            <p:custDataLst>
              <p:tags r:id="rId14"/>
            </p:custDataLst>
          </p:nvPr>
        </p:nvSpPr>
        <p:spPr bwMode="auto">
          <a:xfrm>
            <a:off x="628650" y="1826684"/>
            <a:ext cx="7886700" cy="435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smtClean="0"/>
          </a:p>
        </p:txBody>
      </p:sp>
      <p:sp>
        <p:nvSpPr>
          <p:cNvPr id="4" name="日期占位符 3"/>
          <p:cNvSpPr>
            <a:spLocks noGrp="1"/>
          </p:cNvSpPr>
          <p:nvPr>
            <p:ph type="dt" sz="half" idx="2"/>
            <p:custDataLst>
              <p:tags r:id="rId15"/>
            </p:custDataLst>
          </p:nvPr>
        </p:nvSpPr>
        <p:spPr>
          <a:xfrm>
            <a:off x="628650" y="6356351"/>
            <a:ext cx="2057400" cy="366183"/>
          </a:xfrm>
          <a:prstGeom prst="rect">
            <a:avLst/>
          </a:prstGeom>
        </p:spPr>
        <p:txBody>
          <a:bodyPr vert="horz" lIns="91440" tIns="45720" rIns="91440" bIns="45720" rtlCol="0" anchor="ctr">
            <a:normAutofit/>
          </a:bodyPr>
          <a:lstStyle>
            <a:lvl1pPr algn="l">
              <a:lnSpc>
                <a:spcPct val="120000"/>
              </a:lnSpc>
              <a:defRPr sz="1200" noProof="1">
                <a:solidFill>
                  <a:schemeClr val="bg1">
                    <a:lumMod val="50000"/>
                  </a:schemeClr>
                </a:solidFill>
                <a:latin typeface="Arial" panose="020B0604020202020204" pitchFamily="34" charset="0"/>
              </a:defRPr>
            </a:lvl1pPr>
          </a:lstStyle>
          <a:p>
            <a:pPr>
              <a:defRPr/>
            </a:pPr>
            <a:fld id="{305A812A-9446-4FAB-BB27-F7F6DF5A935A}" type="datetimeFigureOut">
              <a:rPr lang="zh-CN" altLang="en-US"/>
            </a:fld>
            <a:endParaRPr lang="zh-CN" altLang="en-US"/>
          </a:p>
        </p:txBody>
      </p:sp>
      <p:sp>
        <p:nvSpPr>
          <p:cNvPr id="5" name="页脚占位符 4"/>
          <p:cNvSpPr>
            <a:spLocks noGrp="1"/>
          </p:cNvSpPr>
          <p:nvPr>
            <p:ph type="ftr" sz="quarter" idx="3"/>
            <p:custDataLst>
              <p:tags r:id="rId16"/>
            </p:custDataLst>
          </p:nvPr>
        </p:nvSpPr>
        <p:spPr>
          <a:xfrm>
            <a:off x="3028950" y="6356351"/>
            <a:ext cx="3086100" cy="366183"/>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4"/>
            <p:custDataLst>
              <p:tags r:id="rId17"/>
            </p:custDataLst>
          </p:nvPr>
        </p:nvSpPr>
        <p:spPr>
          <a:xfrm>
            <a:off x="6457950" y="6356351"/>
            <a:ext cx="2057400" cy="366183"/>
          </a:xfrm>
          <a:prstGeom prst="rect">
            <a:avLst/>
          </a:prstGeom>
        </p:spPr>
        <p:txBody>
          <a:bodyPr vert="horz" wrap="square" lIns="91440" tIns="45720" rIns="91440" bIns="45720" numCol="1" anchor="ctr" anchorCtr="0" compatLnSpc="1">
            <a:normAutofit/>
          </a:bodyPr>
          <a:lstStyle>
            <a:lvl1pPr algn="r">
              <a:lnSpc>
                <a:spcPct val="120000"/>
              </a:lnSpc>
              <a:defRPr sz="1200">
                <a:solidFill>
                  <a:srgbClr val="7F7F7F"/>
                </a:solidFill>
              </a:defRPr>
            </a:lvl1pPr>
          </a:lstStyle>
          <a:p>
            <a:fld id="{203A01DD-F171-4347-B6CF-54A00FFADC9F}" type="slidenum">
              <a:rPr lang="zh-CN" altLang="en-US"/>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0" fontAlgn="base" hangingPunct="0">
        <a:lnSpc>
          <a:spcPct val="120000"/>
        </a:lnSpc>
        <a:spcBef>
          <a:spcPct val="0"/>
        </a:spcBef>
        <a:spcAft>
          <a:spcPct val="0"/>
        </a:spcAft>
        <a:defRPr sz="4400" kern="1200">
          <a:solidFill>
            <a:schemeClr val="tx1"/>
          </a:solidFill>
          <a:latin typeface="+mj-lt"/>
          <a:ea typeface="+mj-ea"/>
          <a:cs typeface="+mj-cs"/>
        </a:defRPr>
      </a:lvl1pPr>
      <a:lvl2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2pPr>
      <a:lvl3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3pPr>
      <a:lvl4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4pPr>
      <a:lvl5pPr algn="l" defTabSz="914400" rtl="0" eaLnBrk="0" fontAlgn="base" hangingPunct="0">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5pPr>
      <a:lvl6pPr marL="609600" algn="l" defTabSz="914400" rtl="0" fontAlgn="base">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6pPr>
      <a:lvl7pPr marL="1219200" algn="l" defTabSz="914400" rtl="0" fontAlgn="base">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7pPr>
      <a:lvl8pPr marL="1828800" algn="l" defTabSz="914400" rtl="0" fontAlgn="base">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8pPr>
      <a:lvl9pPr marL="2438400" algn="l" defTabSz="914400" rtl="0" fontAlgn="base">
        <a:lnSpc>
          <a:spcPct val="120000"/>
        </a:lnSpc>
        <a:spcBef>
          <a:spcPct val="0"/>
        </a:spcBef>
        <a:spcAft>
          <a:spcPct val="0"/>
        </a:spcAft>
        <a:defRPr sz="4400">
          <a:solidFill>
            <a:schemeClr val="tx1"/>
          </a:solidFill>
          <a:latin typeface="Arial" panose="020B0604020202020204" pitchFamily="34" charset="0"/>
          <a:ea typeface="黑体" panose="02010600030101010101" pitchFamily="49" charset="-122"/>
        </a:defRPr>
      </a:lvl9pPr>
    </p:titleStyle>
    <p:bodyStyle>
      <a:lvl1pPr marL="228600" indent="-228600" algn="l" defTabSz="914400" rtl="0" eaLnBrk="0" fontAlgn="base" hangingPunct="0">
        <a:lnSpc>
          <a:spcPct val="120000"/>
        </a:lnSpc>
        <a:spcBef>
          <a:spcPts val="1000"/>
        </a:spcBef>
        <a:spcAft>
          <a:spcPct val="0"/>
        </a:spcAft>
        <a:buFont typeface="Arial" panose="020B0604020202020204" pitchFamily="34" charset="0"/>
        <a:buChar char="•"/>
        <a:defRPr sz="4265" kern="1200">
          <a:solidFill>
            <a:schemeClr val="bg1"/>
          </a:solidFill>
          <a:latin typeface="+mn-lt"/>
          <a:ea typeface="+mn-ea"/>
          <a:cs typeface="+mn-cs"/>
        </a:defRPr>
      </a:lvl1pPr>
      <a:lvl2pPr marL="685800" indent="-228600" algn="l" defTabSz="914400" rtl="0" eaLnBrk="0" fontAlgn="base" hangingPunct="0">
        <a:lnSpc>
          <a:spcPct val="12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0" fontAlgn="base" hangingPunct="0">
        <a:lnSpc>
          <a:spcPct val="120000"/>
        </a:lnSpc>
        <a:spcBef>
          <a:spcPts val="500"/>
        </a:spcBef>
        <a:spcAft>
          <a:spcPct val="0"/>
        </a:spcAft>
        <a:buFont typeface="Arial" panose="020B0604020202020204" pitchFamily="34" charset="0"/>
        <a:buChar char="•"/>
        <a:defRPr sz="1735" kern="1200">
          <a:solidFill>
            <a:schemeClr val="bg1"/>
          </a:solidFill>
          <a:latin typeface="+mn-lt"/>
          <a:ea typeface="+mn-ea"/>
          <a:cs typeface="+mn-cs"/>
        </a:defRPr>
      </a:lvl3pPr>
      <a:lvl4pPr marL="1600200" indent="-228600" algn="l" defTabSz="914400" rtl="0" eaLnBrk="0" fontAlgn="base" hangingPunct="0">
        <a:lnSpc>
          <a:spcPct val="120000"/>
        </a:lnSpc>
        <a:spcBef>
          <a:spcPts val="500"/>
        </a:spcBef>
        <a:spcAft>
          <a:spcPct val="0"/>
        </a:spcAft>
        <a:buFont typeface="Arial" panose="020B0604020202020204" pitchFamily="34" charset="0"/>
        <a:buChar char="•"/>
        <a:defRPr sz="1735" kern="1200">
          <a:solidFill>
            <a:schemeClr val="bg1"/>
          </a:solidFill>
          <a:latin typeface="+mn-lt"/>
          <a:ea typeface="+mn-ea"/>
          <a:cs typeface="+mn-cs"/>
        </a:defRPr>
      </a:lvl4pPr>
      <a:lvl5pPr marL="2057400" indent="-228600" algn="l" defTabSz="914400" rtl="0" eaLnBrk="0" fontAlgn="base" hangingPunct="0">
        <a:lnSpc>
          <a:spcPct val="120000"/>
        </a:lnSpc>
        <a:spcBef>
          <a:spcPts val="500"/>
        </a:spcBef>
        <a:spcAft>
          <a:spcPct val="0"/>
        </a:spcAft>
        <a:buFont typeface="Arial" panose="020B0604020202020204" pitchFamily="34" charset="0"/>
        <a:buChar char="•"/>
        <a:defRPr sz="1735"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459000" y="6314400"/>
            <a:ext cx="2025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3087000" y="6314400"/>
            <a:ext cx="297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658200" y="6314400"/>
            <a:ext cx="2025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459000" y="6314400"/>
            <a:ext cx="2025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3087000" y="6314400"/>
            <a:ext cx="297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658200" y="6314400"/>
            <a:ext cx="2025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9.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1.xml"/><Relationship Id="rId3" Type="http://schemas.openxmlformats.org/officeDocument/2006/relationships/image" Target="../media/image27.wmf"/><Relationship Id="rId2" Type="http://schemas.openxmlformats.org/officeDocument/2006/relationships/oleObject" Target="../embeddings/oleObject23.bin"/><Relationship Id="rId1" Type="http://schemas.openxmlformats.org/officeDocument/2006/relationships/image" Target="../media/image26.jpeg"/></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13.xml"/><Relationship Id="rId5" Type="http://schemas.openxmlformats.org/officeDocument/2006/relationships/image" Target="../media/image26.jpeg"/><Relationship Id="rId4" Type="http://schemas.openxmlformats.org/officeDocument/2006/relationships/image" Target="../media/image29.wmf"/><Relationship Id="rId3" Type="http://schemas.openxmlformats.org/officeDocument/2006/relationships/oleObject" Target="../embeddings/oleObject25.bin"/><Relationship Id="rId2" Type="http://schemas.openxmlformats.org/officeDocument/2006/relationships/image" Target="../media/image28.wmf"/><Relationship Id="rId1"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13.xml"/><Relationship Id="rId5" Type="http://schemas.openxmlformats.org/officeDocument/2006/relationships/image" Target="../media/image26.jpeg"/><Relationship Id="rId4" Type="http://schemas.openxmlformats.org/officeDocument/2006/relationships/image" Target="../media/image30.wmf"/><Relationship Id="rId3" Type="http://schemas.openxmlformats.org/officeDocument/2006/relationships/oleObject" Target="../embeddings/oleObject27.bin"/><Relationship Id="rId2" Type="http://schemas.openxmlformats.org/officeDocument/2006/relationships/image" Target="../media/image29.wmf"/><Relationship Id="rId1"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jpeg"/></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1.xml"/><Relationship Id="rId6" Type="http://schemas.openxmlformats.org/officeDocument/2006/relationships/image" Target="../media/image34.wmf"/><Relationship Id="rId5" Type="http://schemas.openxmlformats.org/officeDocument/2006/relationships/oleObject" Target="../embeddings/oleObject30.bin"/><Relationship Id="rId4" Type="http://schemas.openxmlformats.org/officeDocument/2006/relationships/image" Target="../media/image33.wmf"/><Relationship Id="rId3" Type="http://schemas.openxmlformats.org/officeDocument/2006/relationships/oleObject" Target="../embeddings/oleObject29.bin"/><Relationship Id="rId2" Type="http://schemas.openxmlformats.org/officeDocument/2006/relationships/image" Target="../media/image32.wmf"/><Relationship Id="rId1"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13.xml"/><Relationship Id="rId5" Type="http://schemas.openxmlformats.org/officeDocument/2006/relationships/image" Target="../media/image31.jpeg"/><Relationship Id="rId4" Type="http://schemas.openxmlformats.org/officeDocument/2006/relationships/image" Target="../media/image35.wmf"/><Relationship Id="rId3" Type="http://schemas.openxmlformats.org/officeDocument/2006/relationships/oleObject" Target="../embeddings/oleObject32.bin"/><Relationship Id="rId2" Type="http://schemas.openxmlformats.org/officeDocument/2006/relationships/image" Target="../media/image34.wmf"/><Relationship Id="rId1"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13.xml"/><Relationship Id="rId5" Type="http://schemas.openxmlformats.org/officeDocument/2006/relationships/oleObject" Target="../embeddings/oleObject35.bin"/><Relationship Id="rId4" Type="http://schemas.openxmlformats.org/officeDocument/2006/relationships/image" Target="../media/image37.wmf"/><Relationship Id="rId3" Type="http://schemas.openxmlformats.org/officeDocument/2006/relationships/oleObject" Target="../embeddings/oleObject34.bin"/><Relationship Id="rId2" Type="http://schemas.openxmlformats.org/officeDocument/2006/relationships/image" Target="../media/image36.wmf"/><Relationship Id="rId1"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21.x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 Id="rId3" Type="http://schemas.openxmlformats.org/officeDocument/2006/relationships/oleObject" Target="../embeddings/oleObject37.bin"/><Relationship Id="rId2" Type="http://schemas.openxmlformats.org/officeDocument/2006/relationships/image" Target="../media/image38.wmf"/><Relationship Id="rId1" Type="http://schemas.openxmlformats.org/officeDocument/2006/relationships/oleObject" Target="../embeddings/oleObject36.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1.xml"/><Relationship Id="rId2" Type="http://schemas.openxmlformats.org/officeDocument/2006/relationships/image" Target="../media/image41.wmf"/><Relationship Id="rId1"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13.xml"/><Relationship Id="rId5" Type="http://schemas.openxmlformats.org/officeDocument/2006/relationships/image" Target="../media/image44.wmf"/><Relationship Id="rId4" Type="http://schemas.openxmlformats.org/officeDocument/2006/relationships/oleObject" Target="../embeddings/oleObject41.bin"/><Relationship Id="rId3" Type="http://schemas.openxmlformats.org/officeDocument/2006/relationships/image" Target="../media/image43.wmf"/><Relationship Id="rId2" Type="http://schemas.openxmlformats.org/officeDocument/2006/relationships/oleObject" Target="../embeddings/oleObject40.bin"/><Relationship Id="rId1" Type="http://schemas.openxmlformats.org/officeDocument/2006/relationships/image" Target="../media/image4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48.wmf"/><Relationship Id="rId7" Type="http://schemas.openxmlformats.org/officeDocument/2006/relationships/oleObject" Target="../embeddings/oleObject45.bin"/><Relationship Id="rId6" Type="http://schemas.openxmlformats.org/officeDocument/2006/relationships/image" Target="../media/image47.wmf"/><Relationship Id="rId5" Type="http://schemas.openxmlformats.org/officeDocument/2006/relationships/oleObject" Target="../embeddings/oleObject44.bin"/><Relationship Id="rId4" Type="http://schemas.openxmlformats.org/officeDocument/2006/relationships/image" Target="../media/image46.wmf"/><Relationship Id="rId3" Type="http://schemas.openxmlformats.org/officeDocument/2006/relationships/oleObject" Target="../embeddings/oleObject43.bin"/><Relationship Id="rId2" Type="http://schemas.openxmlformats.org/officeDocument/2006/relationships/image" Target="../media/image45.wmf"/><Relationship Id="rId18" Type="http://schemas.openxmlformats.org/officeDocument/2006/relationships/vmlDrawing" Target="../drawings/vmlDrawing17.vml"/><Relationship Id="rId17" Type="http://schemas.openxmlformats.org/officeDocument/2006/relationships/slideLayout" Target="../slideLayouts/slideLayout13.xml"/><Relationship Id="rId16" Type="http://schemas.openxmlformats.org/officeDocument/2006/relationships/image" Target="../media/image52.wmf"/><Relationship Id="rId15" Type="http://schemas.openxmlformats.org/officeDocument/2006/relationships/oleObject" Target="../embeddings/oleObject49.bin"/><Relationship Id="rId14" Type="http://schemas.openxmlformats.org/officeDocument/2006/relationships/image" Target="../media/image51.wmf"/><Relationship Id="rId13" Type="http://schemas.openxmlformats.org/officeDocument/2006/relationships/oleObject" Target="../embeddings/oleObject48.bin"/><Relationship Id="rId12" Type="http://schemas.openxmlformats.org/officeDocument/2006/relationships/image" Target="../media/image50.wmf"/><Relationship Id="rId11" Type="http://schemas.openxmlformats.org/officeDocument/2006/relationships/oleObject" Target="../embeddings/oleObject47.bin"/><Relationship Id="rId10" Type="http://schemas.openxmlformats.org/officeDocument/2006/relationships/image" Target="../media/image49.wmf"/><Relationship Id="rId1" Type="http://schemas.openxmlformats.org/officeDocument/2006/relationships/oleObject" Target="../embeddings/oleObject42.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6.wmf"/><Relationship Id="rId7" Type="http://schemas.openxmlformats.org/officeDocument/2006/relationships/oleObject" Target="../embeddings/oleObject53.bin"/><Relationship Id="rId6" Type="http://schemas.openxmlformats.org/officeDocument/2006/relationships/image" Target="../media/image55.wmf"/><Relationship Id="rId5" Type="http://schemas.openxmlformats.org/officeDocument/2006/relationships/oleObject" Target="../embeddings/oleObject52.bin"/><Relationship Id="rId4" Type="http://schemas.openxmlformats.org/officeDocument/2006/relationships/image" Target="../media/image54.wmf"/><Relationship Id="rId3" Type="http://schemas.openxmlformats.org/officeDocument/2006/relationships/oleObject" Target="../embeddings/oleObject51.bin"/><Relationship Id="rId2" Type="http://schemas.openxmlformats.org/officeDocument/2006/relationships/image" Target="../media/image53.wmf"/><Relationship Id="rId12" Type="http://schemas.openxmlformats.org/officeDocument/2006/relationships/vmlDrawing" Target="../drawings/vmlDrawing18.vml"/><Relationship Id="rId11" Type="http://schemas.openxmlformats.org/officeDocument/2006/relationships/slideLayout" Target="../slideLayouts/slideLayout21.xml"/><Relationship Id="rId10" Type="http://schemas.openxmlformats.org/officeDocument/2006/relationships/image" Target="../media/image57.wmf"/><Relationship Id="rId1"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61.wmf"/><Relationship Id="rId7" Type="http://schemas.openxmlformats.org/officeDocument/2006/relationships/oleObject" Target="../embeddings/oleObject58.bin"/><Relationship Id="rId6" Type="http://schemas.openxmlformats.org/officeDocument/2006/relationships/image" Target="../media/image60.wmf"/><Relationship Id="rId5" Type="http://schemas.openxmlformats.org/officeDocument/2006/relationships/oleObject" Target="../embeddings/oleObject57.bin"/><Relationship Id="rId4" Type="http://schemas.openxmlformats.org/officeDocument/2006/relationships/image" Target="../media/image59.wmf"/><Relationship Id="rId3" Type="http://schemas.openxmlformats.org/officeDocument/2006/relationships/oleObject" Target="../embeddings/oleObject56.bin"/><Relationship Id="rId2" Type="http://schemas.openxmlformats.org/officeDocument/2006/relationships/image" Target="../media/image58.wmf"/><Relationship Id="rId10" Type="http://schemas.openxmlformats.org/officeDocument/2006/relationships/vmlDrawing" Target="../drawings/vmlDrawing19.vml"/><Relationship Id="rId1"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image" Target="../media/image65.wmf"/><Relationship Id="rId7" Type="http://schemas.openxmlformats.org/officeDocument/2006/relationships/oleObject" Target="../embeddings/oleObject62.bin"/><Relationship Id="rId6" Type="http://schemas.openxmlformats.org/officeDocument/2006/relationships/image" Target="../media/image64.wmf"/><Relationship Id="rId5" Type="http://schemas.openxmlformats.org/officeDocument/2006/relationships/oleObject" Target="../embeddings/oleObject61.bin"/><Relationship Id="rId4" Type="http://schemas.openxmlformats.org/officeDocument/2006/relationships/image" Target="../media/image63.wmf"/><Relationship Id="rId3" Type="http://schemas.openxmlformats.org/officeDocument/2006/relationships/oleObject" Target="../embeddings/oleObject60.bin"/><Relationship Id="rId2" Type="http://schemas.openxmlformats.org/officeDocument/2006/relationships/image" Target="../media/image62.wmf"/><Relationship Id="rId10" Type="http://schemas.openxmlformats.org/officeDocument/2006/relationships/vmlDrawing" Target="../drawings/vmlDrawing20.vml"/><Relationship Id="rId1" Type="http://schemas.openxmlformats.org/officeDocument/2006/relationships/oleObject" Target="../embeddings/oleObject59.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13.xml"/><Relationship Id="rId4" Type="http://schemas.openxmlformats.org/officeDocument/2006/relationships/image" Target="../media/image67.wmf"/><Relationship Id="rId3" Type="http://schemas.openxmlformats.org/officeDocument/2006/relationships/oleObject" Target="../embeddings/oleObject64.bin"/><Relationship Id="rId2" Type="http://schemas.openxmlformats.org/officeDocument/2006/relationships/image" Target="../media/image66.wmf"/><Relationship Id="rId1" Type="http://schemas.openxmlformats.org/officeDocument/2006/relationships/oleObject" Target="../embeddings/oleObject63.bin"/></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22.vml"/><Relationship Id="rId6" Type="http://schemas.openxmlformats.org/officeDocument/2006/relationships/slideLayout" Target="../slideLayouts/slideLayout13.xml"/><Relationship Id="rId5" Type="http://schemas.openxmlformats.org/officeDocument/2006/relationships/image" Target="../media/image70.wmf"/><Relationship Id="rId4" Type="http://schemas.openxmlformats.org/officeDocument/2006/relationships/oleObject" Target="../embeddings/oleObject66.bin"/><Relationship Id="rId3" Type="http://schemas.openxmlformats.org/officeDocument/2006/relationships/image" Target="../media/image69.jpeg"/><Relationship Id="rId2" Type="http://schemas.openxmlformats.org/officeDocument/2006/relationships/image" Target="../media/image68.wmf"/><Relationship Id="rId1" Type="http://schemas.openxmlformats.org/officeDocument/2006/relationships/oleObject" Target="../embeddings/oleObject65.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13.xml"/><Relationship Id="rId2" Type="http://schemas.openxmlformats.org/officeDocument/2006/relationships/image" Target="../media/image71.wmf"/><Relationship Id="rId1" Type="http://schemas.openxmlformats.org/officeDocument/2006/relationships/oleObject" Target="../embeddings/oleObject67.bin"/></Relationships>
</file>

<file path=ppt/slides/_rels/slide27.xml.rels><?xml version="1.0" encoding="UTF-8" standalone="yes"?>
<Relationships xmlns="http://schemas.openxmlformats.org/package/2006/relationships"><Relationship Id="rId9" Type="http://schemas.openxmlformats.org/officeDocument/2006/relationships/image" Target="../media/image76.wmf"/><Relationship Id="rId8" Type="http://schemas.openxmlformats.org/officeDocument/2006/relationships/oleObject" Target="../embeddings/oleObject71.bin"/><Relationship Id="rId7" Type="http://schemas.openxmlformats.org/officeDocument/2006/relationships/image" Target="../media/image75.wmf"/><Relationship Id="rId6" Type="http://schemas.openxmlformats.org/officeDocument/2006/relationships/oleObject" Target="../embeddings/oleObject70.bin"/><Relationship Id="rId5" Type="http://schemas.openxmlformats.org/officeDocument/2006/relationships/image" Target="../media/image74.wmf"/><Relationship Id="rId4" Type="http://schemas.openxmlformats.org/officeDocument/2006/relationships/oleObject" Target="../embeddings/oleObject69.bin"/><Relationship Id="rId3" Type="http://schemas.openxmlformats.org/officeDocument/2006/relationships/image" Target="../media/image73.jpeg"/><Relationship Id="rId2" Type="http://schemas.openxmlformats.org/officeDocument/2006/relationships/image" Target="../media/image72.wmf"/><Relationship Id="rId11" Type="http://schemas.openxmlformats.org/officeDocument/2006/relationships/vmlDrawing" Target="../drawings/vmlDrawing24.vml"/><Relationship Id="rId10" Type="http://schemas.openxmlformats.org/officeDocument/2006/relationships/slideLayout" Target="../slideLayouts/slideLayout13.xml"/><Relationship Id="rId1" Type="http://schemas.openxmlformats.org/officeDocument/2006/relationships/oleObject" Target="../embeddings/oleObject68.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80.wmf"/><Relationship Id="rId7" Type="http://schemas.openxmlformats.org/officeDocument/2006/relationships/oleObject" Target="../embeddings/oleObject75.bin"/><Relationship Id="rId6" Type="http://schemas.openxmlformats.org/officeDocument/2006/relationships/image" Target="../media/image79.wmf"/><Relationship Id="rId5" Type="http://schemas.openxmlformats.org/officeDocument/2006/relationships/oleObject" Target="../embeddings/oleObject74.bin"/><Relationship Id="rId4" Type="http://schemas.openxmlformats.org/officeDocument/2006/relationships/image" Target="../media/image78.wmf"/><Relationship Id="rId3" Type="http://schemas.openxmlformats.org/officeDocument/2006/relationships/oleObject" Target="../embeddings/oleObject73.bin"/><Relationship Id="rId2" Type="http://schemas.openxmlformats.org/officeDocument/2006/relationships/image" Target="../media/image77.wmf"/><Relationship Id="rId10" Type="http://schemas.openxmlformats.org/officeDocument/2006/relationships/vmlDrawing" Target="../drawings/vmlDrawing25.vml"/><Relationship Id="rId1" Type="http://schemas.openxmlformats.org/officeDocument/2006/relationships/oleObject" Target="../embeddings/oleObject72.bin"/></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13.xml"/><Relationship Id="rId6" Type="http://schemas.openxmlformats.org/officeDocument/2006/relationships/image" Target="../media/image83.wmf"/><Relationship Id="rId5" Type="http://schemas.openxmlformats.org/officeDocument/2006/relationships/oleObject" Target="../embeddings/oleObject78.bin"/><Relationship Id="rId4" Type="http://schemas.openxmlformats.org/officeDocument/2006/relationships/image" Target="../media/image82.wmf"/><Relationship Id="rId3" Type="http://schemas.openxmlformats.org/officeDocument/2006/relationships/oleObject" Target="../embeddings/oleObject77.bin"/><Relationship Id="rId2" Type="http://schemas.openxmlformats.org/officeDocument/2006/relationships/image" Target="../media/image81.wmf"/><Relationship Id="rId1" Type="http://schemas.openxmlformats.org/officeDocument/2006/relationships/oleObject" Target="../embeddings/oleObject76.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3.xml"/><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13.xml"/><Relationship Id="rId4" Type="http://schemas.openxmlformats.org/officeDocument/2006/relationships/image" Target="../media/image85.wmf"/><Relationship Id="rId3" Type="http://schemas.openxmlformats.org/officeDocument/2006/relationships/oleObject" Target="../embeddings/oleObject80.bin"/><Relationship Id="rId2" Type="http://schemas.openxmlformats.org/officeDocument/2006/relationships/image" Target="../media/image84.wmf"/><Relationship Id="rId1" Type="http://schemas.openxmlformats.org/officeDocument/2006/relationships/oleObject" Target="../embeddings/oleObject79.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89.wmf"/><Relationship Id="rId7" Type="http://schemas.openxmlformats.org/officeDocument/2006/relationships/oleObject" Target="../embeddings/oleObject84.bin"/><Relationship Id="rId6" Type="http://schemas.openxmlformats.org/officeDocument/2006/relationships/image" Target="../media/image88.wmf"/><Relationship Id="rId5" Type="http://schemas.openxmlformats.org/officeDocument/2006/relationships/oleObject" Target="../embeddings/oleObject83.bin"/><Relationship Id="rId4" Type="http://schemas.openxmlformats.org/officeDocument/2006/relationships/image" Target="../media/image87.wmf"/><Relationship Id="rId3" Type="http://schemas.openxmlformats.org/officeDocument/2006/relationships/oleObject" Target="../embeddings/oleObject82.bin"/><Relationship Id="rId2" Type="http://schemas.openxmlformats.org/officeDocument/2006/relationships/image" Target="../media/image86.wmf"/><Relationship Id="rId12" Type="http://schemas.openxmlformats.org/officeDocument/2006/relationships/vmlDrawing" Target="../drawings/vmlDrawing28.vml"/><Relationship Id="rId11" Type="http://schemas.openxmlformats.org/officeDocument/2006/relationships/slideLayout" Target="../slideLayouts/slideLayout21.xml"/><Relationship Id="rId10" Type="http://schemas.openxmlformats.org/officeDocument/2006/relationships/image" Target="../media/image90.wmf"/><Relationship Id="rId1" Type="http://schemas.openxmlformats.org/officeDocument/2006/relationships/oleObject" Target="../embeddings/oleObject81.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93.wmf"/><Relationship Id="rId7" Type="http://schemas.openxmlformats.org/officeDocument/2006/relationships/oleObject" Target="../embeddings/oleObject89.bin"/><Relationship Id="rId6" Type="http://schemas.openxmlformats.org/officeDocument/2006/relationships/image" Target="../media/image92.wmf"/><Relationship Id="rId5" Type="http://schemas.openxmlformats.org/officeDocument/2006/relationships/oleObject" Target="../embeddings/oleObject88.bin"/><Relationship Id="rId4" Type="http://schemas.openxmlformats.org/officeDocument/2006/relationships/image" Target="../media/image91.wmf"/><Relationship Id="rId3" Type="http://schemas.openxmlformats.org/officeDocument/2006/relationships/oleObject" Target="../embeddings/oleObject87.bin"/><Relationship Id="rId20" Type="http://schemas.openxmlformats.org/officeDocument/2006/relationships/vmlDrawing" Target="../drawings/vmlDrawing29.vml"/><Relationship Id="rId2" Type="http://schemas.openxmlformats.org/officeDocument/2006/relationships/image" Target="../media/image90.wmf"/><Relationship Id="rId19" Type="http://schemas.openxmlformats.org/officeDocument/2006/relationships/slideLayout" Target="../slideLayouts/slideLayout13.xml"/><Relationship Id="rId18" Type="http://schemas.openxmlformats.org/officeDocument/2006/relationships/image" Target="../media/image98.wmf"/><Relationship Id="rId17" Type="http://schemas.openxmlformats.org/officeDocument/2006/relationships/oleObject" Target="../embeddings/oleObject94.bin"/><Relationship Id="rId16" Type="http://schemas.openxmlformats.org/officeDocument/2006/relationships/image" Target="../media/image97.wmf"/><Relationship Id="rId15" Type="http://schemas.openxmlformats.org/officeDocument/2006/relationships/oleObject" Target="../embeddings/oleObject93.bin"/><Relationship Id="rId14" Type="http://schemas.openxmlformats.org/officeDocument/2006/relationships/image" Target="../media/image96.wmf"/><Relationship Id="rId13" Type="http://schemas.openxmlformats.org/officeDocument/2006/relationships/oleObject" Target="../embeddings/oleObject92.bin"/><Relationship Id="rId12" Type="http://schemas.openxmlformats.org/officeDocument/2006/relationships/image" Target="../media/image95.wmf"/><Relationship Id="rId11" Type="http://schemas.openxmlformats.org/officeDocument/2006/relationships/oleObject" Target="../embeddings/oleObject91.bin"/><Relationship Id="rId10" Type="http://schemas.openxmlformats.org/officeDocument/2006/relationships/image" Target="../media/image94.wmf"/><Relationship Id="rId1" Type="http://schemas.openxmlformats.org/officeDocument/2006/relationships/oleObject" Target="../embeddings/oleObject86.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21.xml"/><Relationship Id="rId6" Type="http://schemas.openxmlformats.org/officeDocument/2006/relationships/image" Target="../media/image101.wmf"/><Relationship Id="rId5" Type="http://schemas.openxmlformats.org/officeDocument/2006/relationships/oleObject" Target="../embeddings/oleObject97.bin"/><Relationship Id="rId4" Type="http://schemas.openxmlformats.org/officeDocument/2006/relationships/image" Target="../media/image100.wmf"/><Relationship Id="rId3" Type="http://schemas.openxmlformats.org/officeDocument/2006/relationships/oleObject" Target="../embeddings/oleObject96.bin"/><Relationship Id="rId2" Type="http://schemas.openxmlformats.org/officeDocument/2006/relationships/image" Target="../media/image99.wmf"/><Relationship Id="rId1" Type="http://schemas.openxmlformats.org/officeDocument/2006/relationships/oleObject" Target="../embeddings/oleObject95.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04.wmf"/><Relationship Id="rId7" Type="http://schemas.openxmlformats.org/officeDocument/2006/relationships/oleObject" Target="../embeddings/oleObject101.bin"/><Relationship Id="rId6" Type="http://schemas.openxmlformats.org/officeDocument/2006/relationships/image" Target="../media/image103.wmf"/><Relationship Id="rId5" Type="http://schemas.openxmlformats.org/officeDocument/2006/relationships/oleObject" Target="../embeddings/oleObject100.bin"/><Relationship Id="rId4" Type="http://schemas.openxmlformats.org/officeDocument/2006/relationships/image" Target="../media/image102.wmf"/><Relationship Id="rId3" Type="http://schemas.openxmlformats.org/officeDocument/2006/relationships/oleObject" Target="../embeddings/oleObject99.bin"/><Relationship Id="rId2" Type="http://schemas.openxmlformats.org/officeDocument/2006/relationships/image" Target="../media/image101.wmf"/><Relationship Id="rId16" Type="http://schemas.openxmlformats.org/officeDocument/2006/relationships/vmlDrawing" Target="../drawings/vmlDrawing31.vml"/><Relationship Id="rId15" Type="http://schemas.openxmlformats.org/officeDocument/2006/relationships/slideLayout" Target="../slideLayouts/slideLayout13.xml"/><Relationship Id="rId14" Type="http://schemas.openxmlformats.org/officeDocument/2006/relationships/image" Target="../media/image107.wmf"/><Relationship Id="rId13" Type="http://schemas.openxmlformats.org/officeDocument/2006/relationships/oleObject" Target="../embeddings/oleObject104.bin"/><Relationship Id="rId12" Type="http://schemas.openxmlformats.org/officeDocument/2006/relationships/image" Target="../media/image106.wmf"/><Relationship Id="rId11" Type="http://schemas.openxmlformats.org/officeDocument/2006/relationships/oleObject" Target="../embeddings/oleObject103.bin"/><Relationship Id="rId10" Type="http://schemas.openxmlformats.org/officeDocument/2006/relationships/image" Target="../media/image105.wmf"/><Relationship Id="rId1" Type="http://schemas.openxmlformats.org/officeDocument/2006/relationships/oleObject" Target="../embeddings/oleObject98.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11.wmf"/><Relationship Id="rId7" Type="http://schemas.openxmlformats.org/officeDocument/2006/relationships/oleObject" Target="../embeddings/oleObject108.bin"/><Relationship Id="rId6" Type="http://schemas.openxmlformats.org/officeDocument/2006/relationships/image" Target="../media/image110.wmf"/><Relationship Id="rId5" Type="http://schemas.openxmlformats.org/officeDocument/2006/relationships/oleObject" Target="../embeddings/oleObject107.bin"/><Relationship Id="rId4" Type="http://schemas.openxmlformats.org/officeDocument/2006/relationships/image" Target="../media/image109.wmf"/><Relationship Id="rId3" Type="http://schemas.openxmlformats.org/officeDocument/2006/relationships/oleObject" Target="../embeddings/oleObject106.bin"/><Relationship Id="rId2" Type="http://schemas.openxmlformats.org/officeDocument/2006/relationships/image" Target="../media/image108.wmf"/><Relationship Id="rId10" Type="http://schemas.openxmlformats.org/officeDocument/2006/relationships/vmlDrawing" Target="../drawings/vmlDrawing32.vml"/><Relationship Id="rId1" Type="http://schemas.openxmlformats.org/officeDocument/2006/relationships/oleObject" Target="../embeddings/oleObject105.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114.wmf"/><Relationship Id="rId7" Type="http://schemas.openxmlformats.org/officeDocument/2006/relationships/oleObject" Target="../embeddings/oleObject112.bin"/><Relationship Id="rId6" Type="http://schemas.openxmlformats.org/officeDocument/2006/relationships/image" Target="../media/image113.wmf"/><Relationship Id="rId5" Type="http://schemas.openxmlformats.org/officeDocument/2006/relationships/oleObject" Target="../embeddings/oleObject111.bin"/><Relationship Id="rId4" Type="http://schemas.openxmlformats.org/officeDocument/2006/relationships/image" Target="../media/image112.wmf"/><Relationship Id="rId3" Type="http://schemas.openxmlformats.org/officeDocument/2006/relationships/oleObject" Target="../embeddings/oleObject110.bin"/><Relationship Id="rId2" Type="http://schemas.openxmlformats.org/officeDocument/2006/relationships/image" Target="../media/image101.wmf"/><Relationship Id="rId14" Type="http://schemas.openxmlformats.org/officeDocument/2006/relationships/vmlDrawing" Target="../drawings/vmlDrawing33.vml"/><Relationship Id="rId13" Type="http://schemas.openxmlformats.org/officeDocument/2006/relationships/slideLayout" Target="../slideLayouts/slideLayout13.xml"/><Relationship Id="rId12" Type="http://schemas.openxmlformats.org/officeDocument/2006/relationships/image" Target="../media/image116.wmf"/><Relationship Id="rId11" Type="http://schemas.openxmlformats.org/officeDocument/2006/relationships/oleObject" Target="../embeddings/oleObject114.bin"/><Relationship Id="rId10" Type="http://schemas.openxmlformats.org/officeDocument/2006/relationships/image" Target="../media/image115.wmf"/><Relationship Id="rId1" Type="http://schemas.openxmlformats.org/officeDocument/2006/relationships/oleObject" Target="../embeddings/oleObject109.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20.wmf"/><Relationship Id="rId7" Type="http://schemas.openxmlformats.org/officeDocument/2006/relationships/oleObject" Target="../embeddings/oleObject118.bin"/><Relationship Id="rId6" Type="http://schemas.openxmlformats.org/officeDocument/2006/relationships/image" Target="../media/image119.wmf"/><Relationship Id="rId5" Type="http://schemas.openxmlformats.org/officeDocument/2006/relationships/oleObject" Target="../embeddings/oleObject117.bin"/><Relationship Id="rId4" Type="http://schemas.openxmlformats.org/officeDocument/2006/relationships/image" Target="../media/image118.wmf"/><Relationship Id="rId3" Type="http://schemas.openxmlformats.org/officeDocument/2006/relationships/oleObject" Target="../embeddings/oleObject116.bin"/><Relationship Id="rId2" Type="http://schemas.openxmlformats.org/officeDocument/2006/relationships/image" Target="../media/image117.wmf"/><Relationship Id="rId14" Type="http://schemas.openxmlformats.org/officeDocument/2006/relationships/vmlDrawing" Target="../drawings/vmlDrawing34.vml"/><Relationship Id="rId13" Type="http://schemas.openxmlformats.org/officeDocument/2006/relationships/slideLayout" Target="../slideLayouts/slideLayout13.xml"/><Relationship Id="rId12" Type="http://schemas.openxmlformats.org/officeDocument/2006/relationships/image" Target="../media/image122.wmf"/><Relationship Id="rId11" Type="http://schemas.openxmlformats.org/officeDocument/2006/relationships/oleObject" Target="../embeddings/oleObject120.bin"/><Relationship Id="rId10" Type="http://schemas.openxmlformats.org/officeDocument/2006/relationships/image" Target="../media/image121.wmf"/><Relationship Id="rId1" Type="http://schemas.openxmlformats.org/officeDocument/2006/relationships/oleObject" Target="../embeddings/oleObject115.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5.bin"/><Relationship Id="rId8" Type="http://schemas.openxmlformats.org/officeDocument/2006/relationships/image" Target="../media/image125.wmf"/><Relationship Id="rId7" Type="http://schemas.openxmlformats.org/officeDocument/2006/relationships/oleObject" Target="../embeddings/oleObject124.bin"/><Relationship Id="rId6" Type="http://schemas.openxmlformats.org/officeDocument/2006/relationships/image" Target="../media/image124.wmf"/><Relationship Id="rId5" Type="http://schemas.openxmlformats.org/officeDocument/2006/relationships/oleObject" Target="../embeddings/oleObject123.bin"/><Relationship Id="rId4" Type="http://schemas.openxmlformats.org/officeDocument/2006/relationships/image" Target="../media/image123.wmf"/><Relationship Id="rId3" Type="http://schemas.openxmlformats.org/officeDocument/2006/relationships/oleObject" Target="../embeddings/oleObject122.bin"/><Relationship Id="rId2" Type="http://schemas.openxmlformats.org/officeDocument/2006/relationships/image" Target="../media/image122.wmf"/><Relationship Id="rId12" Type="http://schemas.openxmlformats.org/officeDocument/2006/relationships/vmlDrawing" Target="../drawings/vmlDrawing35.vml"/><Relationship Id="rId11" Type="http://schemas.openxmlformats.org/officeDocument/2006/relationships/slideLayout" Target="../slideLayouts/slideLayout13.xml"/><Relationship Id="rId10" Type="http://schemas.openxmlformats.org/officeDocument/2006/relationships/image" Target="../media/image126.wmf"/><Relationship Id="rId1" Type="http://schemas.openxmlformats.org/officeDocument/2006/relationships/oleObject" Target="../embeddings/oleObject121.bin"/></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1.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9.wmf"/><Relationship Id="rId7" Type="http://schemas.openxmlformats.org/officeDocument/2006/relationships/oleObject" Target="../embeddings/oleObject7.bin"/><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 Id="rId3" Type="http://schemas.openxmlformats.org/officeDocument/2006/relationships/oleObject" Target="../embeddings/oleObject4.bin"/><Relationship Id="rId2" Type="http://schemas.openxmlformats.org/officeDocument/2006/relationships/image" Target="../media/image7.wmf"/><Relationship Id="rId14" Type="http://schemas.openxmlformats.org/officeDocument/2006/relationships/vmlDrawing" Target="../drawings/vmlDrawing2.vml"/><Relationship Id="rId13" Type="http://schemas.openxmlformats.org/officeDocument/2006/relationships/slideLayout" Target="../slideLayouts/slideLayout13.xml"/><Relationship Id="rId12" Type="http://schemas.openxmlformats.org/officeDocument/2006/relationships/image" Target="../media/image11.wmf"/><Relationship Id="rId11" Type="http://schemas.openxmlformats.org/officeDocument/2006/relationships/oleObject" Target="../embeddings/oleObject9.bin"/><Relationship Id="rId10" Type="http://schemas.openxmlformats.org/officeDocument/2006/relationships/image" Target="../media/image10.jpeg"/><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3.xml"/><Relationship Id="rId4" Type="http://schemas.openxmlformats.org/officeDocument/2006/relationships/image" Target="../media/image14.wmf"/><Relationship Id="rId3" Type="http://schemas.openxmlformats.org/officeDocument/2006/relationships/oleObject" Target="../embeddings/oleObject12.bin"/><Relationship Id="rId2" Type="http://schemas.openxmlformats.org/officeDocument/2006/relationships/image" Target="../media/image13.wmf"/><Relationship Id="rId1"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13.xml"/><Relationship Id="rId5" Type="http://schemas.openxmlformats.org/officeDocument/2006/relationships/image" Target="../media/image17.wmf"/><Relationship Id="rId4" Type="http://schemas.openxmlformats.org/officeDocument/2006/relationships/oleObject" Target="../embeddings/oleObject14.bin"/><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1.wmf"/><Relationship Id="rId7" Type="http://schemas.openxmlformats.org/officeDocument/2006/relationships/oleObject" Target="../embeddings/oleObject18.bin"/><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 Id="rId3" Type="http://schemas.openxmlformats.org/officeDocument/2006/relationships/oleObject" Target="../embeddings/oleObject16.bin"/><Relationship Id="rId2" Type="http://schemas.openxmlformats.org/officeDocument/2006/relationships/image" Target="../media/image18.wmf"/><Relationship Id="rId12" Type="http://schemas.openxmlformats.org/officeDocument/2006/relationships/vmlDrawing" Target="../drawings/vmlDrawing6.vml"/><Relationship Id="rId11" Type="http://schemas.openxmlformats.org/officeDocument/2006/relationships/slideLayout" Target="../slideLayouts/slideLayout13.xml"/><Relationship Id="rId10" Type="http://schemas.openxmlformats.org/officeDocument/2006/relationships/image" Target="../media/image22.wmf"/><Relationship Id="rId1"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3.x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 Id="rId3" Type="http://schemas.openxmlformats.org/officeDocument/2006/relationships/oleObject" Target="../embeddings/oleObject21.bin"/><Relationship Id="rId2" Type="http://schemas.openxmlformats.org/officeDocument/2006/relationships/image" Target="../media/image23.wmf"/><Relationship Id="rId1"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33793" name="标题 6"/>
          <p:cNvSpPr>
            <a:spLocks noChangeArrowheads="1"/>
          </p:cNvSpPr>
          <p:nvPr>
            <p:custDataLst>
              <p:tags r:id="rId2"/>
            </p:custDataLst>
          </p:nvPr>
        </p:nvSpPr>
        <p:spPr bwMode="auto">
          <a:xfrm>
            <a:off x="2557096" y="2347801"/>
            <a:ext cx="6506766" cy="67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120000"/>
              </a:lnSpc>
              <a:defRPr sz="3300">
                <a:solidFill>
                  <a:schemeClr val="tx1"/>
                </a:solidFill>
                <a:latin typeface="Arial" panose="020B0604020202020204" pitchFamily="34" charset="0"/>
                <a:ea typeface="宋体" panose="02010600030101010101" pitchFamily="2" charset="-122"/>
              </a:defRPr>
            </a:lvl1pPr>
            <a:lvl2pPr defTabSz="685800">
              <a:lnSpc>
                <a:spcPct val="120000"/>
              </a:lnSpc>
              <a:defRPr sz="3300">
                <a:solidFill>
                  <a:schemeClr val="tx1"/>
                </a:solidFill>
                <a:latin typeface="Arial" panose="020B0604020202020204" pitchFamily="34" charset="0"/>
                <a:ea typeface="宋体" panose="02010600030101010101" pitchFamily="2" charset="-122"/>
              </a:defRPr>
            </a:lvl2pPr>
            <a:lvl3pPr defTabSz="685800">
              <a:lnSpc>
                <a:spcPct val="120000"/>
              </a:lnSpc>
              <a:defRPr sz="3300">
                <a:solidFill>
                  <a:schemeClr val="tx1"/>
                </a:solidFill>
                <a:latin typeface="Arial" panose="020B0604020202020204" pitchFamily="34" charset="0"/>
                <a:ea typeface="宋体" panose="02010600030101010101" pitchFamily="2" charset="-122"/>
              </a:defRPr>
            </a:lvl3pPr>
            <a:lvl4pPr defTabSz="685800">
              <a:lnSpc>
                <a:spcPct val="120000"/>
              </a:lnSpc>
              <a:defRPr sz="3300">
                <a:solidFill>
                  <a:schemeClr val="tx1"/>
                </a:solidFill>
                <a:latin typeface="Arial" panose="020B0604020202020204" pitchFamily="34" charset="0"/>
                <a:ea typeface="宋体" panose="02010600030101010101" pitchFamily="2" charset="-122"/>
              </a:defRPr>
            </a:lvl4pPr>
            <a:lvl5pPr defTabSz="685800">
              <a:lnSpc>
                <a:spcPct val="120000"/>
              </a:lnSpc>
              <a:defRPr sz="3300">
                <a:solidFill>
                  <a:schemeClr val="tx1"/>
                </a:solidFill>
                <a:latin typeface="Arial" panose="020B0604020202020204" pitchFamily="34" charset="0"/>
                <a:ea typeface="宋体" panose="02010600030101010101" pitchFamily="2" charset="-122"/>
              </a:defRPr>
            </a:lvl5pPr>
            <a:lvl6pPr marL="457200" defTabSz="685800" fontAlgn="base">
              <a:lnSpc>
                <a:spcPct val="120000"/>
              </a:lnSpc>
              <a:spcBef>
                <a:spcPct val="0"/>
              </a:spcBef>
              <a:spcAft>
                <a:spcPct val="0"/>
              </a:spcAft>
              <a:defRPr sz="3300">
                <a:solidFill>
                  <a:schemeClr val="tx1"/>
                </a:solidFill>
                <a:latin typeface="Arial" panose="020B0604020202020204" pitchFamily="34" charset="0"/>
                <a:ea typeface="宋体" panose="02010600030101010101" pitchFamily="2" charset="-122"/>
              </a:defRPr>
            </a:lvl6pPr>
            <a:lvl7pPr marL="914400" defTabSz="685800" fontAlgn="base">
              <a:lnSpc>
                <a:spcPct val="120000"/>
              </a:lnSpc>
              <a:spcBef>
                <a:spcPct val="0"/>
              </a:spcBef>
              <a:spcAft>
                <a:spcPct val="0"/>
              </a:spcAft>
              <a:defRPr sz="3300">
                <a:solidFill>
                  <a:schemeClr val="tx1"/>
                </a:solidFill>
                <a:latin typeface="Arial" panose="020B0604020202020204" pitchFamily="34" charset="0"/>
                <a:ea typeface="宋体" panose="02010600030101010101" pitchFamily="2" charset="-122"/>
              </a:defRPr>
            </a:lvl7pPr>
            <a:lvl8pPr marL="1371600" defTabSz="685800" fontAlgn="base">
              <a:lnSpc>
                <a:spcPct val="120000"/>
              </a:lnSpc>
              <a:spcBef>
                <a:spcPct val="0"/>
              </a:spcBef>
              <a:spcAft>
                <a:spcPct val="0"/>
              </a:spcAft>
              <a:defRPr sz="3300">
                <a:solidFill>
                  <a:schemeClr val="tx1"/>
                </a:solidFill>
                <a:latin typeface="Arial" panose="020B0604020202020204" pitchFamily="34" charset="0"/>
                <a:ea typeface="宋体" panose="02010600030101010101" pitchFamily="2" charset="-122"/>
              </a:defRPr>
            </a:lvl8pPr>
            <a:lvl9pPr marL="1828800" defTabSz="685800" fontAlgn="base">
              <a:lnSpc>
                <a:spcPct val="120000"/>
              </a:lnSpc>
              <a:spcBef>
                <a:spcPct val="0"/>
              </a:spcBef>
              <a:spcAft>
                <a:spcPct val="0"/>
              </a:spcAft>
              <a:defRPr sz="3300">
                <a:solidFill>
                  <a:schemeClr val="tx1"/>
                </a:solidFill>
                <a:latin typeface="Arial" panose="020B0604020202020204" pitchFamily="34" charset="0"/>
                <a:ea typeface="宋体" panose="02010600030101010101" pitchFamily="2" charset="-122"/>
              </a:defRPr>
            </a:lvl9pPr>
          </a:lstStyle>
          <a:p>
            <a:pPr defTabSz="685800" fontAlgn="base">
              <a:spcBef>
                <a:spcPct val="0"/>
              </a:spcBef>
              <a:spcAft>
                <a:spcPct val="0"/>
              </a:spcAft>
              <a:defRPr/>
            </a:pPr>
            <a:r>
              <a:rPr lang="zh-CN" altLang="en-US" sz="6000" b="1" dirty="0">
                <a:solidFill>
                  <a:schemeClr val="tx1"/>
                </a:solidFill>
                <a:ea typeface="微软雅黑" panose="020B0503020204020204" pitchFamily="34" charset="-122"/>
              </a:rPr>
              <a:t>时变电磁场</a:t>
            </a:r>
            <a:endParaRPr lang="zh-CN" altLang="en-US" sz="6000" b="1" dirty="0">
              <a:solidFill>
                <a:schemeClr val="tx1"/>
              </a:solidFill>
              <a:ea typeface="微软雅黑" panose="020B0503020204020204" pitchFamily="34" charset="-122"/>
            </a:endParaRPr>
          </a:p>
        </p:txBody>
      </p:sp>
      <p:sp>
        <p:nvSpPr>
          <p:cNvPr id="93187" name="标题 6"/>
          <p:cNvSpPr>
            <a:spLocks noGrp="1" noChangeArrowheads="1"/>
          </p:cNvSpPr>
          <p:nvPr>
            <p:custDataLst>
              <p:tags r:id="rId3"/>
            </p:custDataLst>
          </p:nvPr>
        </p:nvSpPr>
        <p:spPr bwMode="auto">
          <a:xfrm>
            <a:off x="1925241" y="3644504"/>
            <a:ext cx="2808684" cy="67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eaLnBrk="0" hangingPunct="0">
              <a:defRPr sz="2400">
                <a:solidFill>
                  <a:schemeClr val="tx1"/>
                </a:solidFill>
                <a:latin typeface="Arial" panose="020B0604020202020204" pitchFamily="34" charset="0"/>
                <a:ea typeface="宋体" panose="02010600030101010101" pitchFamily="2" charset="-122"/>
              </a:defRPr>
            </a:lvl1pPr>
            <a:lvl2pPr marL="742950" indent="-285750" defTabSz="685800" eaLnBrk="0" hangingPunct="0">
              <a:defRPr sz="2400">
                <a:solidFill>
                  <a:schemeClr val="tx1"/>
                </a:solidFill>
                <a:latin typeface="Arial" panose="020B0604020202020204" pitchFamily="34" charset="0"/>
                <a:ea typeface="宋体" panose="02010600030101010101" pitchFamily="2" charset="-122"/>
              </a:defRPr>
            </a:lvl2pPr>
            <a:lvl3pPr marL="1143000" indent="-228600" defTabSz="685800" eaLnBrk="0" hangingPunct="0">
              <a:defRPr sz="2400">
                <a:solidFill>
                  <a:schemeClr val="tx1"/>
                </a:solidFill>
                <a:latin typeface="Arial" panose="020B0604020202020204" pitchFamily="34" charset="0"/>
                <a:ea typeface="宋体" panose="02010600030101010101" pitchFamily="2" charset="-122"/>
              </a:defRPr>
            </a:lvl3pPr>
            <a:lvl4pPr marL="1600200" indent="-228600" defTabSz="685800" eaLnBrk="0" hangingPunct="0">
              <a:defRPr sz="2400">
                <a:solidFill>
                  <a:schemeClr val="tx1"/>
                </a:solidFill>
                <a:latin typeface="Arial" panose="020B0604020202020204" pitchFamily="34" charset="0"/>
                <a:ea typeface="宋体" panose="02010600030101010101" pitchFamily="2" charset="-122"/>
              </a:defRPr>
            </a:lvl4pPr>
            <a:lvl5pPr marL="2057400" indent="-228600" defTabSz="685800" eaLnBrk="0" hangingPunct="0">
              <a:defRPr sz="24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685800" eaLnBrk="1" fontAlgn="base" hangingPunct="1">
              <a:lnSpc>
                <a:spcPct val="120000"/>
              </a:lnSpc>
              <a:spcBef>
                <a:spcPct val="0"/>
              </a:spcBef>
              <a:spcAft>
                <a:spcPct val="0"/>
              </a:spcAft>
              <a:defRPr/>
            </a:pPr>
            <a:r>
              <a:rPr lang="zh-CN" altLang="en-US" b="1" dirty="0">
                <a:solidFill>
                  <a:srgbClr val="FFFFFF"/>
                </a:solidFill>
                <a:latin typeface="微软雅黑" panose="020B0503020204020204" pitchFamily="34" charset="-122"/>
                <a:ea typeface="微软雅黑" panose="020B0503020204020204" pitchFamily="34" charset="-122"/>
              </a:rPr>
              <a:t>主讲教师：马力</a:t>
            </a:r>
            <a:endParaRPr lang="zh-CN" altLang="en-US" b="1" dirty="0">
              <a:solidFill>
                <a:srgbClr val="FFFFFF"/>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矩形 61441"/>
          <p:cNvSpPr/>
          <p:nvPr/>
        </p:nvSpPr>
        <p:spPr>
          <a:xfrm>
            <a:off x="470535" y="1866265"/>
            <a:ext cx="8373110" cy="11023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解：</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线圈静止时，感应电动势是由磁场随时间变化引起的，</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43" name="矩形 61442"/>
          <p:cNvSpPr/>
          <p:nvPr/>
        </p:nvSpPr>
        <p:spPr>
          <a:xfrm>
            <a:off x="471170" y="708025"/>
            <a:ext cx="8213725" cy="11023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例题 一个</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w</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的单匝矩形线圈放在时变磁场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y</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sinωt</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中。开始时线圈面的法线</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轴成</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α</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角，如图所示。求</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线圈静止时的感应电动势；</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线圈以角速度</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ω</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绕</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轴旋转时的感应电动势。         　 </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1444" name="图片 61443" descr="5-1-3"/>
          <p:cNvPicPr>
            <a:picLocks noChangeAspect="1"/>
          </p:cNvPicPr>
          <p:nvPr/>
        </p:nvPicPr>
        <p:blipFill>
          <a:blip r:embed="rId1"/>
          <a:stretch>
            <a:fillRect/>
          </a:stretch>
        </p:blipFill>
        <p:spPr>
          <a:xfrm>
            <a:off x="0" y="4253071"/>
            <a:ext cx="2747963" cy="2212181"/>
          </a:xfrm>
          <a:prstGeom prst="rect">
            <a:avLst/>
          </a:prstGeom>
          <a:noFill/>
          <a:ln w="9525">
            <a:noFill/>
          </a:ln>
        </p:spPr>
      </p:pic>
      <p:graphicFrame>
        <p:nvGraphicFramePr>
          <p:cNvPr id="61445" name="内容占位符 61444"/>
          <p:cNvGraphicFramePr/>
          <p:nvPr>
            <p:ph idx="4294967295"/>
          </p:nvPr>
        </p:nvGraphicFramePr>
        <p:xfrm>
          <a:off x="2816225" y="2797175"/>
          <a:ext cx="4886960" cy="2164080"/>
        </p:xfrm>
        <a:graphic>
          <a:graphicData uri="http://schemas.openxmlformats.org/presentationml/2006/ole">
            <mc:AlternateContent xmlns:mc="http://schemas.openxmlformats.org/markup-compatibility/2006">
              <mc:Choice xmlns:v="urn:schemas-microsoft-com:vml" Requires="v">
                <p:oleObj spid="_x0000_s3084" name="" r:id="rId2" imgW="2095500" imgH="939800" progId="Equation.DSMT4">
                  <p:embed/>
                </p:oleObj>
              </mc:Choice>
              <mc:Fallback>
                <p:oleObj name="" r:id="rId2" imgW="2095500" imgH="939800" progId="Equation.DSMT4">
                  <p:embed/>
                  <p:pic>
                    <p:nvPicPr>
                      <p:cNvPr id="0" name="图片 3083"/>
                      <p:cNvPicPr/>
                      <p:nvPr/>
                    </p:nvPicPr>
                    <p:blipFill>
                      <a:blip r:embed="rId3"/>
                      <a:stretch>
                        <a:fillRect/>
                      </a:stretch>
                    </p:blipFill>
                    <p:spPr>
                      <a:xfrm>
                        <a:off x="2816225" y="2797175"/>
                        <a:ext cx="4886960" cy="216408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blinds(horizontal)">
                                      <p:cBhvr>
                                        <p:cTn id="12"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9" name="矩形 60418"/>
          <p:cNvSpPr/>
          <p:nvPr/>
        </p:nvSpPr>
        <p:spPr>
          <a:xfrm>
            <a:off x="480695" y="568960"/>
            <a:ext cx="8154035" cy="119888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线圈以角速度</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ω</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旋转时，感应电动势既有因磁场随时间变化引起的感生电动势，又有因线圈转动引起的动生电动势。此时线圈面的法线是时间的函数，表示为</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，所以</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0422" name="对象 60421"/>
          <p:cNvGraphicFramePr/>
          <p:nvPr/>
        </p:nvGraphicFramePr>
        <p:xfrm>
          <a:off x="1330960" y="1803400"/>
          <a:ext cx="6327140" cy="1356995"/>
        </p:xfrm>
        <a:graphic>
          <a:graphicData uri="http://schemas.openxmlformats.org/presentationml/2006/ole">
            <mc:AlternateContent xmlns:mc="http://schemas.openxmlformats.org/markup-compatibility/2006">
              <mc:Choice xmlns:v="urn:schemas-microsoft-com:vml" Requires="v">
                <p:oleObj spid="_x0000_s3077" name="" r:id="rId1" imgW="3440430" imgH="660400" progId="Equation.DSMT4">
                  <p:embed/>
                </p:oleObj>
              </mc:Choice>
              <mc:Fallback>
                <p:oleObj name="" r:id="rId1" imgW="3440430" imgH="660400" progId="Equation.DSMT4">
                  <p:embed/>
                  <p:pic>
                    <p:nvPicPr>
                      <p:cNvPr id="0" name="图片 3076"/>
                      <p:cNvPicPr/>
                      <p:nvPr/>
                    </p:nvPicPr>
                    <p:blipFill>
                      <a:blip r:embed="rId2"/>
                      <a:stretch>
                        <a:fillRect/>
                      </a:stretch>
                    </p:blipFill>
                    <p:spPr>
                      <a:xfrm>
                        <a:off x="1330960" y="1803400"/>
                        <a:ext cx="6327140" cy="1356995"/>
                      </a:xfrm>
                      <a:prstGeom prst="rect">
                        <a:avLst/>
                      </a:prstGeom>
                      <a:noFill/>
                      <a:ln w="38100">
                        <a:noFill/>
                        <a:miter/>
                      </a:ln>
                    </p:spPr>
                  </p:pic>
                </p:oleObj>
              </mc:Fallback>
            </mc:AlternateContent>
          </a:graphicData>
        </a:graphic>
      </p:graphicFrame>
      <p:graphicFrame>
        <p:nvGraphicFramePr>
          <p:cNvPr id="60427" name="对象 60426"/>
          <p:cNvGraphicFramePr/>
          <p:nvPr/>
        </p:nvGraphicFramePr>
        <p:xfrm>
          <a:off x="1330960" y="3900805"/>
          <a:ext cx="3616325" cy="848360"/>
        </p:xfrm>
        <a:graphic>
          <a:graphicData uri="http://schemas.openxmlformats.org/presentationml/2006/ole">
            <mc:AlternateContent xmlns:mc="http://schemas.openxmlformats.org/markup-compatibility/2006">
              <mc:Choice xmlns:v="urn:schemas-microsoft-com:vml" Requires="v">
                <p:oleObj spid="_x0000_s3076" name="" r:id="rId3" imgW="1929765" imgH="393700" progId="Equation.DSMT4">
                  <p:embed/>
                </p:oleObj>
              </mc:Choice>
              <mc:Fallback>
                <p:oleObj name="" r:id="rId3" imgW="1929765" imgH="393700" progId="Equation.DSMT4">
                  <p:embed/>
                  <p:pic>
                    <p:nvPicPr>
                      <p:cNvPr id="0" name="图片 3075"/>
                      <p:cNvPicPr/>
                      <p:nvPr/>
                    </p:nvPicPr>
                    <p:blipFill>
                      <a:blip r:embed="rId4"/>
                      <a:stretch>
                        <a:fillRect/>
                      </a:stretch>
                    </p:blipFill>
                    <p:spPr>
                      <a:xfrm>
                        <a:off x="1330960" y="3900805"/>
                        <a:ext cx="3616325" cy="848360"/>
                      </a:xfrm>
                      <a:prstGeom prst="rect">
                        <a:avLst/>
                      </a:prstGeom>
                      <a:noFill/>
                      <a:ln w="38100">
                        <a:noFill/>
                        <a:miter/>
                      </a:ln>
                    </p:spPr>
                  </p:pic>
                </p:oleObj>
              </mc:Fallback>
            </mc:AlternateContent>
          </a:graphicData>
        </a:graphic>
      </p:graphicFrame>
      <p:pic>
        <p:nvPicPr>
          <p:cNvPr id="60430" name="图片 60429" descr="5-1-3"/>
          <p:cNvPicPr>
            <a:picLocks noChangeAspect="1"/>
          </p:cNvPicPr>
          <p:nvPr/>
        </p:nvPicPr>
        <p:blipFill>
          <a:blip r:embed="rId5"/>
          <a:stretch>
            <a:fillRect/>
          </a:stretch>
        </p:blipFill>
        <p:spPr>
          <a:xfrm>
            <a:off x="6383338" y="2322989"/>
            <a:ext cx="2747963" cy="2212181"/>
          </a:xfrm>
          <a:prstGeom prst="rect">
            <a:avLst/>
          </a:prstGeom>
          <a:noFill/>
          <a:ln w="9525">
            <a:noFill/>
          </a:ln>
        </p:spPr>
      </p:pic>
      <p:sp>
        <p:nvSpPr>
          <p:cNvPr id="60424" name="矩形 60423"/>
          <p:cNvSpPr/>
          <p:nvPr/>
        </p:nvSpPr>
        <p:spPr>
          <a:xfrm>
            <a:off x="480378" y="3328273"/>
            <a:ext cx="56692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也可以分别计算感生电动势和动生电动势</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blinds(horizontal)">
                                      <p:cBhvr>
                                        <p:cTn id="7" dur="50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blinds(horizontal)">
                                      <p:cBhvr>
                                        <p:cTn id="12" dur="500"/>
                                        <p:tgtEl>
                                          <p:spTgt spid="604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blinds(horizontal)">
                                      <p:cBhvr>
                                        <p:cTn id="17" dur="500"/>
                                        <p:tgtEl>
                                          <p:spTgt spid="60424"/>
                                        </p:tgtEl>
                                      </p:cBhvr>
                                    </p:animEffect>
                                  </p:childTnLst>
                                </p:cTn>
                              </p:par>
                              <p:par>
                                <p:cTn id="18" presetID="3" presetClass="entr" presetSubtype="10" fill="hold" nodeType="withEffect">
                                  <p:stCondLst>
                                    <p:cond delay="0"/>
                                  </p:stCondLst>
                                  <p:childTnLst>
                                    <p:set>
                                      <p:cBhvr>
                                        <p:cTn id="19" dur="1" fill="hold">
                                          <p:stCondLst>
                                            <p:cond delay="0"/>
                                          </p:stCondLst>
                                        </p:cTn>
                                        <p:tgtEl>
                                          <p:spTgt spid="60427"/>
                                        </p:tgtEl>
                                        <p:attrNameLst>
                                          <p:attrName>style.visibility</p:attrName>
                                        </p:attrNameLst>
                                      </p:cBhvr>
                                      <p:to>
                                        <p:strVal val="visible"/>
                                      </p:to>
                                    </p:set>
                                    <p:animEffect transition="in" filter="blinds(horizontal)">
                                      <p:cBhvr>
                                        <p:cTn id="20" dur="500"/>
                                        <p:tgtEl>
                                          <p:spTgt spid="6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4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3186" name="对象 93185"/>
          <p:cNvGraphicFramePr/>
          <p:nvPr/>
        </p:nvGraphicFramePr>
        <p:xfrm>
          <a:off x="2593340" y="941070"/>
          <a:ext cx="3530600" cy="652780"/>
        </p:xfrm>
        <a:graphic>
          <a:graphicData uri="http://schemas.openxmlformats.org/presentationml/2006/ole">
            <mc:AlternateContent xmlns:mc="http://schemas.openxmlformats.org/markup-compatibility/2006">
              <mc:Choice xmlns:v="urn:schemas-microsoft-com:vml" Requires="v">
                <p:oleObj spid="_x0000_s3081" name="" r:id="rId1" imgW="1929765" imgH="393700" progId="Equation.DSMT4">
                  <p:embed/>
                </p:oleObj>
              </mc:Choice>
              <mc:Fallback>
                <p:oleObj name="" r:id="rId1" imgW="1929765" imgH="393700" progId="Equation.DSMT4">
                  <p:embed/>
                  <p:pic>
                    <p:nvPicPr>
                      <p:cNvPr id="0" name="图片 3080"/>
                      <p:cNvPicPr/>
                      <p:nvPr/>
                    </p:nvPicPr>
                    <p:blipFill>
                      <a:blip r:embed="rId2"/>
                      <a:stretch>
                        <a:fillRect/>
                      </a:stretch>
                    </p:blipFill>
                    <p:spPr>
                      <a:xfrm>
                        <a:off x="2593340" y="941070"/>
                        <a:ext cx="3530600" cy="652780"/>
                      </a:xfrm>
                      <a:prstGeom prst="rect">
                        <a:avLst/>
                      </a:prstGeom>
                      <a:noFill/>
                      <a:ln w="38100">
                        <a:noFill/>
                        <a:miter/>
                      </a:ln>
                    </p:spPr>
                  </p:pic>
                </p:oleObj>
              </mc:Fallback>
            </mc:AlternateContent>
          </a:graphicData>
        </a:graphic>
      </p:graphicFrame>
      <p:sp>
        <p:nvSpPr>
          <p:cNvPr id="93187" name="矩形 93186"/>
          <p:cNvSpPr/>
          <p:nvPr/>
        </p:nvSpPr>
        <p:spPr>
          <a:xfrm>
            <a:off x="485140" y="1772285"/>
            <a:ext cx="8199755" cy="829945"/>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上式中的第一项与（</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）中求得的静止时的感生电动势相同，第二项为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3190" name="对象 93189"/>
          <p:cNvGraphicFramePr/>
          <p:nvPr/>
        </p:nvGraphicFramePr>
        <p:xfrm>
          <a:off x="1480185" y="2602230"/>
          <a:ext cx="6775450" cy="2016760"/>
        </p:xfrm>
        <a:graphic>
          <a:graphicData uri="http://schemas.openxmlformats.org/presentationml/2006/ole">
            <mc:AlternateContent xmlns:mc="http://schemas.openxmlformats.org/markup-compatibility/2006">
              <mc:Choice xmlns:v="urn:schemas-microsoft-com:vml" Requires="v">
                <p:oleObj spid="_x0000_s3078" name="" r:id="rId3" imgW="4508500" imgH="1143000" progId="Equation.DSMT4">
                  <p:embed/>
                </p:oleObj>
              </mc:Choice>
              <mc:Fallback>
                <p:oleObj name="" r:id="rId3" imgW="4508500" imgH="1143000" progId="Equation.DSMT4">
                  <p:embed/>
                  <p:pic>
                    <p:nvPicPr>
                      <p:cNvPr id="0" name="图片 3077"/>
                      <p:cNvPicPr/>
                      <p:nvPr/>
                    </p:nvPicPr>
                    <p:blipFill>
                      <a:blip r:embed="rId4"/>
                      <a:stretch>
                        <a:fillRect/>
                      </a:stretch>
                    </p:blipFill>
                    <p:spPr>
                      <a:xfrm>
                        <a:off x="1480185" y="2602230"/>
                        <a:ext cx="6775450" cy="2016760"/>
                      </a:xfrm>
                      <a:prstGeom prst="rect">
                        <a:avLst/>
                      </a:prstGeom>
                      <a:noFill/>
                      <a:ln w="38100">
                        <a:noFill/>
                        <a:miter/>
                      </a:ln>
                    </p:spPr>
                  </p:pic>
                </p:oleObj>
              </mc:Fallback>
            </mc:AlternateContent>
          </a:graphicData>
        </a:graphic>
      </p:graphicFrame>
      <p:pic>
        <p:nvPicPr>
          <p:cNvPr id="93191" name="图片 93190" descr="5-1-3"/>
          <p:cNvPicPr>
            <a:picLocks noChangeAspect="1"/>
          </p:cNvPicPr>
          <p:nvPr/>
        </p:nvPicPr>
        <p:blipFill>
          <a:blip r:embed="rId5"/>
          <a:stretch>
            <a:fillRect/>
          </a:stretch>
        </p:blipFill>
        <p:spPr>
          <a:xfrm>
            <a:off x="82074" y="4910059"/>
            <a:ext cx="2240756" cy="180379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blinds(horizontal)">
                                      <p:cBhvr>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190"/>
                                        </p:tgtEl>
                                        <p:attrNameLst>
                                          <p:attrName>style.visibility</p:attrName>
                                        </p:attrNameLst>
                                      </p:cBhvr>
                                      <p:to>
                                        <p:strVal val="visible"/>
                                      </p:to>
                                    </p:set>
                                    <p:animEffect transition="in" filter="blinds(horizontal)">
                                      <p:cBhvr>
                                        <p:cTn id="12" dur="500"/>
                                        <p:tgtEl>
                                          <p:spTgt spid="93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3" name="矩形 92162"/>
          <p:cNvSpPr/>
          <p:nvPr/>
        </p:nvSpPr>
        <p:spPr>
          <a:xfrm>
            <a:off x="588010" y="329406"/>
            <a:ext cx="2264410" cy="460375"/>
          </a:xfrm>
          <a:prstGeom prst="rect">
            <a:avLst/>
          </a:prstGeom>
          <a:noFill/>
          <a:ln w="9525">
            <a:noFill/>
          </a:ln>
          <a:extLst>
            <a:ext uri="{909E8E84-426E-40DD-AFC4-6F175D3DCCD1}">
              <a14:hiddenFill xmlns:a14="http://schemas.microsoft.com/office/drawing/2010/main">
                <a:solidFill>
                  <a:srgbClr val="FF0000"/>
                </a:solidFill>
              </a14:hiddenFill>
            </a:ext>
          </a:extLst>
        </p:spPr>
        <p:txBody>
          <a:bodyPr wrap="none" anchor="t">
            <a:spAutoFit/>
          </a:bodyPr>
          <a:p>
            <a:r>
              <a:rPr lang="en-US" altLang="zh-CN" sz="24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dirty="0">
                <a:solidFill>
                  <a:srgbClr val="0070C0"/>
                </a:solidFill>
                <a:uFillTx/>
                <a:latin typeface="微软雅黑" panose="020B0503020204020204" pitchFamily="34" charset="-122"/>
                <a:ea typeface="微软雅黑" panose="020B0503020204020204" pitchFamily="34" charset="-122"/>
                <a:cs typeface="微软雅黑" panose="020B0503020204020204" pitchFamily="34" charset="-122"/>
              </a:rPr>
              <a:t>位移</a:t>
            </a:r>
            <a:r>
              <a:rPr lang="zh-CN" altLang="en-US" sz="24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电流</a:t>
            </a:r>
            <a:endParaRPr lang="zh-CN" altLang="en-US" sz="24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65" name="矩形 92164"/>
          <p:cNvSpPr/>
          <p:nvPr/>
        </p:nvSpPr>
        <p:spPr>
          <a:xfrm>
            <a:off x="600075" y="802085"/>
            <a:ext cx="4628515"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．麦克斯韦关于位移电流的假说</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66" name="矩形 92165"/>
          <p:cNvSpPr/>
          <p:nvPr/>
        </p:nvSpPr>
        <p:spPr>
          <a:xfrm>
            <a:off x="572135" y="1320800"/>
            <a:ext cx="8186420" cy="11023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麦克斯韦发现了将恒定磁场中的安培环路定律应用于时变场时出现的矛盾，提出位移电流的假说，对安培环路定律作了修正。 </a:t>
            </a:r>
            <a:endParaRPr lang="zh-CN" altLang="en-US"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2167" name="图片 92166" descr="5-1-4"/>
          <p:cNvPicPr>
            <a:picLocks noChangeAspect="1"/>
          </p:cNvPicPr>
          <p:nvPr/>
        </p:nvPicPr>
        <p:blipFill>
          <a:blip r:embed="rId1"/>
          <a:stretch>
            <a:fillRect/>
          </a:stretch>
        </p:blipFill>
        <p:spPr>
          <a:xfrm>
            <a:off x="7265829" y="39291"/>
            <a:ext cx="1754981" cy="1137047"/>
          </a:xfrm>
          <a:prstGeom prst="rect">
            <a:avLst/>
          </a:prstGeom>
          <a:noFill/>
          <a:ln w="9525">
            <a:noFill/>
          </a:ln>
        </p:spPr>
      </p:pic>
      <p:sp>
        <p:nvSpPr>
          <p:cNvPr id="92168" name="矩形 92167"/>
          <p:cNvSpPr/>
          <p:nvPr/>
        </p:nvSpPr>
        <p:spPr>
          <a:xfrm>
            <a:off x="571500" y="3390900"/>
            <a:ext cx="8333105" cy="11023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图示连接于交流电源上的电容器，电路中电流为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。取一个闭合积分路径</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包围导线，如果恒定磁场中的安培环路定律仍然成立，则沿此回路磁场强度</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的线积分将等于穿过该回路所张的任一个曲面的电流（瞬时关系）。我们在回路上张两个不同的曲面</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，使其中的</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面和导线相截</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面穿过电容器的两个极板之间。这时出现了矛盾：穿过</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面的电流为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，而穿过</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面的电流为零。</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沿同一闭合路径的线积分却导出了两种不同的结果。</a:t>
            </a:r>
            <a:r>
              <a:rPr lang="zh-CN" altLang="en-US"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blinds(horizontal)">
                                      <p:cBhvr>
                                        <p:cTn id="7" dur="500"/>
                                        <p:tgtEl>
                                          <p:spTgt spid="921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6"/>
                                        </p:tgtEl>
                                        <p:attrNameLst>
                                          <p:attrName>style.visibility</p:attrName>
                                        </p:attrNameLst>
                                      </p:cBhvr>
                                      <p:to>
                                        <p:strVal val="visible"/>
                                      </p:to>
                                    </p:set>
                                    <p:animEffect transition="in" filter="blinds(horizontal)">
                                      <p:cBhvr>
                                        <p:cTn id="12" dur="500"/>
                                        <p:tgtEl>
                                          <p:spTgt spid="921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8"/>
                                        </p:tgtEl>
                                        <p:attrNameLst>
                                          <p:attrName>style.visibility</p:attrName>
                                        </p:attrNameLst>
                                      </p:cBhvr>
                                      <p:to>
                                        <p:strVal val="visible"/>
                                      </p:to>
                                    </p:set>
                                    <p:animEffect transition="in" filter="blinds(horizontal)">
                                      <p:cBhvr>
                                        <p:cTn id="17" dur="500"/>
                                        <p:tgtEl>
                                          <p:spTgt spid="92168"/>
                                        </p:tgtEl>
                                      </p:cBhvr>
                                    </p:animEffect>
                                  </p:childTnLst>
                                </p:cTn>
                              </p:par>
                              <p:par>
                                <p:cTn id="18" presetID="3" presetClass="entr" presetSubtype="10" fill="hold" nodeType="withEffect">
                                  <p:stCondLst>
                                    <p:cond delay="0"/>
                                  </p:stCondLst>
                                  <p:childTnLst>
                                    <p:set>
                                      <p:cBhvr>
                                        <p:cTn id="19" dur="1" fill="hold">
                                          <p:stCondLst>
                                            <p:cond delay="0"/>
                                          </p:stCondLst>
                                        </p:cTn>
                                        <p:tgtEl>
                                          <p:spTgt spid="92167"/>
                                        </p:tgtEl>
                                        <p:attrNameLst>
                                          <p:attrName>style.visibility</p:attrName>
                                        </p:attrNameLst>
                                      </p:cBhvr>
                                      <p:to>
                                        <p:strVal val="visible"/>
                                      </p:to>
                                    </p:set>
                                    <p:animEffect transition="in" filter="blinds(horizontal)">
                                      <p:cBhvr>
                                        <p:cTn id="20" dur="5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P spid="92166" grpId="0"/>
      <p:bldP spid="921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9" name="矩形 91138"/>
          <p:cNvSpPr/>
          <p:nvPr/>
        </p:nvSpPr>
        <p:spPr>
          <a:xfrm>
            <a:off x="458470" y="457835"/>
            <a:ext cx="8227695" cy="156845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麦克斯韦深入研究了这一问题，提出了位移电流的假说。他认为，在电容器的两极板间存在着另一种电流，其量值与传导电流</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相等。 因为对于由</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构成的闭合面，利用电流连续性方程和高斯定理</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1140" name="内容占位符 91139"/>
          <p:cNvGraphicFramePr/>
          <p:nvPr>
            <p:ph idx="4294967295"/>
          </p:nvPr>
        </p:nvGraphicFramePr>
        <p:xfrm>
          <a:off x="3262630" y="2059940"/>
          <a:ext cx="2226310" cy="1347470"/>
        </p:xfrm>
        <a:graphic>
          <a:graphicData uri="http://schemas.openxmlformats.org/presentationml/2006/ole">
            <mc:AlternateContent xmlns:mc="http://schemas.openxmlformats.org/markup-compatibility/2006">
              <mc:Choice xmlns:v="urn:schemas-microsoft-com:vml" Requires="v">
                <p:oleObj spid="_x0000_s3079" name="" r:id="rId1" imgW="1167765" imgH="711200" progId="Equation.DSMT4">
                  <p:embed/>
                </p:oleObj>
              </mc:Choice>
              <mc:Fallback>
                <p:oleObj name="" r:id="rId1" imgW="1167765" imgH="711200" progId="Equation.DSMT4">
                  <p:embed/>
                  <p:pic>
                    <p:nvPicPr>
                      <p:cNvPr id="0" name="图片 3078"/>
                      <p:cNvPicPr/>
                      <p:nvPr/>
                    </p:nvPicPr>
                    <p:blipFill>
                      <a:blip r:embed="rId2"/>
                      <a:stretch>
                        <a:fillRect/>
                      </a:stretch>
                    </p:blipFill>
                    <p:spPr>
                      <a:xfrm>
                        <a:off x="3262630" y="2059940"/>
                        <a:ext cx="2226310" cy="1347470"/>
                      </a:xfrm>
                      <a:prstGeom prst="rect">
                        <a:avLst/>
                      </a:prstGeom>
                      <a:noFill/>
                      <a:ln w="38100">
                        <a:miter/>
                      </a:ln>
                    </p:spPr>
                  </p:pic>
                </p:oleObj>
              </mc:Fallback>
            </mc:AlternateContent>
          </a:graphicData>
        </a:graphic>
      </p:graphicFrame>
      <p:sp>
        <p:nvSpPr>
          <p:cNvPr id="91143" name="矩形 91142"/>
          <p:cNvSpPr/>
          <p:nvPr/>
        </p:nvSpPr>
        <p:spPr>
          <a:xfrm>
            <a:off x="1062038" y="3479483"/>
            <a:ext cx="6778625"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为极板上的电荷量。利用以上两式可以导出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1144" name="对象 91143"/>
          <p:cNvGraphicFramePr/>
          <p:nvPr/>
        </p:nvGraphicFramePr>
        <p:xfrm>
          <a:off x="2265680" y="4016375"/>
          <a:ext cx="4321175" cy="813435"/>
        </p:xfrm>
        <a:graphic>
          <a:graphicData uri="http://schemas.openxmlformats.org/presentationml/2006/ole">
            <mc:AlternateContent xmlns:mc="http://schemas.openxmlformats.org/markup-compatibility/2006">
              <mc:Choice xmlns:v="urn:schemas-microsoft-com:vml" Requires="v">
                <p:oleObj spid="_x0000_s3080" name="" r:id="rId3" imgW="2551430" imgH="393700" progId="Equation.DSMT4">
                  <p:embed/>
                </p:oleObj>
              </mc:Choice>
              <mc:Fallback>
                <p:oleObj name="" r:id="rId3" imgW="2551430" imgH="393700" progId="Equation.DSMT4">
                  <p:embed/>
                  <p:pic>
                    <p:nvPicPr>
                      <p:cNvPr id="0" name="图片 3079"/>
                      <p:cNvPicPr/>
                      <p:nvPr/>
                    </p:nvPicPr>
                    <p:blipFill>
                      <a:blip r:embed="rId4"/>
                      <a:stretch>
                        <a:fillRect/>
                      </a:stretch>
                    </p:blipFill>
                    <p:spPr>
                      <a:xfrm>
                        <a:off x="2265680" y="4016375"/>
                        <a:ext cx="4321175" cy="813435"/>
                      </a:xfrm>
                      <a:prstGeom prst="rect">
                        <a:avLst/>
                      </a:prstGeom>
                      <a:noFill/>
                      <a:ln w="38100">
                        <a:noFill/>
                        <a:miter/>
                      </a:ln>
                    </p:spPr>
                  </p:pic>
                </p:oleObj>
              </mc:Fallback>
            </mc:AlternateContent>
          </a:graphicData>
        </a:graphic>
      </p:graphicFrame>
      <p:grpSp>
        <p:nvGrpSpPr>
          <p:cNvPr id="91147" name="组合 91146"/>
          <p:cNvGrpSpPr/>
          <p:nvPr/>
        </p:nvGrpSpPr>
        <p:grpSpPr>
          <a:xfrm>
            <a:off x="2992120" y="5102860"/>
            <a:ext cx="2193290" cy="638810"/>
            <a:chOff x="1588" y="3339"/>
            <a:chExt cx="1750" cy="454"/>
          </a:xfrm>
        </p:grpSpPr>
        <p:graphicFrame>
          <p:nvGraphicFramePr>
            <p:cNvPr id="91145" name="对象 91144"/>
            <p:cNvGraphicFramePr/>
            <p:nvPr/>
          </p:nvGraphicFramePr>
          <p:xfrm>
            <a:off x="2290" y="3339"/>
            <a:ext cx="1048" cy="454"/>
          </p:xfrm>
          <a:graphic>
            <a:graphicData uri="http://schemas.openxmlformats.org/presentationml/2006/ole">
              <mc:AlternateContent xmlns:mc="http://schemas.openxmlformats.org/markup-compatibility/2006">
                <mc:Choice xmlns:v="urn:schemas-microsoft-com:vml" Requires="v">
                  <p:oleObj spid="_x0000_s3082" name="" r:id="rId5" imgW="901065" imgH="393700" progId="Equation.DSMT4">
                    <p:embed/>
                  </p:oleObj>
                </mc:Choice>
                <mc:Fallback>
                  <p:oleObj name="" r:id="rId5" imgW="901065" imgH="393700" progId="Equation.DSMT4">
                    <p:embed/>
                    <p:pic>
                      <p:nvPicPr>
                        <p:cNvPr id="0" name="图片 3081"/>
                        <p:cNvPicPr/>
                        <p:nvPr/>
                      </p:nvPicPr>
                      <p:blipFill>
                        <a:blip r:embed="rId6"/>
                        <a:stretch>
                          <a:fillRect/>
                        </a:stretch>
                      </p:blipFill>
                      <p:spPr>
                        <a:xfrm>
                          <a:off x="2290" y="3339"/>
                          <a:ext cx="1048" cy="454"/>
                        </a:xfrm>
                        <a:prstGeom prst="rect">
                          <a:avLst/>
                        </a:prstGeom>
                        <a:noFill/>
                        <a:ln w="38100">
                          <a:noFill/>
                          <a:miter/>
                        </a:ln>
                      </p:spPr>
                    </p:pic>
                  </p:oleObj>
                </mc:Fallback>
              </mc:AlternateContent>
            </a:graphicData>
          </a:graphic>
        </p:graphicFrame>
        <p:sp>
          <p:nvSpPr>
            <p:cNvPr id="91146" name="文本框 91145"/>
            <p:cNvSpPr txBox="1"/>
            <p:nvPr/>
          </p:nvSpPr>
          <p:spPr>
            <a:xfrm>
              <a:off x="1588" y="3397"/>
              <a:ext cx="666" cy="327"/>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其中</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blinds(horizontal)">
                                      <p:cBhvr>
                                        <p:cTn id="7" dur="500"/>
                                        <p:tgtEl>
                                          <p:spTgt spid="911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blinds(horizontal)">
                                      <p:cBhvr>
                                        <p:cTn id="12" dur="500"/>
                                        <p:tgtEl>
                                          <p:spTgt spid="911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143"/>
                                        </p:tgtEl>
                                        <p:attrNameLst>
                                          <p:attrName>style.visibility</p:attrName>
                                        </p:attrNameLst>
                                      </p:cBhvr>
                                      <p:to>
                                        <p:strVal val="visible"/>
                                      </p:to>
                                    </p:set>
                                    <p:animEffect transition="in" filter="blinds(horizontal)">
                                      <p:cBhvr>
                                        <p:cTn id="17" dur="500"/>
                                        <p:tgtEl>
                                          <p:spTgt spid="91143"/>
                                        </p:tgtEl>
                                      </p:cBhvr>
                                    </p:animEffect>
                                  </p:childTnLst>
                                </p:cTn>
                              </p:par>
                              <p:par>
                                <p:cTn id="18" presetID="3" presetClass="entr" presetSubtype="10" fill="hold" nodeType="withEffect">
                                  <p:stCondLst>
                                    <p:cond delay="0"/>
                                  </p:stCondLst>
                                  <p:childTnLst>
                                    <p:set>
                                      <p:cBhvr>
                                        <p:cTn id="19" dur="1" fill="hold">
                                          <p:stCondLst>
                                            <p:cond delay="0"/>
                                          </p:stCondLst>
                                        </p:cTn>
                                        <p:tgtEl>
                                          <p:spTgt spid="91144"/>
                                        </p:tgtEl>
                                        <p:attrNameLst>
                                          <p:attrName>style.visibility</p:attrName>
                                        </p:attrNameLst>
                                      </p:cBhvr>
                                      <p:to>
                                        <p:strVal val="visible"/>
                                      </p:to>
                                    </p:set>
                                    <p:animEffect transition="in" filter="blinds(horizontal)">
                                      <p:cBhvr>
                                        <p:cTn id="20" dur="500"/>
                                        <p:tgtEl>
                                          <p:spTgt spid="9114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1147"/>
                                        </p:tgtEl>
                                        <p:attrNameLst>
                                          <p:attrName>style.visibility</p:attrName>
                                        </p:attrNameLst>
                                      </p:cBhvr>
                                      <p:to>
                                        <p:strVal val="visible"/>
                                      </p:to>
                                    </p:set>
                                    <p:animEffect transition="in" filter="blinds(horizontal)">
                                      <p:cBhvr>
                                        <p:cTn id="25"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P spid="911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0115" name="对象 90114"/>
          <p:cNvGraphicFramePr/>
          <p:nvPr/>
        </p:nvGraphicFramePr>
        <p:xfrm>
          <a:off x="3467735" y="963930"/>
          <a:ext cx="1554480" cy="762000"/>
        </p:xfrm>
        <a:graphic>
          <a:graphicData uri="http://schemas.openxmlformats.org/presentationml/2006/ole">
            <mc:AlternateContent xmlns:mc="http://schemas.openxmlformats.org/markup-compatibility/2006">
              <mc:Choice xmlns:v="urn:schemas-microsoft-com:vml" Requires="v">
                <p:oleObj spid="_x0000_s3083" name="" r:id="rId1" imgW="901065" imgH="393700" progId="Equation.DSMT4">
                  <p:embed/>
                </p:oleObj>
              </mc:Choice>
              <mc:Fallback>
                <p:oleObj name="" r:id="rId1" imgW="901065" imgH="393700" progId="Equation.DSMT4">
                  <p:embed/>
                  <p:pic>
                    <p:nvPicPr>
                      <p:cNvPr id="0" name="图片 3082"/>
                      <p:cNvPicPr/>
                      <p:nvPr/>
                    </p:nvPicPr>
                    <p:blipFill>
                      <a:blip r:embed="rId2"/>
                      <a:stretch>
                        <a:fillRect/>
                      </a:stretch>
                    </p:blipFill>
                    <p:spPr>
                      <a:xfrm>
                        <a:off x="3467735" y="963930"/>
                        <a:ext cx="1554480" cy="762000"/>
                      </a:xfrm>
                      <a:prstGeom prst="rect">
                        <a:avLst/>
                      </a:prstGeom>
                      <a:noFill/>
                      <a:ln w="38100">
                        <a:noFill/>
                        <a:miter/>
                      </a:ln>
                    </p:spPr>
                  </p:pic>
                </p:oleObj>
              </mc:Fallback>
            </mc:AlternateContent>
          </a:graphicData>
        </a:graphic>
      </p:graphicFrame>
      <p:sp>
        <p:nvSpPr>
          <p:cNvPr id="90118" name="矩形 90117"/>
          <p:cNvSpPr/>
          <p:nvPr/>
        </p:nvSpPr>
        <p:spPr>
          <a:xfrm>
            <a:off x="527685" y="1809750"/>
            <a:ext cx="8140065" cy="119888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麦克斯韦称之为位移电流密度，可以验证其具有电流密度的量纲</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2400" i="1" baseline="30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。考虑到由</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构成的闭合曲面的法线方向向外，可以写为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0121" name="对象 90120"/>
          <p:cNvGraphicFramePr/>
          <p:nvPr/>
        </p:nvGraphicFramePr>
        <p:xfrm>
          <a:off x="2661285" y="3105150"/>
          <a:ext cx="3167380" cy="744220"/>
        </p:xfrm>
        <a:graphic>
          <a:graphicData uri="http://schemas.openxmlformats.org/presentationml/2006/ole">
            <mc:AlternateContent xmlns:mc="http://schemas.openxmlformats.org/markup-compatibility/2006">
              <mc:Choice xmlns:v="urn:schemas-microsoft-com:vml" Requires="v">
                <p:oleObj spid="_x0000_s3084" name="" r:id="rId3" imgW="1637030" imgH="317500" progId="Equation.DSMT4">
                  <p:embed/>
                </p:oleObj>
              </mc:Choice>
              <mc:Fallback>
                <p:oleObj name="" r:id="rId3" imgW="1637030" imgH="317500" progId="Equation.DSMT4">
                  <p:embed/>
                  <p:pic>
                    <p:nvPicPr>
                      <p:cNvPr id="0" name="图片 3083"/>
                      <p:cNvPicPr/>
                      <p:nvPr/>
                    </p:nvPicPr>
                    <p:blipFill>
                      <a:blip r:embed="rId4"/>
                      <a:stretch>
                        <a:fillRect/>
                      </a:stretch>
                    </p:blipFill>
                    <p:spPr>
                      <a:xfrm>
                        <a:off x="2661285" y="3105150"/>
                        <a:ext cx="3167380" cy="744220"/>
                      </a:xfrm>
                      <a:prstGeom prst="rect">
                        <a:avLst/>
                      </a:prstGeom>
                      <a:noFill/>
                      <a:ln w="38100">
                        <a:noFill/>
                        <a:miter/>
                      </a:ln>
                    </p:spPr>
                  </p:pic>
                </p:oleObj>
              </mc:Fallback>
            </mc:AlternateContent>
          </a:graphicData>
        </a:graphic>
      </p:graphicFrame>
      <p:sp>
        <p:nvSpPr>
          <p:cNvPr id="90123" name="矩形 90122"/>
          <p:cNvSpPr/>
          <p:nvPr/>
        </p:nvSpPr>
        <p:spPr>
          <a:xfrm>
            <a:off x="527685" y="3964305"/>
            <a:ext cx="8140700"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所以穿过</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面的传导电流与穿过</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面的位移电流相等，这就消除了原来安培环路定理中的矛盾。</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0124" name="图片 90123" descr="5-1-4"/>
          <p:cNvPicPr>
            <a:picLocks noChangeAspect="1"/>
          </p:cNvPicPr>
          <p:nvPr/>
        </p:nvPicPr>
        <p:blipFill>
          <a:blip r:embed="rId5"/>
          <a:stretch>
            <a:fillRect/>
          </a:stretch>
        </p:blipFill>
        <p:spPr>
          <a:xfrm>
            <a:off x="7020719" y="444421"/>
            <a:ext cx="1754981" cy="113704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blinds(horizontal)">
                                      <p:cBhvr>
                                        <p:cTn id="7" dur="500"/>
                                        <p:tgtEl>
                                          <p:spTgt spid="90118"/>
                                        </p:tgtEl>
                                      </p:cBhvr>
                                    </p:animEffect>
                                  </p:childTnLst>
                                </p:cTn>
                              </p:par>
                              <p:par>
                                <p:cTn id="8" presetID="3" presetClass="entr" presetSubtype="10" fill="hold" nodeType="withEffect">
                                  <p:stCondLst>
                                    <p:cond delay="0"/>
                                  </p:stCondLst>
                                  <p:childTnLst>
                                    <p:set>
                                      <p:cBhvr>
                                        <p:cTn id="9" dur="1" fill="hold">
                                          <p:stCondLst>
                                            <p:cond delay="0"/>
                                          </p:stCondLst>
                                        </p:cTn>
                                        <p:tgtEl>
                                          <p:spTgt spid="90115"/>
                                        </p:tgtEl>
                                        <p:attrNameLst>
                                          <p:attrName>style.visibility</p:attrName>
                                        </p:attrNameLst>
                                      </p:cBhvr>
                                      <p:to>
                                        <p:strVal val="visible"/>
                                      </p:to>
                                    </p:set>
                                    <p:animEffect transition="in" filter="blinds(horizontal)">
                                      <p:cBhvr>
                                        <p:cTn id="10" dur="500"/>
                                        <p:tgtEl>
                                          <p:spTgt spid="901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0121"/>
                                        </p:tgtEl>
                                        <p:attrNameLst>
                                          <p:attrName>style.visibility</p:attrName>
                                        </p:attrNameLst>
                                      </p:cBhvr>
                                      <p:to>
                                        <p:strVal val="visible"/>
                                      </p:to>
                                    </p:set>
                                    <p:animEffect transition="in" filter="blinds(horizontal)">
                                      <p:cBhvr>
                                        <p:cTn id="15" dur="500"/>
                                        <p:tgtEl>
                                          <p:spTgt spid="9012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0123"/>
                                        </p:tgtEl>
                                        <p:attrNameLst>
                                          <p:attrName>style.visibility</p:attrName>
                                        </p:attrNameLst>
                                      </p:cBhvr>
                                      <p:to>
                                        <p:strVal val="visible"/>
                                      </p:to>
                                    </p:set>
                                    <p:animEffect transition="in" filter="blinds(horizontal)">
                                      <p:cBhvr>
                                        <p:cTn id="20" dur="500"/>
                                        <p:tgtEl>
                                          <p:spTgt spid="90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P spid="901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1" name="矩形 89090"/>
          <p:cNvSpPr/>
          <p:nvPr/>
        </p:nvSpPr>
        <p:spPr>
          <a:xfrm>
            <a:off x="585470" y="657225"/>
            <a:ext cx="7872095" cy="119888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麦克斯韦关于位移电流假说的基本思想是：变化的电场在其周围空间激发涡旋磁场，这样变化的电场等效于一种电流，称为位移电流。场方程为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89094" name="对象 89093"/>
          <p:cNvGraphicFramePr/>
          <p:nvPr/>
        </p:nvGraphicFramePr>
        <p:xfrm>
          <a:off x="1875155" y="1856105"/>
          <a:ext cx="4531360" cy="698500"/>
        </p:xfrm>
        <a:graphic>
          <a:graphicData uri="http://schemas.openxmlformats.org/presentationml/2006/ole">
            <mc:AlternateContent xmlns:mc="http://schemas.openxmlformats.org/markup-compatibility/2006">
              <mc:Choice xmlns:v="urn:schemas-microsoft-com:vml" Requires="v">
                <p:oleObj spid="_x0000_s3085" name="" r:id="rId1" imgW="2678430" imgH="393700" progId="Equation.DSMT4">
                  <p:embed/>
                </p:oleObj>
              </mc:Choice>
              <mc:Fallback>
                <p:oleObj name="" r:id="rId1" imgW="2678430" imgH="393700" progId="Equation.DSMT4">
                  <p:embed/>
                  <p:pic>
                    <p:nvPicPr>
                      <p:cNvPr id="0" name="图片 3084"/>
                      <p:cNvPicPr/>
                      <p:nvPr/>
                    </p:nvPicPr>
                    <p:blipFill>
                      <a:blip r:embed="rId2"/>
                      <a:stretch>
                        <a:fillRect/>
                      </a:stretch>
                    </p:blipFill>
                    <p:spPr>
                      <a:xfrm>
                        <a:off x="1875155" y="1856105"/>
                        <a:ext cx="4531360" cy="698500"/>
                      </a:xfrm>
                      <a:prstGeom prst="rect">
                        <a:avLst/>
                      </a:prstGeom>
                      <a:noFill/>
                      <a:ln w="38100">
                        <a:noFill/>
                        <a:miter/>
                      </a:ln>
                    </p:spPr>
                  </p:pic>
                </p:oleObj>
              </mc:Fallback>
            </mc:AlternateContent>
          </a:graphicData>
        </a:graphic>
      </p:graphicFrame>
      <p:sp>
        <p:nvSpPr>
          <p:cNvPr id="89096" name="矩形 89095"/>
          <p:cNvSpPr/>
          <p:nvPr/>
        </p:nvSpPr>
        <p:spPr>
          <a:xfrm>
            <a:off x="1270635" y="2591435"/>
            <a:ext cx="6209665"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变化的电场与涡旋磁场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之间满足右手关系。</a:t>
            </a:r>
            <a:endParaRPr lang="zh-CN" altLang="en-US"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098" name="矩形 89097"/>
          <p:cNvSpPr/>
          <p:nvPr/>
        </p:nvSpPr>
        <p:spPr>
          <a:xfrm>
            <a:off x="677863" y="3053398"/>
            <a:ext cx="4628515"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．全电流定律（安培环路定理）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100" name="矩形 89099"/>
          <p:cNvSpPr/>
          <p:nvPr/>
        </p:nvSpPr>
        <p:spPr>
          <a:xfrm>
            <a:off x="935752" y="3556556"/>
            <a:ext cx="5941219" cy="460375"/>
          </a:xfrm>
          <a:prstGeom prst="rect">
            <a:avLst/>
          </a:prstGeom>
          <a:noFill/>
          <a:ln w="9525">
            <a:noFill/>
          </a:ln>
        </p:spPr>
        <p:txBody>
          <a:bodyPr>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引入位移电流的假说，安培环路定理写为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89103" name="对象 89102"/>
          <p:cNvGraphicFramePr/>
          <p:nvPr/>
        </p:nvGraphicFramePr>
        <p:xfrm>
          <a:off x="2990215" y="5595620"/>
          <a:ext cx="2053590" cy="780415"/>
        </p:xfrm>
        <a:graphic>
          <a:graphicData uri="http://schemas.openxmlformats.org/presentationml/2006/ole">
            <mc:AlternateContent xmlns:mc="http://schemas.openxmlformats.org/markup-compatibility/2006">
              <mc:Choice xmlns:v="urn:schemas-microsoft-com:vml" Requires="v">
                <p:oleObj spid="_x0000_s3086" name="" r:id="rId3" imgW="1231265" imgH="393700" progId="Equation.DSMT4">
                  <p:embed/>
                </p:oleObj>
              </mc:Choice>
              <mc:Fallback>
                <p:oleObj name="" r:id="rId3" imgW="1231265" imgH="393700" progId="Equation.DSMT4">
                  <p:embed/>
                  <p:pic>
                    <p:nvPicPr>
                      <p:cNvPr id="0" name="图片 3085"/>
                      <p:cNvPicPr/>
                      <p:nvPr/>
                    </p:nvPicPr>
                    <p:blipFill>
                      <a:blip r:embed="rId4"/>
                      <a:stretch>
                        <a:fillRect/>
                      </a:stretch>
                    </p:blipFill>
                    <p:spPr>
                      <a:xfrm>
                        <a:off x="2990215" y="5595620"/>
                        <a:ext cx="2053590" cy="780415"/>
                      </a:xfrm>
                      <a:prstGeom prst="rect">
                        <a:avLst/>
                      </a:prstGeom>
                      <a:noFill/>
                      <a:ln w="38100">
                        <a:noFill/>
                        <a:miter/>
                      </a:ln>
                    </p:spPr>
                  </p:pic>
                </p:oleObj>
              </mc:Fallback>
            </mc:AlternateContent>
          </a:graphicData>
        </a:graphic>
      </p:graphicFrame>
      <p:graphicFrame>
        <p:nvGraphicFramePr>
          <p:cNvPr id="89106" name="对象 89105"/>
          <p:cNvGraphicFramePr/>
          <p:nvPr/>
        </p:nvGraphicFramePr>
        <p:xfrm>
          <a:off x="1738630" y="4004945"/>
          <a:ext cx="4519930" cy="735330"/>
        </p:xfrm>
        <a:graphic>
          <a:graphicData uri="http://schemas.openxmlformats.org/presentationml/2006/ole">
            <mc:AlternateContent xmlns:mc="http://schemas.openxmlformats.org/markup-compatibility/2006">
              <mc:Choice xmlns:v="urn:schemas-microsoft-com:vml" Requires="v">
                <p:oleObj spid="_x0000_s3087" name="" r:id="rId5" imgW="2678430" imgH="393700" progId="Equation.DSMT4">
                  <p:embed/>
                </p:oleObj>
              </mc:Choice>
              <mc:Fallback>
                <p:oleObj name="" r:id="rId5" imgW="2678430" imgH="393700" progId="Equation.DSMT4">
                  <p:embed/>
                  <p:pic>
                    <p:nvPicPr>
                      <p:cNvPr id="0" name="图片 3086"/>
                      <p:cNvPicPr/>
                      <p:nvPr/>
                    </p:nvPicPr>
                    <p:blipFill>
                      <a:blip r:embed="rId2"/>
                      <a:stretch>
                        <a:fillRect/>
                      </a:stretch>
                    </p:blipFill>
                    <p:spPr>
                      <a:xfrm>
                        <a:off x="1738630" y="4004945"/>
                        <a:ext cx="4519930" cy="735330"/>
                      </a:xfrm>
                      <a:prstGeom prst="rect">
                        <a:avLst/>
                      </a:prstGeom>
                      <a:noFill/>
                      <a:ln w="38100">
                        <a:noFill/>
                        <a:miter/>
                      </a:ln>
                    </p:spPr>
                  </p:pic>
                </p:oleObj>
              </mc:Fallback>
            </mc:AlternateContent>
          </a:graphicData>
        </a:graphic>
      </p:graphicFrame>
      <p:sp>
        <p:nvSpPr>
          <p:cNvPr id="89108" name="矩形 89107"/>
          <p:cNvSpPr/>
          <p:nvPr/>
        </p:nvSpPr>
        <p:spPr>
          <a:xfrm>
            <a:off x="728345" y="4765675"/>
            <a:ext cx="6602730" cy="829945"/>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，也称为全电流定律。利用斯托克斯定理可以写出全电流定律微分形式</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blinds(horizontal)">
                                      <p:cBhvr>
                                        <p:cTn id="7" dur="500"/>
                                        <p:tgtEl>
                                          <p:spTgt spid="89091"/>
                                        </p:tgtEl>
                                      </p:cBhvr>
                                    </p:animEffect>
                                  </p:childTnLst>
                                </p:cTn>
                              </p:par>
                              <p:par>
                                <p:cTn id="8" presetID="3" presetClass="entr" presetSubtype="10" fill="hold" nodeType="withEffect">
                                  <p:stCondLst>
                                    <p:cond delay="0"/>
                                  </p:stCondLst>
                                  <p:childTnLst>
                                    <p:set>
                                      <p:cBhvr>
                                        <p:cTn id="9" dur="1" fill="hold">
                                          <p:stCondLst>
                                            <p:cond delay="0"/>
                                          </p:stCondLst>
                                        </p:cTn>
                                        <p:tgtEl>
                                          <p:spTgt spid="89094"/>
                                        </p:tgtEl>
                                        <p:attrNameLst>
                                          <p:attrName>style.visibility</p:attrName>
                                        </p:attrNameLst>
                                      </p:cBhvr>
                                      <p:to>
                                        <p:strVal val="visible"/>
                                      </p:to>
                                    </p:set>
                                    <p:animEffect transition="in" filter="blinds(horizontal)">
                                      <p:cBhvr>
                                        <p:cTn id="10" dur="500"/>
                                        <p:tgtEl>
                                          <p:spTgt spid="8909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9096"/>
                                        </p:tgtEl>
                                        <p:attrNameLst>
                                          <p:attrName>style.visibility</p:attrName>
                                        </p:attrNameLst>
                                      </p:cBhvr>
                                      <p:to>
                                        <p:strVal val="visible"/>
                                      </p:to>
                                    </p:set>
                                    <p:animEffect transition="in" filter="blinds(horizontal)">
                                      <p:cBhvr>
                                        <p:cTn id="15" dur="500"/>
                                        <p:tgtEl>
                                          <p:spTgt spid="8909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9098"/>
                                        </p:tgtEl>
                                        <p:attrNameLst>
                                          <p:attrName>style.visibility</p:attrName>
                                        </p:attrNameLst>
                                      </p:cBhvr>
                                      <p:to>
                                        <p:strVal val="visible"/>
                                      </p:to>
                                    </p:set>
                                    <p:animEffect transition="in" filter="blinds(horizontal)">
                                      <p:cBhvr>
                                        <p:cTn id="20" dur="500"/>
                                        <p:tgtEl>
                                          <p:spTgt spid="8909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9100"/>
                                        </p:tgtEl>
                                        <p:attrNameLst>
                                          <p:attrName>style.visibility</p:attrName>
                                        </p:attrNameLst>
                                      </p:cBhvr>
                                      <p:to>
                                        <p:strVal val="visible"/>
                                      </p:to>
                                    </p:set>
                                    <p:animEffect transition="in" filter="blinds(horizontal)">
                                      <p:cBhvr>
                                        <p:cTn id="25" dur="500"/>
                                        <p:tgtEl>
                                          <p:spTgt spid="89100"/>
                                        </p:tgtEl>
                                      </p:cBhvr>
                                    </p:animEffect>
                                  </p:childTnLst>
                                </p:cTn>
                              </p:par>
                              <p:par>
                                <p:cTn id="26" presetID="3" presetClass="entr" presetSubtype="10" fill="hold" nodeType="withEffect">
                                  <p:stCondLst>
                                    <p:cond delay="0"/>
                                  </p:stCondLst>
                                  <p:childTnLst>
                                    <p:set>
                                      <p:cBhvr>
                                        <p:cTn id="27" dur="1" fill="hold">
                                          <p:stCondLst>
                                            <p:cond delay="0"/>
                                          </p:stCondLst>
                                        </p:cTn>
                                        <p:tgtEl>
                                          <p:spTgt spid="89106"/>
                                        </p:tgtEl>
                                        <p:attrNameLst>
                                          <p:attrName>style.visibility</p:attrName>
                                        </p:attrNameLst>
                                      </p:cBhvr>
                                      <p:to>
                                        <p:strVal val="visible"/>
                                      </p:to>
                                    </p:set>
                                    <p:animEffect transition="in" filter="blinds(horizontal)">
                                      <p:cBhvr>
                                        <p:cTn id="28" dur="500"/>
                                        <p:tgtEl>
                                          <p:spTgt spid="8910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9108"/>
                                        </p:tgtEl>
                                        <p:attrNameLst>
                                          <p:attrName>style.visibility</p:attrName>
                                        </p:attrNameLst>
                                      </p:cBhvr>
                                      <p:to>
                                        <p:strVal val="visible"/>
                                      </p:to>
                                    </p:set>
                                    <p:animEffect transition="in" filter="blinds(horizontal)">
                                      <p:cBhvr>
                                        <p:cTn id="33" dur="500"/>
                                        <p:tgtEl>
                                          <p:spTgt spid="89108"/>
                                        </p:tgtEl>
                                      </p:cBhvr>
                                    </p:animEffect>
                                  </p:childTnLst>
                                </p:cTn>
                              </p:par>
                              <p:par>
                                <p:cTn id="34" presetID="3" presetClass="entr" presetSubtype="10" fill="hold" nodeType="withEffect">
                                  <p:stCondLst>
                                    <p:cond delay="0"/>
                                  </p:stCondLst>
                                  <p:childTnLst>
                                    <p:set>
                                      <p:cBhvr>
                                        <p:cTn id="35" dur="1" fill="hold">
                                          <p:stCondLst>
                                            <p:cond delay="0"/>
                                          </p:stCondLst>
                                        </p:cTn>
                                        <p:tgtEl>
                                          <p:spTgt spid="89103"/>
                                        </p:tgtEl>
                                        <p:attrNameLst>
                                          <p:attrName>style.visibility</p:attrName>
                                        </p:attrNameLst>
                                      </p:cBhvr>
                                      <p:to>
                                        <p:strVal val="visible"/>
                                      </p:to>
                                    </p:set>
                                    <p:animEffect transition="in" filter="blinds(horizontal)">
                                      <p:cBhvr>
                                        <p:cTn id="36" dur="500"/>
                                        <p:tgtEl>
                                          <p:spTgt spid="89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6" grpId="0"/>
      <p:bldP spid="89098" grpId="0"/>
      <p:bldP spid="89100" grpId="0"/>
      <p:bldP spid="891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7" name="矩形 88066"/>
          <p:cNvSpPr/>
          <p:nvPr/>
        </p:nvSpPr>
        <p:spPr>
          <a:xfrm>
            <a:off x="862410" y="666591"/>
            <a:ext cx="3158490" cy="460375"/>
          </a:xfrm>
          <a:prstGeom prst="rect">
            <a:avLst/>
          </a:prstGeom>
          <a:noFill/>
          <a:ln w="9525">
            <a:noFill/>
          </a:ln>
          <a:extLst>
            <a:ext uri="{909E8E84-426E-40DD-AFC4-6F175D3DCCD1}">
              <a14:hiddenFill xmlns:a14="http://schemas.microsoft.com/office/drawing/2010/main">
                <a:solidFill>
                  <a:srgbClr val="FF0000"/>
                </a:solidFill>
              </a14:hiddenFill>
            </a:ext>
          </a:extLst>
        </p:spPr>
        <p:txBody>
          <a:bodyPr wrap="none" anchor="t">
            <a:spAutoFit/>
          </a:bodyPr>
          <a:p>
            <a:r>
              <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麦克斯韦方程组</a:t>
            </a:r>
            <a:endPar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069" name="矩形 88068"/>
          <p:cNvSpPr/>
          <p:nvPr/>
        </p:nvSpPr>
        <p:spPr>
          <a:xfrm>
            <a:off x="1130856" y="2166461"/>
            <a:ext cx="2621280" cy="829945"/>
          </a:xfrm>
          <a:prstGeom prst="rect">
            <a:avLst/>
          </a:prstGeom>
          <a:noFill/>
          <a:ln w="9525">
            <a:noFill/>
          </a:ln>
        </p:spPr>
        <p:txBody>
          <a:bodyPr wrap="non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静止媒质中的</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麦克斯韦方程组为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88070" name="对象 88069"/>
          <p:cNvGraphicFramePr/>
          <p:nvPr/>
        </p:nvGraphicFramePr>
        <p:xfrm>
          <a:off x="4114800" y="1078865"/>
          <a:ext cx="3125470" cy="1467485"/>
        </p:xfrm>
        <a:graphic>
          <a:graphicData uri="http://schemas.openxmlformats.org/presentationml/2006/ole">
            <mc:AlternateContent xmlns:mc="http://schemas.openxmlformats.org/markup-compatibility/2006">
              <mc:Choice xmlns:v="urn:schemas-microsoft-com:vml" Requires="v">
                <p:oleObj spid="_x0000_s3088" name="" r:id="rId1" imgW="1981200" imgH="838200" progId="Equation.DSMT4">
                  <p:embed/>
                </p:oleObj>
              </mc:Choice>
              <mc:Fallback>
                <p:oleObj name="" r:id="rId1" imgW="1981200" imgH="838200" progId="Equation.DSMT4">
                  <p:embed/>
                  <p:pic>
                    <p:nvPicPr>
                      <p:cNvPr id="0" name="图片 3087"/>
                      <p:cNvPicPr/>
                      <p:nvPr/>
                    </p:nvPicPr>
                    <p:blipFill>
                      <a:blip r:embed="rId2"/>
                      <a:stretch>
                        <a:fillRect/>
                      </a:stretch>
                    </p:blipFill>
                    <p:spPr>
                      <a:xfrm>
                        <a:off x="4114800" y="1078865"/>
                        <a:ext cx="3125470" cy="1467485"/>
                      </a:xfrm>
                      <a:prstGeom prst="rect">
                        <a:avLst/>
                      </a:prstGeom>
                      <a:noFill/>
                      <a:ln w="38100">
                        <a:noFill/>
                        <a:miter/>
                      </a:ln>
                    </p:spPr>
                  </p:pic>
                </p:oleObj>
              </mc:Fallback>
            </mc:AlternateContent>
          </a:graphicData>
        </a:graphic>
      </p:graphicFrame>
      <p:graphicFrame>
        <p:nvGraphicFramePr>
          <p:cNvPr id="88071" name="对象 88070"/>
          <p:cNvGraphicFramePr/>
          <p:nvPr/>
        </p:nvGraphicFramePr>
        <p:xfrm>
          <a:off x="4116070" y="2611755"/>
          <a:ext cx="1967865" cy="1085850"/>
        </p:xfrm>
        <a:graphic>
          <a:graphicData uri="http://schemas.openxmlformats.org/presentationml/2006/ole">
            <mc:AlternateContent xmlns:mc="http://schemas.openxmlformats.org/markup-compatibility/2006">
              <mc:Choice xmlns:v="urn:schemas-microsoft-com:vml" Requires="v">
                <p:oleObj spid="_x0000_s3089" name="" r:id="rId3" imgW="1155700" imgH="609600" progId="Equation.DSMT4">
                  <p:embed/>
                </p:oleObj>
              </mc:Choice>
              <mc:Fallback>
                <p:oleObj name="" r:id="rId3" imgW="1155700" imgH="609600" progId="Equation.DSMT4">
                  <p:embed/>
                  <p:pic>
                    <p:nvPicPr>
                      <p:cNvPr id="0" name="图片 3088"/>
                      <p:cNvPicPr/>
                      <p:nvPr/>
                    </p:nvPicPr>
                    <p:blipFill>
                      <a:blip r:embed="rId4"/>
                      <a:stretch>
                        <a:fillRect/>
                      </a:stretch>
                    </p:blipFill>
                    <p:spPr>
                      <a:xfrm>
                        <a:off x="4116070" y="2611755"/>
                        <a:ext cx="1967865" cy="1085850"/>
                      </a:xfrm>
                      <a:prstGeom prst="rect">
                        <a:avLst/>
                      </a:prstGeom>
                      <a:noFill/>
                      <a:ln w="38100">
                        <a:noFill/>
                        <a:miter/>
                      </a:ln>
                    </p:spPr>
                  </p:pic>
                </p:oleObj>
              </mc:Fallback>
            </mc:AlternateContent>
          </a:graphicData>
        </a:graphic>
      </p:graphicFrame>
      <p:sp>
        <p:nvSpPr>
          <p:cNvPr id="88073" name="矩形 88072"/>
          <p:cNvSpPr/>
          <p:nvPr/>
        </p:nvSpPr>
        <p:spPr>
          <a:xfrm>
            <a:off x="1130856" y="4555490"/>
            <a:ext cx="26212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相应的微分形式为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88074" name="内容占位符 88073"/>
          <p:cNvGraphicFramePr/>
          <p:nvPr>
            <p:ph idx="4294967295"/>
          </p:nvPr>
        </p:nvGraphicFramePr>
        <p:xfrm>
          <a:off x="4116070" y="3907790"/>
          <a:ext cx="2289810" cy="2098675"/>
        </p:xfrm>
        <a:graphic>
          <a:graphicData uri="http://schemas.openxmlformats.org/presentationml/2006/ole">
            <mc:AlternateContent xmlns:mc="http://schemas.openxmlformats.org/markup-compatibility/2006">
              <mc:Choice xmlns:v="urn:schemas-microsoft-com:vml" Requires="v">
                <p:oleObj spid="_x0000_s3090" name="" r:id="rId5" imgW="1345565" imgH="1269365" progId="Equation.DSMT4">
                  <p:embed/>
                </p:oleObj>
              </mc:Choice>
              <mc:Fallback>
                <p:oleObj name="" r:id="rId5" imgW="1345565" imgH="1269365" progId="Equation.DSMT4">
                  <p:embed/>
                  <p:pic>
                    <p:nvPicPr>
                      <p:cNvPr id="0" name="图片 3089"/>
                      <p:cNvPicPr/>
                      <p:nvPr/>
                    </p:nvPicPr>
                    <p:blipFill>
                      <a:blip r:embed="rId6"/>
                      <a:stretch>
                        <a:fillRect/>
                      </a:stretch>
                    </p:blipFill>
                    <p:spPr>
                      <a:xfrm>
                        <a:off x="4116070" y="3907790"/>
                        <a:ext cx="2289810" cy="209867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blinds(horizontal)">
                                      <p:cBhvr>
                                        <p:cTn id="7" dur="500"/>
                                        <p:tgtEl>
                                          <p:spTgt spid="880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070"/>
                                        </p:tgtEl>
                                        <p:attrNameLst>
                                          <p:attrName>style.visibility</p:attrName>
                                        </p:attrNameLst>
                                      </p:cBhvr>
                                      <p:to>
                                        <p:strVal val="visible"/>
                                      </p:to>
                                    </p:set>
                                    <p:animEffect transition="in" filter="blinds(horizontal)">
                                      <p:cBhvr>
                                        <p:cTn id="12" dur="500"/>
                                        <p:tgtEl>
                                          <p:spTgt spid="88070"/>
                                        </p:tgtEl>
                                      </p:cBhvr>
                                    </p:animEffect>
                                  </p:childTnLst>
                                </p:cTn>
                              </p:par>
                              <p:par>
                                <p:cTn id="13" presetID="3" presetClass="entr" presetSubtype="10" fill="hold" nodeType="withEffect">
                                  <p:stCondLst>
                                    <p:cond delay="0"/>
                                  </p:stCondLst>
                                  <p:childTnLst>
                                    <p:set>
                                      <p:cBhvr>
                                        <p:cTn id="14" dur="1" fill="hold">
                                          <p:stCondLst>
                                            <p:cond delay="0"/>
                                          </p:stCondLst>
                                        </p:cTn>
                                        <p:tgtEl>
                                          <p:spTgt spid="88071"/>
                                        </p:tgtEl>
                                        <p:attrNameLst>
                                          <p:attrName>style.visibility</p:attrName>
                                        </p:attrNameLst>
                                      </p:cBhvr>
                                      <p:to>
                                        <p:strVal val="visible"/>
                                      </p:to>
                                    </p:set>
                                    <p:animEffect transition="in" filter="blinds(horizontal)">
                                      <p:cBhvr>
                                        <p:cTn id="15" dur="500"/>
                                        <p:tgtEl>
                                          <p:spTgt spid="8807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8073"/>
                                        </p:tgtEl>
                                        <p:attrNameLst>
                                          <p:attrName>style.visibility</p:attrName>
                                        </p:attrNameLst>
                                      </p:cBhvr>
                                      <p:to>
                                        <p:strVal val="visible"/>
                                      </p:to>
                                    </p:set>
                                    <p:animEffect transition="in" filter="blinds(horizontal)">
                                      <p:cBhvr>
                                        <p:cTn id="20" dur="500"/>
                                        <p:tgtEl>
                                          <p:spTgt spid="8807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8074"/>
                                        </p:tgtEl>
                                        <p:attrNameLst>
                                          <p:attrName>style.visibility</p:attrName>
                                        </p:attrNameLst>
                                      </p:cBhvr>
                                      <p:to>
                                        <p:strVal val="visible"/>
                                      </p:to>
                                    </p:set>
                                    <p:animEffect transition="in" filter="blinds(horizontal)">
                                      <p:cBhvr>
                                        <p:cTn id="25" dur="500"/>
                                        <p:tgtEl>
                                          <p:spTgt spid="8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0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7" name="矩形 103426"/>
          <p:cNvSpPr/>
          <p:nvPr/>
        </p:nvSpPr>
        <p:spPr>
          <a:xfrm>
            <a:off x="1023065" y="798513"/>
            <a:ext cx="65836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对于各向同性线性介质，描述介质性能的方程为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03428" name="内容占位符 103427"/>
          <p:cNvGraphicFramePr/>
          <p:nvPr>
            <p:ph idx="4294967295"/>
          </p:nvPr>
        </p:nvGraphicFramePr>
        <p:xfrm>
          <a:off x="3524250" y="1388110"/>
          <a:ext cx="2095500" cy="1362075"/>
        </p:xfrm>
        <a:graphic>
          <a:graphicData uri="http://schemas.openxmlformats.org/presentationml/2006/ole">
            <mc:AlternateContent xmlns:mc="http://schemas.openxmlformats.org/markup-compatibility/2006">
              <mc:Choice xmlns:v="urn:schemas-microsoft-com:vml" Requires="v">
                <p:oleObj spid="_x0000_s3091" name="" r:id="rId1" imgW="1079500" imgH="647700" progId="Equation.DSMT4">
                  <p:embed/>
                </p:oleObj>
              </mc:Choice>
              <mc:Fallback>
                <p:oleObj name="" r:id="rId1" imgW="1079500" imgH="647700" progId="Equation.DSMT4">
                  <p:embed/>
                  <p:pic>
                    <p:nvPicPr>
                      <p:cNvPr id="0" name="图片 3090"/>
                      <p:cNvPicPr/>
                      <p:nvPr/>
                    </p:nvPicPr>
                    <p:blipFill>
                      <a:blip r:embed="rId2"/>
                      <a:stretch>
                        <a:fillRect/>
                      </a:stretch>
                    </p:blipFill>
                    <p:spPr>
                      <a:xfrm>
                        <a:off x="3524250" y="1388110"/>
                        <a:ext cx="2095500" cy="1362075"/>
                      </a:xfrm>
                      <a:prstGeom prst="rect">
                        <a:avLst/>
                      </a:prstGeom>
                      <a:noFill/>
                      <a:ln w="38100">
                        <a:miter/>
                      </a:ln>
                    </p:spPr>
                  </p:pic>
                </p:oleObj>
              </mc:Fallback>
            </mc:AlternateContent>
          </a:graphicData>
        </a:graphic>
      </p:graphicFrame>
      <p:sp>
        <p:nvSpPr>
          <p:cNvPr id="103430" name="矩形 103429"/>
          <p:cNvSpPr/>
          <p:nvPr/>
        </p:nvSpPr>
        <p:spPr>
          <a:xfrm>
            <a:off x="520700" y="3055620"/>
            <a:ext cx="8200390" cy="11023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根据亥姆霍兹定理，一个矢量场的性质由它的旋度和散度唯一地确定，所以麦克斯韦方程组全面地描述了电磁场的基本规律。可以看出在时变电磁场中，磁场的场源包括传导电流和位移电流，电场的场源包括电荷和变化的磁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blinds(horizontal)">
                                      <p:cBhvr>
                                        <p:cTn id="7" dur="500"/>
                                        <p:tgtEl>
                                          <p:spTgt spid="103427"/>
                                        </p:tgtEl>
                                      </p:cBhvr>
                                    </p:animEffect>
                                  </p:childTnLst>
                                </p:cTn>
                              </p:par>
                              <p:par>
                                <p:cTn id="8" presetID="3" presetClass="entr" presetSubtype="10" fill="hold" nodeType="withEffect">
                                  <p:stCondLst>
                                    <p:cond delay="0"/>
                                  </p:stCondLst>
                                  <p:childTnLst>
                                    <p:set>
                                      <p:cBhvr>
                                        <p:cTn id="9" dur="1" fill="hold">
                                          <p:stCondLst>
                                            <p:cond delay="0"/>
                                          </p:stCondLst>
                                        </p:cTn>
                                        <p:tgtEl>
                                          <p:spTgt spid="103428"/>
                                        </p:tgtEl>
                                        <p:attrNameLst>
                                          <p:attrName>style.visibility</p:attrName>
                                        </p:attrNameLst>
                                      </p:cBhvr>
                                      <p:to>
                                        <p:strVal val="visible"/>
                                      </p:to>
                                    </p:set>
                                    <p:animEffect transition="in" filter="blinds(horizontal)">
                                      <p:cBhvr>
                                        <p:cTn id="10" dur="500"/>
                                        <p:tgtEl>
                                          <p:spTgt spid="10342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3430"/>
                                        </p:tgtEl>
                                        <p:attrNameLst>
                                          <p:attrName>style.visibility</p:attrName>
                                        </p:attrNameLst>
                                      </p:cBhvr>
                                      <p:to>
                                        <p:strVal val="visible"/>
                                      </p:to>
                                    </p:set>
                                    <p:animEffect transition="in" filter="blinds(horizontal)">
                                      <p:cBhvr>
                                        <p:cTn id="15" dur="500"/>
                                        <p:tgtEl>
                                          <p:spTgt spid="10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P spid="1034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3" name="矩形 102402"/>
          <p:cNvSpPr/>
          <p:nvPr/>
        </p:nvSpPr>
        <p:spPr>
          <a:xfrm>
            <a:off x="674291" y="428705"/>
            <a:ext cx="3677920" cy="460375"/>
          </a:xfrm>
          <a:prstGeom prst="rect">
            <a:avLst/>
          </a:prstGeom>
          <a:noFill/>
          <a:ln w="9525">
            <a:noFill/>
          </a:ln>
          <a:extLst>
            <a:ext uri="{909E8E84-426E-40DD-AFC4-6F175D3DCCD1}">
              <a14:hiddenFill xmlns:a14="http://schemas.microsoft.com/office/drawing/2010/main">
                <a:solidFill>
                  <a:srgbClr val="FF0000"/>
                </a:solidFill>
              </a14:hiddenFill>
            </a:ext>
          </a:extLst>
        </p:spPr>
        <p:txBody>
          <a:bodyPr wrap="none" anchor="t">
            <a:spAutoFit/>
          </a:bodyPr>
          <a:p>
            <a:r>
              <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5</a:t>
            </a: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时变场的边界条件</a:t>
            </a:r>
            <a:endPar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405" name="矩形 102404"/>
          <p:cNvSpPr/>
          <p:nvPr/>
        </p:nvSpPr>
        <p:spPr>
          <a:xfrm>
            <a:off x="787480" y="921861"/>
            <a:ext cx="4323715"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．两种介质界面上的边界条件</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2406" name="图片 102405" descr="5-4-1"/>
          <p:cNvPicPr>
            <a:picLocks noChangeAspect="1"/>
          </p:cNvPicPr>
          <p:nvPr/>
        </p:nvPicPr>
        <p:blipFill>
          <a:blip r:embed="rId1"/>
          <a:stretch>
            <a:fillRect/>
          </a:stretch>
        </p:blipFill>
        <p:spPr>
          <a:xfrm>
            <a:off x="6683534" y="95250"/>
            <a:ext cx="2202656" cy="2202656"/>
          </a:xfrm>
          <a:prstGeom prst="rect">
            <a:avLst/>
          </a:prstGeom>
          <a:noFill/>
          <a:ln w="9525">
            <a:noFill/>
          </a:ln>
        </p:spPr>
      </p:pic>
      <p:sp>
        <p:nvSpPr>
          <p:cNvPr id="102409" name="矩形 102408"/>
          <p:cNvSpPr/>
          <p:nvPr/>
        </p:nvSpPr>
        <p:spPr>
          <a:xfrm>
            <a:off x="674370" y="2351405"/>
            <a:ext cx="7914640" cy="11023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图是两种电介质的分界面</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介</a:t>
            </a:r>
            <a:b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电常数分别是</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ε</a:t>
            </a:r>
            <a:r>
              <a:rPr lang="en-US" altLang="zh-CN" sz="2400"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ε</a:t>
            </a:r>
            <a:r>
              <a:rPr lang="en-US" altLang="zh-CN" sz="2400"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，两种电介质</a:t>
            </a:r>
            <a:b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中的电场强度分别是</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与分界</a:t>
            </a:r>
            <a:b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面法线的夹角分别是</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θ</a:t>
            </a:r>
            <a:r>
              <a:rPr lang="en-US" altLang="zh-CN" sz="2400"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θ</a:t>
            </a:r>
            <a:r>
              <a:rPr lang="en-US" altLang="zh-CN" sz="2400"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。在两种电介质的分界面上 作一个极窄的矩形回路</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abcda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是由介质</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指向介质</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的的法线矢量，</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是矩形回路所围面积的法线矢量，如图中所示。利用电磁感应定律</a:t>
            </a:r>
            <a:b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2412" name="对象 102411"/>
          <p:cNvGraphicFramePr/>
          <p:nvPr/>
        </p:nvGraphicFramePr>
        <p:xfrm>
          <a:off x="2754630" y="4015740"/>
          <a:ext cx="3007360" cy="739140"/>
        </p:xfrm>
        <a:graphic>
          <a:graphicData uri="http://schemas.openxmlformats.org/presentationml/2006/ole">
            <mc:AlternateContent xmlns:mc="http://schemas.openxmlformats.org/markup-compatibility/2006">
              <mc:Choice xmlns:v="urn:schemas-microsoft-com:vml" Requires="v">
                <p:oleObj spid="_x0000_s3092" name="" r:id="rId2" imgW="1713865" imgH="393700" progId="Equation.DSMT4">
                  <p:embed/>
                </p:oleObj>
              </mc:Choice>
              <mc:Fallback>
                <p:oleObj name="" r:id="rId2" imgW="1713865" imgH="393700" progId="Equation.DSMT4">
                  <p:embed/>
                  <p:pic>
                    <p:nvPicPr>
                      <p:cNvPr id="0" name="图片 3091"/>
                      <p:cNvPicPr/>
                      <p:nvPr/>
                    </p:nvPicPr>
                    <p:blipFill>
                      <a:blip r:embed="rId3"/>
                      <a:stretch>
                        <a:fillRect/>
                      </a:stretch>
                    </p:blipFill>
                    <p:spPr>
                      <a:xfrm>
                        <a:off x="2754630" y="4015740"/>
                        <a:ext cx="3007360" cy="739140"/>
                      </a:xfrm>
                      <a:prstGeom prst="rect">
                        <a:avLst/>
                      </a:prstGeom>
                      <a:noFill/>
                      <a:ln w="38100">
                        <a:noFill/>
                        <a:miter/>
                      </a:ln>
                    </p:spPr>
                  </p:pic>
                </p:oleObj>
              </mc:Fallback>
            </mc:AlternateContent>
          </a:graphicData>
        </a:graphic>
      </p:graphicFrame>
      <p:grpSp>
        <p:nvGrpSpPr>
          <p:cNvPr id="102417" name="组合 102416"/>
          <p:cNvGrpSpPr/>
          <p:nvPr/>
        </p:nvGrpSpPr>
        <p:grpSpPr>
          <a:xfrm>
            <a:off x="626825" y="4780360"/>
            <a:ext cx="6888957" cy="1393031"/>
            <a:chOff x="391" y="3295"/>
            <a:chExt cx="5786" cy="1170"/>
          </a:xfrm>
        </p:grpSpPr>
        <p:sp>
          <p:nvSpPr>
            <p:cNvPr id="102413" name="矩形 102412"/>
            <p:cNvSpPr/>
            <p:nvPr/>
          </p:nvSpPr>
          <p:spPr>
            <a:xfrm>
              <a:off x="391" y="3295"/>
              <a:ext cx="5786" cy="697"/>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上式左边对闭合环路的积分可以写为对四个边的线</a:t>
              </a:r>
              <a:endParaRPr lang="zh-CN" altLang="en-US" sz="2400" dirty="0">
                <a:solidFill>
                  <a:srgbClr val="000000"/>
                </a:solidFill>
                <a:latin typeface="微软雅黑" panose="020B0503020204020204" pitchFamily="34" charset="-122"/>
                <a:ea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rPr>
                <a:t>积分之和</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02416" name="对象 102415"/>
            <p:cNvGraphicFramePr/>
            <p:nvPr/>
          </p:nvGraphicFramePr>
          <p:xfrm>
            <a:off x="1386" y="3992"/>
            <a:ext cx="4195" cy="473"/>
          </p:xfrm>
          <a:graphic>
            <a:graphicData uri="http://schemas.openxmlformats.org/presentationml/2006/ole">
              <mc:AlternateContent xmlns:mc="http://schemas.openxmlformats.org/markup-compatibility/2006">
                <mc:Choice xmlns:v="urn:schemas-microsoft-com:vml" Requires="v">
                  <p:oleObj spid="_x0000_s3093" name="" r:id="rId4" imgW="3097530" imgH="292100" progId="Equation.DSMT4">
                    <p:embed/>
                  </p:oleObj>
                </mc:Choice>
                <mc:Fallback>
                  <p:oleObj name="" r:id="rId4" imgW="3097530" imgH="292100" progId="Equation.DSMT4">
                    <p:embed/>
                    <p:pic>
                      <p:nvPicPr>
                        <p:cNvPr id="0" name="图片 3092"/>
                        <p:cNvPicPr/>
                        <p:nvPr/>
                      </p:nvPicPr>
                      <p:blipFill>
                        <a:blip r:embed="rId5"/>
                        <a:stretch>
                          <a:fillRect/>
                        </a:stretch>
                      </p:blipFill>
                      <p:spPr>
                        <a:xfrm>
                          <a:off x="1386" y="3992"/>
                          <a:ext cx="4195" cy="473"/>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blinds(horizontal)">
                                      <p:cBhvr>
                                        <p:cTn id="7" dur="500"/>
                                        <p:tgtEl>
                                          <p:spTgt spid="1024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09"/>
                                        </p:tgtEl>
                                        <p:attrNameLst>
                                          <p:attrName>style.visibility</p:attrName>
                                        </p:attrNameLst>
                                      </p:cBhvr>
                                      <p:to>
                                        <p:strVal val="visible"/>
                                      </p:to>
                                    </p:set>
                                    <p:animEffect transition="in" filter="blinds(horizontal)">
                                      <p:cBhvr>
                                        <p:cTn id="12" dur="500"/>
                                        <p:tgtEl>
                                          <p:spTgt spid="102409"/>
                                        </p:tgtEl>
                                      </p:cBhvr>
                                    </p:animEffect>
                                  </p:childTnLst>
                                </p:cTn>
                              </p:par>
                              <p:par>
                                <p:cTn id="13" presetID="3" presetClass="entr" presetSubtype="10" fill="hold" nodeType="withEffect">
                                  <p:stCondLst>
                                    <p:cond delay="0"/>
                                  </p:stCondLst>
                                  <p:childTnLst>
                                    <p:set>
                                      <p:cBhvr>
                                        <p:cTn id="14" dur="1" fill="hold">
                                          <p:stCondLst>
                                            <p:cond delay="0"/>
                                          </p:stCondLst>
                                        </p:cTn>
                                        <p:tgtEl>
                                          <p:spTgt spid="102406"/>
                                        </p:tgtEl>
                                        <p:attrNameLst>
                                          <p:attrName>style.visibility</p:attrName>
                                        </p:attrNameLst>
                                      </p:cBhvr>
                                      <p:to>
                                        <p:strVal val="visible"/>
                                      </p:to>
                                    </p:set>
                                    <p:animEffect transition="in" filter="blinds(horizontal)">
                                      <p:cBhvr>
                                        <p:cTn id="15" dur="500"/>
                                        <p:tgtEl>
                                          <p:spTgt spid="10240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412"/>
                                        </p:tgtEl>
                                        <p:attrNameLst>
                                          <p:attrName>style.visibility</p:attrName>
                                        </p:attrNameLst>
                                      </p:cBhvr>
                                      <p:to>
                                        <p:strVal val="visible"/>
                                      </p:to>
                                    </p:set>
                                    <p:animEffect transition="in" filter="blinds(horizontal)">
                                      <p:cBhvr>
                                        <p:cTn id="20" dur="500"/>
                                        <p:tgtEl>
                                          <p:spTgt spid="1024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2417"/>
                                        </p:tgtEl>
                                        <p:attrNameLst>
                                          <p:attrName>style.visibility</p:attrName>
                                        </p:attrNameLst>
                                      </p:cBhvr>
                                      <p:to>
                                        <p:strVal val="visible"/>
                                      </p:to>
                                    </p:set>
                                    <p:animEffect transition="in" filter="blinds(horizontal)">
                                      <p:cBhvr>
                                        <p:cTn id="25" dur="500"/>
                                        <p:tgtEl>
                                          <p:spTgt spid="102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P spid="10240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8" name="矩形 55307"/>
          <p:cNvSpPr/>
          <p:nvPr/>
        </p:nvSpPr>
        <p:spPr>
          <a:xfrm>
            <a:off x="729615" y="2143760"/>
            <a:ext cx="7802880" cy="11023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just">
              <a:lnSpc>
                <a:spcPct val="120000"/>
              </a:lnSpc>
            </a:pPr>
            <a:b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b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前面几章研究了静态电磁场（静电场、恒定电场、恒定磁场），在静态电磁场中电场、磁场是独立存在的，电场是由电荷产生的，磁场是由电流产生的。若电荷、电流随时间变化，它们所产生的电场、磁场也随时间变化，我们知道变化的电场会在其周围空间激发变化的磁场，变化的磁场又会在其周围空间激发变化的电场，这样电场和磁场相互联系、相互转化，成为不可分割的整体，称为电磁场。</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1382" name="对象 101381"/>
          <p:cNvGraphicFramePr/>
          <p:nvPr/>
        </p:nvGraphicFramePr>
        <p:xfrm>
          <a:off x="1660525" y="614680"/>
          <a:ext cx="5176520" cy="581660"/>
        </p:xfrm>
        <a:graphic>
          <a:graphicData uri="http://schemas.openxmlformats.org/presentationml/2006/ole">
            <mc:AlternateContent xmlns:mc="http://schemas.openxmlformats.org/markup-compatibility/2006">
              <mc:Choice xmlns:v="urn:schemas-microsoft-com:vml" Requires="v">
                <p:oleObj spid="_x0000_s3094" name="" r:id="rId1" imgW="3097530" imgH="292100" progId="Equation.DSMT4">
                  <p:embed/>
                </p:oleObj>
              </mc:Choice>
              <mc:Fallback>
                <p:oleObj name="" r:id="rId1" imgW="3097530" imgH="292100" progId="Equation.DSMT4">
                  <p:embed/>
                  <p:pic>
                    <p:nvPicPr>
                      <p:cNvPr id="0" name="图片 3093"/>
                      <p:cNvPicPr/>
                      <p:nvPr/>
                    </p:nvPicPr>
                    <p:blipFill>
                      <a:blip r:embed="rId2"/>
                      <a:stretch>
                        <a:fillRect/>
                      </a:stretch>
                    </p:blipFill>
                    <p:spPr>
                      <a:xfrm>
                        <a:off x="1660525" y="614680"/>
                        <a:ext cx="5176520" cy="581660"/>
                      </a:xfrm>
                      <a:prstGeom prst="rect">
                        <a:avLst/>
                      </a:prstGeom>
                      <a:noFill/>
                      <a:ln w="38100">
                        <a:noFill/>
                        <a:miter/>
                      </a:ln>
                    </p:spPr>
                  </p:pic>
                </p:oleObj>
              </mc:Fallback>
            </mc:AlternateContent>
          </a:graphicData>
        </a:graphic>
      </p:graphicFrame>
      <p:grpSp>
        <p:nvGrpSpPr>
          <p:cNvPr id="101388" name="组合 101387"/>
          <p:cNvGrpSpPr/>
          <p:nvPr/>
        </p:nvGrpSpPr>
        <p:grpSpPr>
          <a:xfrm>
            <a:off x="1656080" y="1315720"/>
            <a:ext cx="4435607" cy="460687"/>
            <a:chOff x="431" y="416"/>
            <a:chExt cx="3257" cy="387"/>
          </a:xfrm>
        </p:grpSpPr>
        <p:sp>
          <p:nvSpPr>
            <p:cNvPr id="101384" name="矩形 101383"/>
            <p:cNvSpPr/>
            <p:nvPr/>
          </p:nvSpPr>
          <p:spPr>
            <a:xfrm>
              <a:off x="431" y="416"/>
              <a:ext cx="2458" cy="387"/>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由于矩形回路极窄，         </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1387" name="对象 101386"/>
            <p:cNvGraphicFramePr/>
            <p:nvPr/>
          </p:nvGraphicFramePr>
          <p:xfrm>
            <a:off x="2553" y="416"/>
            <a:ext cx="1135" cy="339"/>
          </p:xfrm>
          <a:graphic>
            <a:graphicData uri="http://schemas.openxmlformats.org/presentationml/2006/ole">
              <mc:AlternateContent xmlns:mc="http://schemas.openxmlformats.org/markup-compatibility/2006">
                <mc:Choice xmlns:v="urn:schemas-microsoft-com:vml" Requires="v">
                  <p:oleObj spid="_x0000_s3096" name="" r:id="rId3" imgW="786130" imgH="177800" progId="Equation.DSMT4">
                    <p:embed/>
                  </p:oleObj>
                </mc:Choice>
                <mc:Fallback>
                  <p:oleObj name="" r:id="rId3" imgW="786130" imgH="177800" progId="Equation.DSMT4">
                    <p:embed/>
                    <p:pic>
                      <p:nvPicPr>
                        <p:cNvPr id="0" name="图片 3095"/>
                        <p:cNvPicPr/>
                        <p:nvPr/>
                      </p:nvPicPr>
                      <p:blipFill>
                        <a:blip r:embed="rId4"/>
                        <a:stretch>
                          <a:fillRect/>
                        </a:stretch>
                      </p:blipFill>
                      <p:spPr>
                        <a:xfrm>
                          <a:off x="2553" y="416"/>
                          <a:ext cx="1135" cy="339"/>
                        </a:xfrm>
                        <a:prstGeom prst="rect">
                          <a:avLst/>
                        </a:prstGeom>
                        <a:noFill/>
                        <a:ln w="38100">
                          <a:noFill/>
                          <a:miter/>
                        </a:ln>
                      </p:spPr>
                    </p:pic>
                  </p:oleObj>
                </mc:Fallback>
              </mc:AlternateContent>
            </a:graphicData>
          </a:graphic>
        </p:graphicFrame>
      </p:grpSp>
      <p:graphicFrame>
        <p:nvGraphicFramePr>
          <p:cNvPr id="101391" name="对象 101390"/>
          <p:cNvGraphicFramePr/>
          <p:nvPr/>
        </p:nvGraphicFramePr>
        <p:xfrm>
          <a:off x="1503045" y="1827530"/>
          <a:ext cx="5022850" cy="1125855"/>
        </p:xfrm>
        <a:graphic>
          <a:graphicData uri="http://schemas.openxmlformats.org/presentationml/2006/ole">
            <mc:AlternateContent xmlns:mc="http://schemas.openxmlformats.org/markup-compatibility/2006">
              <mc:Choice xmlns:v="urn:schemas-microsoft-com:vml" Requires="v">
                <p:oleObj spid="_x0000_s3097" name="" r:id="rId5" imgW="3175000" imgH="558800" progId="Equation.DSMT4">
                  <p:embed/>
                </p:oleObj>
              </mc:Choice>
              <mc:Fallback>
                <p:oleObj name="" r:id="rId5" imgW="3175000" imgH="558800" progId="Equation.DSMT4">
                  <p:embed/>
                  <p:pic>
                    <p:nvPicPr>
                      <p:cNvPr id="0" name="图片 3096"/>
                      <p:cNvPicPr/>
                      <p:nvPr/>
                    </p:nvPicPr>
                    <p:blipFill>
                      <a:blip r:embed="rId6"/>
                      <a:stretch>
                        <a:fillRect/>
                      </a:stretch>
                    </p:blipFill>
                    <p:spPr>
                      <a:xfrm>
                        <a:off x="1503045" y="1827530"/>
                        <a:ext cx="5022850" cy="1125855"/>
                      </a:xfrm>
                      <a:prstGeom prst="rect">
                        <a:avLst/>
                      </a:prstGeom>
                      <a:noFill/>
                      <a:ln w="38100">
                        <a:noFill/>
                        <a:miter/>
                      </a:ln>
                    </p:spPr>
                  </p:pic>
                </p:oleObj>
              </mc:Fallback>
            </mc:AlternateContent>
          </a:graphicData>
        </a:graphic>
      </p:graphicFrame>
      <p:sp>
        <p:nvSpPr>
          <p:cNvPr id="101393" name="矩形 101392"/>
          <p:cNvSpPr/>
          <p:nvPr/>
        </p:nvSpPr>
        <p:spPr>
          <a:xfrm>
            <a:off x="1656160" y="2977991"/>
            <a:ext cx="35356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由于矩形回路的面积很小</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01396" name="对象 101395"/>
          <p:cNvGraphicFramePr/>
          <p:nvPr/>
        </p:nvGraphicFramePr>
        <p:xfrm>
          <a:off x="2087245" y="3462020"/>
          <a:ext cx="4439285" cy="944880"/>
        </p:xfrm>
        <a:graphic>
          <a:graphicData uri="http://schemas.openxmlformats.org/presentationml/2006/ole">
            <mc:AlternateContent xmlns:mc="http://schemas.openxmlformats.org/markup-compatibility/2006">
              <mc:Choice xmlns:v="urn:schemas-microsoft-com:vml" Requires="v">
                <p:oleObj spid="_x0000_s3098" name="" r:id="rId7" imgW="2679700" imgH="508000" progId="Equation.DSMT4">
                  <p:embed/>
                </p:oleObj>
              </mc:Choice>
              <mc:Fallback>
                <p:oleObj name="" r:id="rId7" imgW="2679700" imgH="508000" progId="Equation.DSMT4">
                  <p:embed/>
                  <p:pic>
                    <p:nvPicPr>
                      <p:cNvPr id="0" name="图片 3097"/>
                      <p:cNvPicPr/>
                      <p:nvPr/>
                    </p:nvPicPr>
                    <p:blipFill>
                      <a:blip r:embed="rId8"/>
                      <a:stretch>
                        <a:fillRect/>
                      </a:stretch>
                    </p:blipFill>
                    <p:spPr>
                      <a:xfrm>
                        <a:off x="2087245" y="3462020"/>
                        <a:ext cx="4439285" cy="944880"/>
                      </a:xfrm>
                      <a:prstGeom prst="rect">
                        <a:avLst/>
                      </a:prstGeom>
                      <a:noFill/>
                      <a:ln w="38100">
                        <a:noFill/>
                        <a:miter/>
                      </a:ln>
                    </p:spPr>
                  </p:pic>
                </p:oleObj>
              </mc:Fallback>
            </mc:AlternateContent>
          </a:graphicData>
        </a:graphic>
      </p:graphicFrame>
      <p:grpSp>
        <p:nvGrpSpPr>
          <p:cNvPr id="101405" name="组合 101404"/>
          <p:cNvGrpSpPr/>
          <p:nvPr/>
        </p:nvGrpSpPr>
        <p:grpSpPr>
          <a:xfrm>
            <a:off x="1144191" y="4430237"/>
            <a:ext cx="7004446" cy="829866"/>
            <a:chOff x="1" y="3106"/>
            <a:chExt cx="5883" cy="697"/>
          </a:xfrm>
        </p:grpSpPr>
        <p:sp>
          <p:nvSpPr>
            <p:cNvPr id="101398" name="矩形 101397"/>
            <p:cNvSpPr/>
            <p:nvPr/>
          </p:nvSpPr>
          <p:spPr>
            <a:xfrm>
              <a:off x="1" y="3106"/>
              <a:ext cx="5883" cy="697"/>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其中            是        在</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方向的投影。可以得到</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切向分量满足的边界条件</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1401" name="对象 101400"/>
            <p:cNvGraphicFramePr/>
            <p:nvPr/>
          </p:nvGraphicFramePr>
          <p:xfrm>
            <a:off x="592" y="3123"/>
            <a:ext cx="872" cy="385"/>
          </p:xfrm>
          <a:graphic>
            <a:graphicData uri="http://schemas.openxmlformats.org/presentationml/2006/ole">
              <mc:AlternateContent xmlns:mc="http://schemas.openxmlformats.org/markup-compatibility/2006">
                <mc:Choice xmlns:v="urn:schemas-microsoft-com:vml" Requires="v">
                  <p:oleObj spid="_x0000_s3099" name="" r:id="rId9" imgW="609600" imgH="279400" progId="Equation.DSMT4">
                    <p:embed/>
                  </p:oleObj>
                </mc:Choice>
                <mc:Fallback>
                  <p:oleObj name="" r:id="rId9" imgW="609600" imgH="279400" progId="Equation.DSMT4">
                    <p:embed/>
                    <p:pic>
                      <p:nvPicPr>
                        <p:cNvPr id="0" name="图片 3098"/>
                        <p:cNvPicPr/>
                        <p:nvPr/>
                      </p:nvPicPr>
                      <p:blipFill>
                        <a:blip r:embed="rId10"/>
                        <a:stretch>
                          <a:fillRect/>
                        </a:stretch>
                      </p:blipFill>
                      <p:spPr>
                        <a:xfrm>
                          <a:off x="592" y="3123"/>
                          <a:ext cx="872" cy="385"/>
                        </a:xfrm>
                        <a:prstGeom prst="rect">
                          <a:avLst/>
                        </a:prstGeom>
                        <a:noFill/>
                        <a:ln w="38100">
                          <a:noFill/>
                          <a:miter/>
                        </a:ln>
                      </p:spPr>
                    </p:pic>
                  </p:oleObj>
                </mc:Fallback>
              </mc:AlternateContent>
            </a:graphicData>
          </a:graphic>
        </p:graphicFrame>
        <p:graphicFrame>
          <p:nvGraphicFramePr>
            <p:cNvPr id="101404" name="对象 101403"/>
            <p:cNvGraphicFramePr/>
            <p:nvPr/>
          </p:nvGraphicFramePr>
          <p:xfrm>
            <a:off x="1738" y="3129"/>
            <a:ext cx="542" cy="295"/>
          </p:xfrm>
          <a:graphic>
            <a:graphicData uri="http://schemas.openxmlformats.org/presentationml/2006/ole">
              <mc:AlternateContent xmlns:mc="http://schemas.openxmlformats.org/markup-compatibility/2006">
                <mc:Choice xmlns:v="urn:schemas-microsoft-com:vml" Requires="v">
                  <p:oleObj spid="_x0000_s3100" name="" r:id="rId11" imgW="405765" imgH="215900" progId="Equation.DSMT4">
                    <p:embed/>
                  </p:oleObj>
                </mc:Choice>
                <mc:Fallback>
                  <p:oleObj name="" r:id="rId11" imgW="405765" imgH="215900" progId="Equation.DSMT4">
                    <p:embed/>
                    <p:pic>
                      <p:nvPicPr>
                        <p:cNvPr id="0" name="图片 3099"/>
                        <p:cNvPicPr/>
                        <p:nvPr/>
                      </p:nvPicPr>
                      <p:blipFill>
                        <a:blip r:embed="rId12"/>
                        <a:stretch>
                          <a:fillRect/>
                        </a:stretch>
                      </p:blipFill>
                      <p:spPr>
                        <a:xfrm>
                          <a:off x="1738" y="3129"/>
                          <a:ext cx="542" cy="295"/>
                        </a:xfrm>
                        <a:prstGeom prst="rect">
                          <a:avLst/>
                        </a:prstGeom>
                        <a:noFill/>
                        <a:ln w="38100">
                          <a:noFill/>
                          <a:miter/>
                        </a:ln>
                      </p:spPr>
                    </p:pic>
                  </p:oleObj>
                </mc:Fallback>
              </mc:AlternateContent>
            </a:graphicData>
          </a:graphic>
        </p:graphicFrame>
      </p:grpSp>
      <p:graphicFrame>
        <p:nvGraphicFramePr>
          <p:cNvPr id="101408" name="对象 101407"/>
          <p:cNvGraphicFramePr/>
          <p:nvPr/>
        </p:nvGraphicFramePr>
        <p:xfrm>
          <a:off x="3627755" y="5413375"/>
          <a:ext cx="1564005" cy="486410"/>
        </p:xfrm>
        <a:graphic>
          <a:graphicData uri="http://schemas.openxmlformats.org/presentationml/2006/ole">
            <mc:AlternateContent xmlns:mc="http://schemas.openxmlformats.org/markup-compatibility/2006">
              <mc:Choice xmlns:v="urn:schemas-microsoft-com:vml" Requires="v">
                <p:oleObj spid="_x0000_s3102" name="" r:id="rId13" imgW="889000" imgH="228600" progId="Equation.DSMT4">
                  <p:embed/>
                </p:oleObj>
              </mc:Choice>
              <mc:Fallback>
                <p:oleObj name="" r:id="rId13" imgW="889000" imgH="228600" progId="Equation.DSMT4">
                  <p:embed/>
                  <p:pic>
                    <p:nvPicPr>
                      <p:cNvPr id="0" name="图片 3101"/>
                      <p:cNvPicPr/>
                      <p:nvPr/>
                    </p:nvPicPr>
                    <p:blipFill>
                      <a:blip r:embed="rId14"/>
                      <a:stretch>
                        <a:fillRect/>
                      </a:stretch>
                    </p:blipFill>
                    <p:spPr>
                      <a:xfrm>
                        <a:off x="3627755" y="5413375"/>
                        <a:ext cx="1564005" cy="486410"/>
                      </a:xfrm>
                      <a:prstGeom prst="rect">
                        <a:avLst/>
                      </a:prstGeom>
                      <a:noFill/>
                      <a:ln w="38100">
                        <a:noFill/>
                        <a:miter/>
                      </a:ln>
                    </p:spPr>
                  </p:pic>
                </p:oleObj>
              </mc:Fallback>
            </mc:AlternateContent>
          </a:graphicData>
        </a:graphic>
      </p:graphicFrame>
      <p:grpSp>
        <p:nvGrpSpPr>
          <p:cNvPr id="101414" name="组合 101413"/>
          <p:cNvGrpSpPr/>
          <p:nvPr/>
        </p:nvGrpSpPr>
        <p:grpSpPr>
          <a:xfrm>
            <a:off x="1656160" y="5899706"/>
            <a:ext cx="4708922" cy="460771"/>
            <a:chOff x="431" y="3657"/>
            <a:chExt cx="3955" cy="387"/>
          </a:xfrm>
        </p:grpSpPr>
        <p:sp>
          <p:nvSpPr>
            <p:cNvPr id="101410" name="矩形 101409"/>
            <p:cNvSpPr/>
            <p:nvPr/>
          </p:nvSpPr>
          <p:spPr>
            <a:xfrm>
              <a:off x="431" y="3657"/>
              <a:ext cx="2202" cy="387"/>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用矢量可以表示为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01413" name="对象 101412"/>
            <p:cNvGraphicFramePr/>
            <p:nvPr/>
          </p:nvGraphicFramePr>
          <p:xfrm>
            <a:off x="2702" y="3680"/>
            <a:ext cx="1684" cy="364"/>
          </p:xfrm>
          <a:graphic>
            <a:graphicData uri="http://schemas.openxmlformats.org/presentationml/2006/ole">
              <mc:AlternateContent xmlns:mc="http://schemas.openxmlformats.org/markup-compatibility/2006">
                <mc:Choice xmlns:v="urn:schemas-microsoft-com:vml" Requires="v">
                  <p:oleObj spid="_x0000_s3101" name="" r:id="rId15" imgW="1370330" imgH="254000" progId="Equation.DSMT4">
                    <p:embed/>
                  </p:oleObj>
                </mc:Choice>
                <mc:Fallback>
                  <p:oleObj name="" r:id="rId15" imgW="1370330" imgH="254000" progId="Equation.DSMT4">
                    <p:embed/>
                    <p:pic>
                      <p:nvPicPr>
                        <p:cNvPr id="0" name="图片 3100"/>
                        <p:cNvPicPr/>
                        <p:nvPr/>
                      </p:nvPicPr>
                      <p:blipFill>
                        <a:blip r:embed="rId16"/>
                        <a:stretch>
                          <a:fillRect/>
                        </a:stretch>
                      </p:blipFill>
                      <p:spPr>
                        <a:xfrm>
                          <a:off x="2702" y="3680"/>
                          <a:ext cx="1684" cy="36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388"/>
                                        </p:tgtEl>
                                        <p:attrNameLst>
                                          <p:attrName>style.visibility</p:attrName>
                                        </p:attrNameLst>
                                      </p:cBhvr>
                                      <p:to>
                                        <p:strVal val="visible"/>
                                      </p:to>
                                    </p:set>
                                    <p:animEffect transition="in" filter="blinds(horizontal)">
                                      <p:cBhvr>
                                        <p:cTn id="7" dur="500"/>
                                        <p:tgtEl>
                                          <p:spTgt spid="1013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391"/>
                                        </p:tgtEl>
                                        <p:attrNameLst>
                                          <p:attrName>style.visibility</p:attrName>
                                        </p:attrNameLst>
                                      </p:cBhvr>
                                      <p:to>
                                        <p:strVal val="visible"/>
                                      </p:to>
                                    </p:set>
                                    <p:animEffect transition="in" filter="blinds(horizontal)">
                                      <p:cBhvr>
                                        <p:cTn id="12" dur="500"/>
                                        <p:tgtEl>
                                          <p:spTgt spid="1013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393"/>
                                        </p:tgtEl>
                                        <p:attrNameLst>
                                          <p:attrName>style.visibility</p:attrName>
                                        </p:attrNameLst>
                                      </p:cBhvr>
                                      <p:to>
                                        <p:strVal val="visible"/>
                                      </p:to>
                                    </p:set>
                                    <p:animEffect transition="in" filter="blinds(horizontal)">
                                      <p:cBhvr>
                                        <p:cTn id="17" dur="500"/>
                                        <p:tgtEl>
                                          <p:spTgt spid="101393"/>
                                        </p:tgtEl>
                                      </p:cBhvr>
                                    </p:animEffect>
                                  </p:childTnLst>
                                </p:cTn>
                              </p:par>
                              <p:par>
                                <p:cTn id="18" presetID="3" presetClass="entr" presetSubtype="10" fill="hold" nodeType="withEffect">
                                  <p:stCondLst>
                                    <p:cond delay="0"/>
                                  </p:stCondLst>
                                  <p:childTnLst>
                                    <p:set>
                                      <p:cBhvr>
                                        <p:cTn id="19" dur="1" fill="hold">
                                          <p:stCondLst>
                                            <p:cond delay="0"/>
                                          </p:stCondLst>
                                        </p:cTn>
                                        <p:tgtEl>
                                          <p:spTgt spid="101396"/>
                                        </p:tgtEl>
                                        <p:attrNameLst>
                                          <p:attrName>style.visibility</p:attrName>
                                        </p:attrNameLst>
                                      </p:cBhvr>
                                      <p:to>
                                        <p:strVal val="visible"/>
                                      </p:to>
                                    </p:set>
                                    <p:animEffect transition="in" filter="blinds(horizontal)">
                                      <p:cBhvr>
                                        <p:cTn id="20" dur="500"/>
                                        <p:tgtEl>
                                          <p:spTgt spid="10139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1405"/>
                                        </p:tgtEl>
                                        <p:attrNameLst>
                                          <p:attrName>style.visibility</p:attrName>
                                        </p:attrNameLst>
                                      </p:cBhvr>
                                      <p:to>
                                        <p:strVal val="visible"/>
                                      </p:to>
                                    </p:set>
                                    <p:animEffect transition="in" filter="blinds(horizontal)">
                                      <p:cBhvr>
                                        <p:cTn id="25" dur="500"/>
                                        <p:tgtEl>
                                          <p:spTgt spid="101405"/>
                                        </p:tgtEl>
                                      </p:cBhvr>
                                    </p:animEffect>
                                  </p:childTnLst>
                                </p:cTn>
                              </p:par>
                              <p:par>
                                <p:cTn id="26" presetID="3" presetClass="entr" presetSubtype="10" fill="hold" nodeType="withEffect">
                                  <p:stCondLst>
                                    <p:cond delay="0"/>
                                  </p:stCondLst>
                                  <p:childTnLst>
                                    <p:set>
                                      <p:cBhvr>
                                        <p:cTn id="27" dur="1" fill="hold">
                                          <p:stCondLst>
                                            <p:cond delay="0"/>
                                          </p:stCondLst>
                                        </p:cTn>
                                        <p:tgtEl>
                                          <p:spTgt spid="101408"/>
                                        </p:tgtEl>
                                        <p:attrNameLst>
                                          <p:attrName>style.visibility</p:attrName>
                                        </p:attrNameLst>
                                      </p:cBhvr>
                                      <p:to>
                                        <p:strVal val="visible"/>
                                      </p:to>
                                    </p:set>
                                    <p:animEffect transition="in" filter="blinds(horizontal)">
                                      <p:cBhvr>
                                        <p:cTn id="28" dur="500"/>
                                        <p:tgtEl>
                                          <p:spTgt spid="10140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1414"/>
                                        </p:tgtEl>
                                        <p:attrNameLst>
                                          <p:attrName>style.visibility</p:attrName>
                                        </p:attrNameLst>
                                      </p:cBhvr>
                                      <p:to>
                                        <p:strVal val="visible"/>
                                      </p:to>
                                    </p:set>
                                    <p:animEffect transition="in" filter="blinds(horizontal)">
                                      <p:cBhvr>
                                        <p:cTn id="33" dur="500"/>
                                        <p:tgtEl>
                                          <p:spTgt spid="101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矩形 100353"/>
          <p:cNvSpPr/>
          <p:nvPr/>
        </p:nvSpPr>
        <p:spPr>
          <a:xfrm>
            <a:off x="1287066" y="516731"/>
            <a:ext cx="29260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同理，由全电流定律</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00357" name="对象 100356"/>
          <p:cNvGraphicFramePr/>
          <p:nvPr/>
        </p:nvGraphicFramePr>
        <p:xfrm>
          <a:off x="2627630" y="1049655"/>
          <a:ext cx="2800350" cy="723900"/>
        </p:xfrm>
        <a:graphic>
          <a:graphicData uri="http://schemas.openxmlformats.org/presentationml/2006/ole">
            <mc:AlternateContent xmlns:mc="http://schemas.openxmlformats.org/markup-compatibility/2006">
              <mc:Choice xmlns:v="urn:schemas-microsoft-com:vml" Requires="v">
                <p:oleObj spid="_x0000_s3095" name="" r:id="rId1" imgW="1853565" imgH="431800" progId="Equation.DSMT4">
                  <p:embed/>
                </p:oleObj>
              </mc:Choice>
              <mc:Fallback>
                <p:oleObj name="" r:id="rId1" imgW="1853565" imgH="431800" progId="Equation.DSMT4">
                  <p:embed/>
                  <p:pic>
                    <p:nvPicPr>
                      <p:cNvPr id="0" name="图片 3094"/>
                      <p:cNvPicPr/>
                      <p:nvPr/>
                    </p:nvPicPr>
                    <p:blipFill>
                      <a:blip r:embed="rId2"/>
                      <a:stretch>
                        <a:fillRect/>
                      </a:stretch>
                    </p:blipFill>
                    <p:spPr>
                      <a:xfrm>
                        <a:off x="2627630" y="1049655"/>
                        <a:ext cx="2800350" cy="723900"/>
                      </a:xfrm>
                      <a:prstGeom prst="rect">
                        <a:avLst/>
                      </a:prstGeom>
                      <a:noFill/>
                      <a:ln w="38100">
                        <a:noFill/>
                        <a:miter/>
                      </a:ln>
                    </p:spPr>
                  </p:pic>
                </p:oleObj>
              </mc:Fallback>
            </mc:AlternateContent>
          </a:graphicData>
        </a:graphic>
      </p:graphicFrame>
      <p:sp>
        <p:nvSpPr>
          <p:cNvPr id="100358" name="矩形 100357"/>
          <p:cNvSpPr/>
          <p:nvPr/>
        </p:nvSpPr>
        <p:spPr>
          <a:xfrm>
            <a:off x="1287066" y="2031127"/>
            <a:ext cx="7924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左侧</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00361" name="对象 100360"/>
          <p:cNvGraphicFramePr/>
          <p:nvPr/>
        </p:nvGraphicFramePr>
        <p:xfrm>
          <a:off x="2530475" y="2010410"/>
          <a:ext cx="2803525" cy="557530"/>
        </p:xfrm>
        <a:graphic>
          <a:graphicData uri="http://schemas.openxmlformats.org/presentationml/2006/ole">
            <mc:AlternateContent xmlns:mc="http://schemas.openxmlformats.org/markup-compatibility/2006">
              <mc:Choice xmlns:v="urn:schemas-microsoft-com:vml" Requires="v">
                <p:oleObj spid="_x0000_s3103" name="" r:id="rId3" imgW="1764665" imgH="292100" progId="Equation.DSMT4">
                  <p:embed/>
                </p:oleObj>
              </mc:Choice>
              <mc:Fallback>
                <p:oleObj name="" r:id="rId3" imgW="1764665" imgH="292100" progId="Equation.DSMT4">
                  <p:embed/>
                  <p:pic>
                    <p:nvPicPr>
                      <p:cNvPr id="0" name="图片 3102"/>
                      <p:cNvPicPr/>
                      <p:nvPr/>
                    </p:nvPicPr>
                    <p:blipFill>
                      <a:blip r:embed="rId4"/>
                      <a:stretch>
                        <a:fillRect/>
                      </a:stretch>
                    </p:blipFill>
                    <p:spPr>
                      <a:xfrm>
                        <a:off x="2530475" y="2010410"/>
                        <a:ext cx="2803525" cy="557530"/>
                      </a:xfrm>
                      <a:prstGeom prst="rect">
                        <a:avLst/>
                      </a:prstGeom>
                      <a:noFill/>
                      <a:ln w="38100">
                        <a:noFill/>
                        <a:miter/>
                      </a:ln>
                    </p:spPr>
                  </p:pic>
                </p:oleObj>
              </mc:Fallback>
            </mc:AlternateContent>
          </a:graphicData>
        </a:graphic>
      </p:graphicFrame>
      <p:sp>
        <p:nvSpPr>
          <p:cNvPr id="100362" name="矩形 100361"/>
          <p:cNvSpPr/>
          <p:nvPr/>
        </p:nvSpPr>
        <p:spPr>
          <a:xfrm>
            <a:off x="1251506" y="2972753"/>
            <a:ext cx="7924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右侧</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00363" name="内容占位符 100362"/>
          <p:cNvGraphicFramePr/>
          <p:nvPr>
            <p:ph idx="4294967295"/>
          </p:nvPr>
        </p:nvGraphicFramePr>
        <p:xfrm>
          <a:off x="2627630" y="2745105"/>
          <a:ext cx="5469255" cy="1263015"/>
        </p:xfrm>
        <a:graphic>
          <a:graphicData uri="http://schemas.openxmlformats.org/presentationml/2006/ole">
            <mc:AlternateContent xmlns:mc="http://schemas.openxmlformats.org/markup-compatibility/2006">
              <mc:Choice xmlns:v="urn:schemas-microsoft-com:vml" Requires="v">
                <p:oleObj spid="_x0000_s3104" name="" r:id="rId5" imgW="3465830" imgH="761365" progId="Equation.DSMT4">
                  <p:embed/>
                </p:oleObj>
              </mc:Choice>
              <mc:Fallback>
                <p:oleObj name="" r:id="rId5" imgW="3465830" imgH="761365" progId="Equation.DSMT4">
                  <p:embed/>
                  <p:pic>
                    <p:nvPicPr>
                      <p:cNvPr id="0" name="图片 3103"/>
                      <p:cNvPicPr/>
                      <p:nvPr/>
                    </p:nvPicPr>
                    <p:blipFill>
                      <a:blip r:embed="rId6"/>
                      <a:stretch>
                        <a:fillRect/>
                      </a:stretch>
                    </p:blipFill>
                    <p:spPr>
                      <a:xfrm>
                        <a:off x="2627630" y="2745105"/>
                        <a:ext cx="5469255" cy="1263015"/>
                      </a:xfrm>
                      <a:prstGeom prst="rect">
                        <a:avLst/>
                      </a:prstGeom>
                      <a:noFill/>
                      <a:ln w="38100">
                        <a:miter/>
                      </a:ln>
                    </p:spPr>
                  </p:pic>
                </p:oleObj>
              </mc:Fallback>
            </mc:AlternateContent>
          </a:graphicData>
        </a:graphic>
      </p:graphicFrame>
      <p:grpSp>
        <p:nvGrpSpPr>
          <p:cNvPr id="100371" name="组合 100370"/>
          <p:cNvGrpSpPr/>
          <p:nvPr/>
        </p:nvGrpSpPr>
        <p:grpSpPr>
          <a:xfrm>
            <a:off x="1301036" y="3907790"/>
            <a:ext cx="6197203" cy="721519"/>
            <a:chOff x="529" y="2472"/>
            <a:chExt cx="5205" cy="606"/>
          </a:xfrm>
        </p:grpSpPr>
        <p:sp>
          <p:nvSpPr>
            <p:cNvPr id="100366" name="矩形 100365"/>
            <p:cNvSpPr/>
            <p:nvPr/>
          </p:nvSpPr>
          <p:spPr>
            <a:xfrm>
              <a:off x="529" y="2568"/>
              <a:ext cx="5205" cy="387"/>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其中                是穿过矩形回路的面电流密度</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0370" name="对象 100369"/>
            <p:cNvGraphicFramePr/>
            <p:nvPr/>
          </p:nvGraphicFramePr>
          <p:xfrm>
            <a:off x="1264" y="2472"/>
            <a:ext cx="964" cy="606"/>
          </p:xfrm>
          <a:graphic>
            <a:graphicData uri="http://schemas.openxmlformats.org/presentationml/2006/ole">
              <mc:AlternateContent xmlns:mc="http://schemas.openxmlformats.org/markup-compatibility/2006">
                <mc:Choice xmlns:v="urn:schemas-microsoft-com:vml" Requires="v">
                  <p:oleObj spid="_x0000_s3105" name="" r:id="rId7" imgW="749300" imgH="469900" progId="Equation.DSMT4">
                    <p:embed/>
                  </p:oleObj>
                </mc:Choice>
                <mc:Fallback>
                  <p:oleObj name="" r:id="rId7" imgW="749300" imgH="469900" progId="Equation.DSMT4">
                    <p:embed/>
                    <p:pic>
                      <p:nvPicPr>
                        <p:cNvPr id="0" name="图片 3104"/>
                        <p:cNvPicPr/>
                        <p:nvPr/>
                      </p:nvPicPr>
                      <p:blipFill>
                        <a:blip r:embed="rId8"/>
                        <a:stretch>
                          <a:fillRect/>
                        </a:stretch>
                      </p:blipFill>
                      <p:spPr>
                        <a:xfrm>
                          <a:off x="1264" y="2472"/>
                          <a:ext cx="964" cy="606"/>
                        </a:xfrm>
                        <a:prstGeom prst="rect">
                          <a:avLst/>
                        </a:prstGeom>
                        <a:noFill/>
                        <a:ln w="38100">
                          <a:noFill/>
                          <a:miter/>
                        </a:ln>
                      </p:spPr>
                    </p:pic>
                  </p:oleObj>
                </mc:Fallback>
              </mc:AlternateContent>
            </a:graphicData>
          </a:graphic>
        </p:graphicFrame>
      </p:grpSp>
      <p:graphicFrame>
        <p:nvGraphicFramePr>
          <p:cNvPr id="100375" name="对象 100374"/>
          <p:cNvGraphicFramePr/>
          <p:nvPr/>
        </p:nvGraphicFramePr>
        <p:xfrm>
          <a:off x="3058795" y="4821555"/>
          <a:ext cx="2508885" cy="516890"/>
        </p:xfrm>
        <a:graphic>
          <a:graphicData uri="http://schemas.openxmlformats.org/presentationml/2006/ole">
            <mc:AlternateContent xmlns:mc="http://schemas.openxmlformats.org/markup-compatibility/2006">
              <mc:Choice xmlns:v="urn:schemas-microsoft-com:vml" Requires="v">
                <p:oleObj spid="_x0000_s3106" name="" r:id="rId9" imgW="1269365" imgH="228600" progId="Equation.DSMT4">
                  <p:embed/>
                </p:oleObj>
              </mc:Choice>
              <mc:Fallback>
                <p:oleObj name="" r:id="rId9" imgW="1269365" imgH="228600" progId="Equation.DSMT4">
                  <p:embed/>
                  <p:pic>
                    <p:nvPicPr>
                      <p:cNvPr id="0" name="图片 3105"/>
                      <p:cNvPicPr/>
                      <p:nvPr/>
                    </p:nvPicPr>
                    <p:blipFill>
                      <a:blip r:embed="rId10"/>
                      <a:stretch>
                        <a:fillRect/>
                      </a:stretch>
                    </p:blipFill>
                    <p:spPr>
                      <a:xfrm>
                        <a:off x="3058795" y="4821555"/>
                        <a:ext cx="2508885" cy="51689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linds(horizontal)">
                                      <p:cBhvr>
                                        <p:cTn id="7" dur="500"/>
                                        <p:tgtEl>
                                          <p:spTgt spid="100354"/>
                                        </p:tgtEl>
                                      </p:cBhvr>
                                    </p:animEffect>
                                  </p:childTnLst>
                                </p:cTn>
                              </p:par>
                              <p:par>
                                <p:cTn id="8" presetID="3" presetClass="entr" presetSubtype="10" fill="hold" nodeType="withEffect">
                                  <p:stCondLst>
                                    <p:cond delay="0"/>
                                  </p:stCondLst>
                                  <p:childTnLst>
                                    <p:set>
                                      <p:cBhvr>
                                        <p:cTn id="9" dur="1" fill="hold">
                                          <p:stCondLst>
                                            <p:cond delay="0"/>
                                          </p:stCondLst>
                                        </p:cTn>
                                        <p:tgtEl>
                                          <p:spTgt spid="100357"/>
                                        </p:tgtEl>
                                        <p:attrNameLst>
                                          <p:attrName>style.visibility</p:attrName>
                                        </p:attrNameLst>
                                      </p:cBhvr>
                                      <p:to>
                                        <p:strVal val="visible"/>
                                      </p:to>
                                    </p:set>
                                    <p:animEffect transition="in" filter="blinds(horizontal)">
                                      <p:cBhvr>
                                        <p:cTn id="10" dur="500"/>
                                        <p:tgtEl>
                                          <p:spTgt spid="10035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0358"/>
                                        </p:tgtEl>
                                        <p:attrNameLst>
                                          <p:attrName>style.visibility</p:attrName>
                                        </p:attrNameLst>
                                      </p:cBhvr>
                                      <p:to>
                                        <p:strVal val="visible"/>
                                      </p:to>
                                    </p:set>
                                    <p:animEffect transition="in" filter="blinds(horizontal)">
                                      <p:cBhvr>
                                        <p:cTn id="15" dur="500"/>
                                        <p:tgtEl>
                                          <p:spTgt spid="100358"/>
                                        </p:tgtEl>
                                      </p:cBhvr>
                                    </p:animEffect>
                                  </p:childTnLst>
                                </p:cTn>
                              </p:par>
                              <p:par>
                                <p:cTn id="16" presetID="3" presetClass="entr" presetSubtype="10" fill="hold" nodeType="withEffect">
                                  <p:stCondLst>
                                    <p:cond delay="0"/>
                                  </p:stCondLst>
                                  <p:childTnLst>
                                    <p:set>
                                      <p:cBhvr>
                                        <p:cTn id="17" dur="1" fill="hold">
                                          <p:stCondLst>
                                            <p:cond delay="0"/>
                                          </p:stCondLst>
                                        </p:cTn>
                                        <p:tgtEl>
                                          <p:spTgt spid="100361"/>
                                        </p:tgtEl>
                                        <p:attrNameLst>
                                          <p:attrName>style.visibility</p:attrName>
                                        </p:attrNameLst>
                                      </p:cBhvr>
                                      <p:to>
                                        <p:strVal val="visible"/>
                                      </p:to>
                                    </p:set>
                                    <p:animEffect transition="in" filter="blinds(horizontal)">
                                      <p:cBhvr>
                                        <p:cTn id="18" dur="500"/>
                                        <p:tgtEl>
                                          <p:spTgt spid="10036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0362"/>
                                        </p:tgtEl>
                                        <p:attrNameLst>
                                          <p:attrName>style.visibility</p:attrName>
                                        </p:attrNameLst>
                                      </p:cBhvr>
                                      <p:to>
                                        <p:strVal val="visible"/>
                                      </p:to>
                                    </p:set>
                                    <p:animEffect transition="in" filter="blinds(horizontal)">
                                      <p:cBhvr>
                                        <p:cTn id="23" dur="500"/>
                                        <p:tgtEl>
                                          <p:spTgt spid="100362"/>
                                        </p:tgtEl>
                                      </p:cBhvr>
                                    </p:animEffect>
                                  </p:childTnLst>
                                </p:cTn>
                              </p:par>
                              <p:par>
                                <p:cTn id="24" presetID="3" presetClass="entr" presetSubtype="10" fill="hold" nodeType="withEffect">
                                  <p:stCondLst>
                                    <p:cond delay="0"/>
                                  </p:stCondLst>
                                  <p:childTnLst>
                                    <p:set>
                                      <p:cBhvr>
                                        <p:cTn id="25" dur="1" fill="hold">
                                          <p:stCondLst>
                                            <p:cond delay="0"/>
                                          </p:stCondLst>
                                        </p:cTn>
                                        <p:tgtEl>
                                          <p:spTgt spid="100363"/>
                                        </p:tgtEl>
                                        <p:attrNameLst>
                                          <p:attrName>style.visibility</p:attrName>
                                        </p:attrNameLst>
                                      </p:cBhvr>
                                      <p:to>
                                        <p:strVal val="visible"/>
                                      </p:to>
                                    </p:set>
                                    <p:animEffect transition="in" filter="blinds(horizontal)">
                                      <p:cBhvr>
                                        <p:cTn id="26" dur="500"/>
                                        <p:tgtEl>
                                          <p:spTgt spid="10036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00371"/>
                                        </p:tgtEl>
                                        <p:attrNameLst>
                                          <p:attrName>style.visibility</p:attrName>
                                        </p:attrNameLst>
                                      </p:cBhvr>
                                      <p:to>
                                        <p:strVal val="visible"/>
                                      </p:to>
                                    </p:set>
                                    <p:animEffect transition="in" filter="blinds(horizontal)">
                                      <p:cBhvr>
                                        <p:cTn id="31" dur="500"/>
                                        <p:tgtEl>
                                          <p:spTgt spid="10037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0375"/>
                                        </p:tgtEl>
                                        <p:attrNameLst>
                                          <p:attrName>style.visibility</p:attrName>
                                        </p:attrNameLst>
                                      </p:cBhvr>
                                      <p:to>
                                        <p:strVal val="visible"/>
                                      </p:to>
                                    </p:set>
                                    <p:animEffect transition="in" filter="blinds(horizontal)">
                                      <p:cBhvr>
                                        <p:cTn id="36" dur="500"/>
                                        <p:tgtEl>
                                          <p:spTgt spid="100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100358" grpId="0"/>
      <p:bldP spid="1003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矩形 99330"/>
          <p:cNvSpPr/>
          <p:nvPr/>
        </p:nvSpPr>
        <p:spPr>
          <a:xfrm>
            <a:off x="666115" y="715645"/>
            <a:ext cx="4944745" cy="460375"/>
          </a:xfrm>
          <a:prstGeom prst="rect">
            <a:avLst/>
          </a:prstGeom>
          <a:noFill/>
          <a:ln w="9525">
            <a:noFill/>
          </a:ln>
        </p:spPr>
        <p:txBody>
          <a:bodyPr wrap="square">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的切向分量满足的边界条件</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9337" name="对象 99336"/>
          <p:cNvGraphicFramePr/>
          <p:nvPr/>
        </p:nvGraphicFramePr>
        <p:xfrm>
          <a:off x="2851150" y="1176020"/>
          <a:ext cx="2565400" cy="911225"/>
        </p:xfrm>
        <a:graphic>
          <a:graphicData uri="http://schemas.openxmlformats.org/presentationml/2006/ole">
            <mc:AlternateContent xmlns:mc="http://schemas.openxmlformats.org/markup-compatibility/2006">
              <mc:Choice xmlns:v="urn:schemas-microsoft-com:vml" Requires="v">
                <p:oleObj spid="_x0000_s3107" name="" r:id="rId1" imgW="1485265" imgH="482600" progId="Equation.DSMT4">
                  <p:embed/>
                </p:oleObj>
              </mc:Choice>
              <mc:Fallback>
                <p:oleObj name="" r:id="rId1" imgW="1485265" imgH="482600" progId="Equation.DSMT4">
                  <p:embed/>
                  <p:pic>
                    <p:nvPicPr>
                      <p:cNvPr id="0" name="图片 3106"/>
                      <p:cNvPicPr/>
                      <p:nvPr/>
                    </p:nvPicPr>
                    <p:blipFill>
                      <a:blip r:embed="rId2"/>
                      <a:stretch>
                        <a:fillRect/>
                      </a:stretch>
                    </p:blipFill>
                    <p:spPr>
                      <a:xfrm>
                        <a:off x="2851150" y="1176020"/>
                        <a:ext cx="2565400" cy="911225"/>
                      </a:xfrm>
                      <a:prstGeom prst="rect">
                        <a:avLst/>
                      </a:prstGeom>
                      <a:noFill/>
                      <a:ln w="38100">
                        <a:noFill/>
                        <a:miter/>
                      </a:ln>
                    </p:spPr>
                  </p:pic>
                </p:oleObj>
              </mc:Fallback>
            </mc:AlternateContent>
          </a:graphicData>
        </a:graphic>
      </p:graphicFrame>
      <p:sp>
        <p:nvSpPr>
          <p:cNvPr id="99339" name="矩形 99338"/>
          <p:cNvSpPr/>
          <p:nvPr/>
        </p:nvSpPr>
        <p:spPr>
          <a:xfrm>
            <a:off x="624920" y="2150586"/>
            <a:ext cx="53644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界面上没有面电流时上面两式可以写为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99342" name="对象 99341"/>
          <p:cNvGraphicFramePr/>
          <p:nvPr/>
        </p:nvGraphicFramePr>
        <p:xfrm>
          <a:off x="3096260" y="2713355"/>
          <a:ext cx="2537460" cy="873125"/>
        </p:xfrm>
        <a:graphic>
          <a:graphicData uri="http://schemas.openxmlformats.org/presentationml/2006/ole">
            <mc:AlternateContent xmlns:mc="http://schemas.openxmlformats.org/markup-compatibility/2006">
              <mc:Choice xmlns:v="urn:schemas-microsoft-com:vml" Requires="v">
                <p:oleObj spid="_x0000_s3108" name="" r:id="rId3" imgW="1459865" imgH="482600" progId="Equation.DSMT4">
                  <p:embed/>
                </p:oleObj>
              </mc:Choice>
              <mc:Fallback>
                <p:oleObj name="" r:id="rId3" imgW="1459865" imgH="482600" progId="Equation.DSMT4">
                  <p:embed/>
                  <p:pic>
                    <p:nvPicPr>
                      <p:cNvPr id="0" name="图片 3107"/>
                      <p:cNvPicPr/>
                      <p:nvPr/>
                    </p:nvPicPr>
                    <p:blipFill>
                      <a:blip r:embed="rId4"/>
                      <a:stretch>
                        <a:fillRect/>
                      </a:stretch>
                    </p:blipFill>
                    <p:spPr>
                      <a:xfrm>
                        <a:off x="3096260" y="2713355"/>
                        <a:ext cx="2537460" cy="873125"/>
                      </a:xfrm>
                      <a:prstGeom prst="rect">
                        <a:avLst/>
                      </a:prstGeom>
                      <a:noFill/>
                      <a:ln w="38100">
                        <a:noFill/>
                        <a:miter/>
                      </a:ln>
                    </p:spPr>
                  </p:pic>
                </p:oleObj>
              </mc:Fallback>
            </mc:AlternateContent>
          </a:graphicData>
        </a:graphic>
      </p:graphicFrame>
      <p:grpSp>
        <p:nvGrpSpPr>
          <p:cNvPr id="99348" name="组合 99347"/>
          <p:cNvGrpSpPr/>
          <p:nvPr/>
        </p:nvGrpSpPr>
        <p:grpSpPr>
          <a:xfrm>
            <a:off x="659765" y="3586480"/>
            <a:ext cx="8025130" cy="829811"/>
            <a:chOff x="431" y="2478"/>
            <a:chExt cx="5667" cy="697"/>
          </a:xfrm>
        </p:grpSpPr>
        <p:sp>
          <p:nvSpPr>
            <p:cNvPr id="99344" name="矩形 99343"/>
            <p:cNvSpPr/>
            <p:nvPr/>
          </p:nvSpPr>
          <p:spPr>
            <a:xfrm>
              <a:off x="431" y="2478"/>
              <a:ext cx="5667" cy="697"/>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用与讨论恒定磁场边界条件相同的方法</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由磁场的高斯定理                </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可以导出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的法向分量满足的边界条件</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9347" name="对象 99346"/>
            <p:cNvGraphicFramePr/>
            <p:nvPr/>
          </p:nvGraphicFramePr>
          <p:xfrm>
            <a:off x="516" y="2800"/>
            <a:ext cx="1072" cy="364"/>
          </p:xfrm>
          <a:graphic>
            <a:graphicData uri="http://schemas.openxmlformats.org/presentationml/2006/ole">
              <mc:AlternateContent xmlns:mc="http://schemas.openxmlformats.org/markup-compatibility/2006">
                <mc:Choice xmlns:v="urn:schemas-microsoft-com:vml" Requires="v">
                  <p:oleObj spid="_x0000_s3109" name="" r:id="rId5" imgW="862965" imgH="292100" progId="Equation.DSMT4">
                    <p:embed/>
                  </p:oleObj>
                </mc:Choice>
                <mc:Fallback>
                  <p:oleObj name="" r:id="rId5" imgW="862965" imgH="292100" progId="Equation.DSMT4">
                    <p:embed/>
                    <p:pic>
                      <p:nvPicPr>
                        <p:cNvPr id="0" name="图片 3108"/>
                        <p:cNvPicPr/>
                        <p:nvPr/>
                      </p:nvPicPr>
                      <p:blipFill>
                        <a:blip r:embed="rId6"/>
                        <a:stretch>
                          <a:fillRect/>
                        </a:stretch>
                      </p:blipFill>
                      <p:spPr>
                        <a:xfrm>
                          <a:off x="516" y="2800"/>
                          <a:ext cx="1072" cy="364"/>
                        </a:xfrm>
                        <a:prstGeom prst="rect">
                          <a:avLst/>
                        </a:prstGeom>
                        <a:noFill/>
                        <a:ln w="38100">
                          <a:noFill/>
                          <a:miter/>
                        </a:ln>
                      </p:spPr>
                    </p:pic>
                  </p:oleObj>
                </mc:Fallback>
              </mc:AlternateContent>
            </a:graphicData>
          </a:graphic>
        </p:graphicFrame>
      </p:grpSp>
      <p:graphicFrame>
        <p:nvGraphicFramePr>
          <p:cNvPr id="99351" name="对象 99350"/>
          <p:cNvGraphicFramePr/>
          <p:nvPr/>
        </p:nvGraphicFramePr>
        <p:xfrm>
          <a:off x="3189605" y="4522470"/>
          <a:ext cx="2444115" cy="870585"/>
        </p:xfrm>
        <a:graphic>
          <a:graphicData uri="http://schemas.openxmlformats.org/presentationml/2006/ole">
            <mc:AlternateContent xmlns:mc="http://schemas.openxmlformats.org/markup-compatibility/2006">
              <mc:Choice xmlns:v="urn:schemas-microsoft-com:vml" Requires="v">
                <p:oleObj spid="_x0000_s3110" name="" r:id="rId7" imgW="1383665" imgH="482600" progId="Equation.DSMT4">
                  <p:embed/>
                </p:oleObj>
              </mc:Choice>
              <mc:Fallback>
                <p:oleObj name="" r:id="rId7" imgW="1383665" imgH="482600" progId="Equation.DSMT4">
                  <p:embed/>
                  <p:pic>
                    <p:nvPicPr>
                      <p:cNvPr id="0" name="图片 3109"/>
                      <p:cNvPicPr/>
                      <p:nvPr/>
                    </p:nvPicPr>
                    <p:blipFill>
                      <a:blip r:embed="rId8"/>
                      <a:stretch>
                        <a:fillRect/>
                      </a:stretch>
                    </p:blipFill>
                    <p:spPr>
                      <a:xfrm>
                        <a:off x="3189605" y="4522470"/>
                        <a:ext cx="2444115" cy="8705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blinds(horizontal)">
                                      <p:cBhvr>
                                        <p:cTn id="7" dur="500"/>
                                        <p:tgtEl>
                                          <p:spTgt spid="99331"/>
                                        </p:tgtEl>
                                      </p:cBhvr>
                                    </p:animEffect>
                                  </p:childTnLst>
                                </p:cTn>
                              </p:par>
                              <p:par>
                                <p:cTn id="8" presetID="3" presetClass="entr" presetSubtype="10" fill="hold" nodeType="withEffect">
                                  <p:stCondLst>
                                    <p:cond delay="0"/>
                                  </p:stCondLst>
                                  <p:childTnLst>
                                    <p:set>
                                      <p:cBhvr>
                                        <p:cTn id="9" dur="1" fill="hold">
                                          <p:stCondLst>
                                            <p:cond delay="0"/>
                                          </p:stCondLst>
                                        </p:cTn>
                                        <p:tgtEl>
                                          <p:spTgt spid="99337"/>
                                        </p:tgtEl>
                                        <p:attrNameLst>
                                          <p:attrName>style.visibility</p:attrName>
                                        </p:attrNameLst>
                                      </p:cBhvr>
                                      <p:to>
                                        <p:strVal val="visible"/>
                                      </p:to>
                                    </p:set>
                                    <p:animEffect transition="in" filter="blinds(horizontal)">
                                      <p:cBhvr>
                                        <p:cTn id="10" dur="500"/>
                                        <p:tgtEl>
                                          <p:spTgt spid="9933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9339"/>
                                        </p:tgtEl>
                                        <p:attrNameLst>
                                          <p:attrName>style.visibility</p:attrName>
                                        </p:attrNameLst>
                                      </p:cBhvr>
                                      <p:to>
                                        <p:strVal val="visible"/>
                                      </p:to>
                                    </p:set>
                                    <p:animEffect transition="in" filter="blinds(horizontal)">
                                      <p:cBhvr>
                                        <p:cTn id="15" dur="500"/>
                                        <p:tgtEl>
                                          <p:spTgt spid="99339"/>
                                        </p:tgtEl>
                                      </p:cBhvr>
                                    </p:animEffect>
                                  </p:childTnLst>
                                </p:cTn>
                              </p:par>
                              <p:par>
                                <p:cTn id="16" presetID="3" presetClass="entr" presetSubtype="10" fill="hold" nodeType="withEffect">
                                  <p:stCondLst>
                                    <p:cond delay="0"/>
                                  </p:stCondLst>
                                  <p:childTnLst>
                                    <p:set>
                                      <p:cBhvr>
                                        <p:cTn id="17" dur="1" fill="hold">
                                          <p:stCondLst>
                                            <p:cond delay="0"/>
                                          </p:stCondLst>
                                        </p:cTn>
                                        <p:tgtEl>
                                          <p:spTgt spid="99342"/>
                                        </p:tgtEl>
                                        <p:attrNameLst>
                                          <p:attrName>style.visibility</p:attrName>
                                        </p:attrNameLst>
                                      </p:cBhvr>
                                      <p:to>
                                        <p:strVal val="visible"/>
                                      </p:to>
                                    </p:set>
                                    <p:animEffect transition="in" filter="blinds(horizontal)">
                                      <p:cBhvr>
                                        <p:cTn id="18" dur="500"/>
                                        <p:tgtEl>
                                          <p:spTgt spid="9934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9348"/>
                                        </p:tgtEl>
                                        <p:attrNameLst>
                                          <p:attrName>style.visibility</p:attrName>
                                        </p:attrNameLst>
                                      </p:cBhvr>
                                      <p:to>
                                        <p:strVal val="visible"/>
                                      </p:to>
                                    </p:set>
                                    <p:animEffect transition="in" filter="blinds(horizontal)">
                                      <p:cBhvr>
                                        <p:cTn id="23" dur="500"/>
                                        <p:tgtEl>
                                          <p:spTgt spid="99348"/>
                                        </p:tgtEl>
                                      </p:cBhvr>
                                    </p:animEffect>
                                  </p:childTnLst>
                                </p:cTn>
                              </p:par>
                              <p:par>
                                <p:cTn id="24" presetID="3" presetClass="entr" presetSubtype="10" fill="hold" nodeType="withEffect">
                                  <p:stCondLst>
                                    <p:cond delay="0"/>
                                  </p:stCondLst>
                                  <p:childTnLst>
                                    <p:set>
                                      <p:cBhvr>
                                        <p:cTn id="25" dur="1" fill="hold">
                                          <p:stCondLst>
                                            <p:cond delay="0"/>
                                          </p:stCondLst>
                                        </p:cTn>
                                        <p:tgtEl>
                                          <p:spTgt spid="99351"/>
                                        </p:tgtEl>
                                        <p:attrNameLst>
                                          <p:attrName>style.visibility</p:attrName>
                                        </p:attrNameLst>
                                      </p:cBhvr>
                                      <p:to>
                                        <p:strVal val="visible"/>
                                      </p:to>
                                    </p:set>
                                    <p:animEffect transition="in" filter="blinds(horizontal)">
                                      <p:cBhvr>
                                        <p:cTn id="26" dur="500"/>
                                        <p:tgtEl>
                                          <p:spTgt spid="99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993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8311" name="组合 98310"/>
          <p:cNvGrpSpPr/>
          <p:nvPr/>
        </p:nvGrpSpPr>
        <p:grpSpPr>
          <a:xfrm>
            <a:off x="768350" y="629285"/>
            <a:ext cx="7690485" cy="829811"/>
            <a:chOff x="385" y="416"/>
            <a:chExt cx="5530" cy="697"/>
          </a:xfrm>
        </p:grpSpPr>
        <p:sp>
          <p:nvSpPr>
            <p:cNvPr id="98307" name="矩形 98306"/>
            <p:cNvSpPr/>
            <p:nvPr/>
          </p:nvSpPr>
          <p:spPr>
            <a:xfrm>
              <a:off x="385" y="416"/>
              <a:ext cx="5530" cy="697"/>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用与讨论静电场边界条件相同的方法，由电场的高斯定理                 可以导出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的法向分量满足的边界条件</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8310" name="对象 98309"/>
            <p:cNvGraphicFramePr/>
            <p:nvPr/>
          </p:nvGraphicFramePr>
          <p:xfrm>
            <a:off x="755" y="767"/>
            <a:ext cx="986" cy="346"/>
          </p:xfrm>
          <a:graphic>
            <a:graphicData uri="http://schemas.openxmlformats.org/presentationml/2006/ole">
              <mc:AlternateContent xmlns:mc="http://schemas.openxmlformats.org/markup-compatibility/2006">
                <mc:Choice xmlns:v="urn:schemas-microsoft-com:vml" Requires="v">
                  <p:oleObj spid="_x0000_s3111" name="" r:id="rId1" imgW="875665" imgH="292100" progId="Equation.DSMT4">
                    <p:embed/>
                  </p:oleObj>
                </mc:Choice>
                <mc:Fallback>
                  <p:oleObj name="" r:id="rId1" imgW="875665" imgH="292100" progId="Equation.DSMT4">
                    <p:embed/>
                    <p:pic>
                      <p:nvPicPr>
                        <p:cNvPr id="0" name="图片 3110"/>
                        <p:cNvPicPr/>
                        <p:nvPr/>
                      </p:nvPicPr>
                      <p:blipFill>
                        <a:blip r:embed="rId2"/>
                        <a:stretch>
                          <a:fillRect/>
                        </a:stretch>
                      </p:blipFill>
                      <p:spPr>
                        <a:xfrm>
                          <a:off x="755" y="767"/>
                          <a:ext cx="986" cy="346"/>
                        </a:xfrm>
                        <a:prstGeom prst="rect">
                          <a:avLst/>
                        </a:prstGeom>
                        <a:noFill/>
                        <a:ln w="38100">
                          <a:noFill/>
                          <a:miter/>
                        </a:ln>
                      </p:spPr>
                    </p:pic>
                  </p:oleObj>
                </mc:Fallback>
              </mc:AlternateContent>
            </a:graphicData>
          </a:graphic>
        </p:graphicFrame>
      </p:grpSp>
      <p:graphicFrame>
        <p:nvGraphicFramePr>
          <p:cNvPr id="98314" name="对象 98313"/>
          <p:cNvGraphicFramePr/>
          <p:nvPr/>
        </p:nvGraphicFramePr>
        <p:xfrm>
          <a:off x="3383915" y="1498600"/>
          <a:ext cx="2106930" cy="835660"/>
        </p:xfrm>
        <a:graphic>
          <a:graphicData uri="http://schemas.openxmlformats.org/presentationml/2006/ole">
            <mc:AlternateContent xmlns:mc="http://schemas.openxmlformats.org/markup-compatibility/2006">
              <mc:Choice xmlns:v="urn:schemas-microsoft-com:vml" Requires="v">
                <p:oleObj spid="_x0000_s3112" name="" r:id="rId3" imgW="1345565" imgH="482600" progId="Equation.DSMT4">
                  <p:embed/>
                </p:oleObj>
              </mc:Choice>
              <mc:Fallback>
                <p:oleObj name="" r:id="rId3" imgW="1345565" imgH="482600" progId="Equation.DSMT4">
                  <p:embed/>
                  <p:pic>
                    <p:nvPicPr>
                      <p:cNvPr id="0" name="图片 3111"/>
                      <p:cNvPicPr/>
                      <p:nvPr/>
                    </p:nvPicPr>
                    <p:blipFill>
                      <a:blip r:embed="rId4"/>
                      <a:stretch>
                        <a:fillRect/>
                      </a:stretch>
                    </p:blipFill>
                    <p:spPr>
                      <a:xfrm>
                        <a:off x="3383915" y="1498600"/>
                        <a:ext cx="2106930" cy="835660"/>
                      </a:xfrm>
                      <a:prstGeom prst="rect">
                        <a:avLst/>
                      </a:prstGeom>
                      <a:noFill/>
                      <a:ln w="38100">
                        <a:noFill/>
                        <a:miter/>
                      </a:ln>
                    </p:spPr>
                  </p:pic>
                </p:oleObj>
              </mc:Fallback>
            </mc:AlternateContent>
          </a:graphicData>
        </a:graphic>
      </p:graphicFrame>
      <p:sp>
        <p:nvSpPr>
          <p:cNvPr id="98316" name="矩形 98315"/>
          <p:cNvSpPr/>
          <p:nvPr/>
        </p:nvSpPr>
        <p:spPr>
          <a:xfrm>
            <a:off x="803831" y="2346166"/>
            <a:ext cx="53644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界面上没有面电荷时上面两式可以写为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98317" name="内容占位符 98316"/>
          <p:cNvGraphicFramePr/>
          <p:nvPr>
            <p:ph idx="4294967295"/>
          </p:nvPr>
        </p:nvGraphicFramePr>
        <p:xfrm>
          <a:off x="3439160" y="2818765"/>
          <a:ext cx="1996440" cy="781050"/>
        </p:xfrm>
        <a:graphic>
          <a:graphicData uri="http://schemas.openxmlformats.org/presentationml/2006/ole">
            <mc:AlternateContent xmlns:mc="http://schemas.openxmlformats.org/markup-compatibility/2006">
              <mc:Choice xmlns:v="urn:schemas-microsoft-com:vml" Requires="v">
                <p:oleObj spid="_x0000_s3113" name="" r:id="rId5" imgW="1370965" imgH="482600" progId="Equation.DSMT4">
                  <p:embed/>
                </p:oleObj>
              </mc:Choice>
              <mc:Fallback>
                <p:oleObj name="" r:id="rId5" imgW="1370965" imgH="482600" progId="Equation.DSMT4">
                  <p:embed/>
                  <p:pic>
                    <p:nvPicPr>
                      <p:cNvPr id="0" name="图片 3112"/>
                      <p:cNvPicPr/>
                      <p:nvPr/>
                    </p:nvPicPr>
                    <p:blipFill>
                      <a:blip r:embed="rId6"/>
                      <a:stretch>
                        <a:fillRect/>
                      </a:stretch>
                    </p:blipFill>
                    <p:spPr>
                      <a:xfrm>
                        <a:off x="3439160" y="2818765"/>
                        <a:ext cx="1996440" cy="781050"/>
                      </a:xfrm>
                      <a:prstGeom prst="rect">
                        <a:avLst/>
                      </a:prstGeom>
                      <a:noFill/>
                      <a:ln w="38100">
                        <a:miter/>
                      </a:ln>
                    </p:spPr>
                  </p:pic>
                </p:oleObj>
              </mc:Fallback>
            </mc:AlternateContent>
          </a:graphicData>
        </a:graphic>
      </p:graphicFrame>
      <p:sp>
        <p:nvSpPr>
          <p:cNvPr id="98320" name="矩形 98319"/>
          <p:cNvSpPr/>
          <p:nvPr/>
        </p:nvSpPr>
        <p:spPr>
          <a:xfrm>
            <a:off x="499745" y="3655060"/>
            <a:ext cx="8228330"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用与讨论静电场和恒定磁场边界条件相同的方法，可以导出时变电磁场中电力线和磁力线在介质分界面上发生的折射</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98324" name="对象 98323"/>
          <p:cNvGraphicFramePr/>
          <p:nvPr/>
        </p:nvGraphicFramePr>
        <p:xfrm>
          <a:off x="3555365" y="4559935"/>
          <a:ext cx="1664335" cy="1382395"/>
        </p:xfrm>
        <a:graphic>
          <a:graphicData uri="http://schemas.openxmlformats.org/presentationml/2006/ole">
            <mc:AlternateContent xmlns:mc="http://schemas.openxmlformats.org/markup-compatibility/2006">
              <mc:Choice xmlns:v="urn:schemas-microsoft-com:vml" Requires="v">
                <p:oleObj spid="_x0000_s3114" name="" r:id="rId7" imgW="1016000" imgH="889000" progId="Equation.DSMT4">
                  <p:embed/>
                </p:oleObj>
              </mc:Choice>
              <mc:Fallback>
                <p:oleObj name="" r:id="rId7" imgW="1016000" imgH="889000" progId="Equation.DSMT4">
                  <p:embed/>
                  <p:pic>
                    <p:nvPicPr>
                      <p:cNvPr id="0" name="图片 3113"/>
                      <p:cNvPicPr/>
                      <p:nvPr/>
                    </p:nvPicPr>
                    <p:blipFill>
                      <a:blip r:embed="rId8"/>
                      <a:stretch>
                        <a:fillRect/>
                      </a:stretch>
                    </p:blipFill>
                    <p:spPr>
                      <a:xfrm>
                        <a:off x="3555365" y="4559935"/>
                        <a:ext cx="1664335" cy="13823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11"/>
                                        </p:tgtEl>
                                        <p:attrNameLst>
                                          <p:attrName>style.visibility</p:attrName>
                                        </p:attrNameLst>
                                      </p:cBhvr>
                                      <p:to>
                                        <p:strVal val="visible"/>
                                      </p:to>
                                    </p:set>
                                    <p:animEffect transition="in" filter="blinds(horizontal)">
                                      <p:cBhvr>
                                        <p:cTn id="7" dur="500"/>
                                        <p:tgtEl>
                                          <p:spTgt spid="98311"/>
                                        </p:tgtEl>
                                      </p:cBhvr>
                                    </p:animEffect>
                                  </p:childTnLst>
                                </p:cTn>
                              </p:par>
                              <p:par>
                                <p:cTn id="8" presetID="3" presetClass="entr" presetSubtype="10" fill="hold" nodeType="withEffect">
                                  <p:stCondLst>
                                    <p:cond delay="0"/>
                                  </p:stCondLst>
                                  <p:childTnLst>
                                    <p:set>
                                      <p:cBhvr>
                                        <p:cTn id="9" dur="1" fill="hold">
                                          <p:stCondLst>
                                            <p:cond delay="0"/>
                                          </p:stCondLst>
                                        </p:cTn>
                                        <p:tgtEl>
                                          <p:spTgt spid="98314"/>
                                        </p:tgtEl>
                                        <p:attrNameLst>
                                          <p:attrName>style.visibility</p:attrName>
                                        </p:attrNameLst>
                                      </p:cBhvr>
                                      <p:to>
                                        <p:strVal val="visible"/>
                                      </p:to>
                                    </p:set>
                                    <p:animEffect transition="in" filter="blinds(horizontal)">
                                      <p:cBhvr>
                                        <p:cTn id="10" dur="500"/>
                                        <p:tgtEl>
                                          <p:spTgt spid="983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8316"/>
                                        </p:tgtEl>
                                        <p:attrNameLst>
                                          <p:attrName>style.visibility</p:attrName>
                                        </p:attrNameLst>
                                      </p:cBhvr>
                                      <p:to>
                                        <p:strVal val="visible"/>
                                      </p:to>
                                    </p:set>
                                    <p:animEffect transition="in" filter="blinds(horizontal)">
                                      <p:cBhvr>
                                        <p:cTn id="15" dur="500"/>
                                        <p:tgtEl>
                                          <p:spTgt spid="98316"/>
                                        </p:tgtEl>
                                      </p:cBhvr>
                                    </p:animEffect>
                                  </p:childTnLst>
                                </p:cTn>
                              </p:par>
                              <p:par>
                                <p:cTn id="16" presetID="3" presetClass="entr" presetSubtype="10" fill="hold" nodeType="withEffect">
                                  <p:stCondLst>
                                    <p:cond delay="0"/>
                                  </p:stCondLst>
                                  <p:childTnLst>
                                    <p:set>
                                      <p:cBhvr>
                                        <p:cTn id="17" dur="1" fill="hold">
                                          <p:stCondLst>
                                            <p:cond delay="0"/>
                                          </p:stCondLst>
                                        </p:cTn>
                                        <p:tgtEl>
                                          <p:spTgt spid="98317"/>
                                        </p:tgtEl>
                                        <p:attrNameLst>
                                          <p:attrName>style.visibility</p:attrName>
                                        </p:attrNameLst>
                                      </p:cBhvr>
                                      <p:to>
                                        <p:strVal val="visible"/>
                                      </p:to>
                                    </p:set>
                                    <p:animEffect transition="in" filter="blinds(horizontal)">
                                      <p:cBhvr>
                                        <p:cTn id="18" dur="500"/>
                                        <p:tgtEl>
                                          <p:spTgt spid="983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8320"/>
                                        </p:tgtEl>
                                        <p:attrNameLst>
                                          <p:attrName>style.visibility</p:attrName>
                                        </p:attrNameLst>
                                      </p:cBhvr>
                                      <p:to>
                                        <p:strVal val="visible"/>
                                      </p:to>
                                    </p:set>
                                    <p:animEffect transition="in" filter="blinds(horizontal)">
                                      <p:cBhvr>
                                        <p:cTn id="23" dur="500"/>
                                        <p:tgtEl>
                                          <p:spTgt spid="98320"/>
                                        </p:tgtEl>
                                      </p:cBhvr>
                                    </p:animEffect>
                                  </p:childTnLst>
                                </p:cTn>
                              </p:par>
                              <p:par>
                                <p:cTn id="24" presetID="3" presetClass="entr" presetSubtype="10" fill="hold" nodeType="withEffect">
                                  <p:stCondLst>
                                    <p:cond delay="0"/>
                                  </p:stCondLst>
                                  <p:childTnLst>
                                    <p:set>
                                      <p:cBhvr>
                                        <p:cTn id="25" dur="1" fill="hold">
                                          <p:stCondLst>
                                            <p:cond delay="0"/>
                                          </p:stCondLst>
                                        </p:cTn>
                                        <p:tgtEl>
                                          <p:spTgt spid="98324"/>
                                        </p:tgtEl>
                                        <p:attrNameLst>
                                          <p:attrName>style.visibility</p:attrName>
                                        </p:attrNameLst>
                                      </p:cBhvr>
                                      <p:to>
                                        <p:strVal val="visible"/>
                                      </p:to>
                                    </p:set>
                                    <p:animEffect transition="in" filter="blinds(horizontal)">
                                      <p:cBhvr>
                                        <p:cTn id="26" dur="500"/>
                                        <p:tgtEl>
                                          <p:spTgt spid="9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6" grpId="0"/>
      <p:bldP spid="983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9" name="矩形 126978"/>
          <p:cNvSpPr/>
          <p:nvPr/>
        </p:nvSpPr>
        <p:spPr>
          <a:xfrm>
            <a:off x="795655" y="462280"/>
            <a:ext cx="7807325" cy="829945"/>
          </a:xfrm>
          <a:prstGeom prst="rect">
            <a:avLst/>
          </a:prstGeom>
          <a:noFill/>
          <a:ln w="9525">
            <a:noFill/>
          </a:ln>
        </p:spPr>
        <p:txBody>
          <a:bodyPr wrap="squar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．理想导体与介质界面上的边界条件（设理想导体的下标为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，介质的下标为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6981" name="矩形 126980"/>
          <p:cNvSpPr/>
          <p:nvPr/>
        </p:nvSpPr>
        <p:spPr>
          <a:xfrm>
            <a:off x="828675" y="1350645"/>
            <a:ext cx="7680960"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由于理想导体的电导率</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σ</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，由欧姆定律</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J=σE</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，在理想导体内，</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。再由法拉第定律</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26984" name="对象 126983"/>
          <p:cNvGraphicFramePr/>
          <p:nvPr/>
        </p:nvGraphicFramePr>
        <p:xfrm>
          <a:off x="3707765" y="2180590"/>
          <a:ext cx="1838325" cy="682625"/>
        </p:xfrm>
        <a:graphic>
          <a:graphicData uri="http://schemas.openxmlformats.org/presentationml/2006/ole">
            <mc:AlternateContent xmlns:mc="http://schemas.openxmlformats.org/markup-compatibility/2006">
              <mc:Choice xmlns:v="urn:schemas-microsoft-com:vml" Requires="v">
                <p:oleObj spid="_x0000_s3115" name="" r:id="rId1" imgW="1193165" imgH="393700" progId="Equation.DSMT4">
                  <p:embed/>
                </p:oleObj>
              </mc:Choice>
              <mc:Fallback>
                <p:oleObj name="" r:id="rId1" imgW="1193165" imgH="393700" progId="Equation.DSMT4">
                  <p:embed/>
                  <p:pic>
                    <p:nvPicPr>
                      <p:cNvPr id="0" name="图片 3114"/>
                      <p:cNvPicPr/>
                      <p:nvPr/>
                    </p:nvPicPr>
                    <p:blipFill>
                      <a:blip r:embed="rId2"/>
                      <a:stretch>
                        <a:fillRect/>
                      </a:stretch>
                    </p:blipFill>
                    <p:spPr>
                      <a:xfrm>
                        <a:off x="3707765" y="2180590"/>
                        <a:ext cx="1838325" cy="682625"/>
                      </a:xfrm>
                      <a:prstGeom prst="rect">
                        <a:avLst/>
                      </a:prstGeom>
                      <a:noFill/>
                      <a:ln w="38100">
                        <a:noFill/>
                        <a:miter/>
                      </a:ln>
                    </p:spPr>
                  </p:pic>
                </p:oleObj>
              </mc:Fallback>
            </mc:AlternateContent>
          </a:graphicData>
        </a:graphic>
      </p:graphicFrame>
      <p:sp>
        <p:nvSpPr>
          <p:cNvPr id="126986" name="矩形 126985"/>
          <p:cNvSpPr/>
          <p:nvPr/>
        </p:nvSpPr>
        <p:spPr>
          <a:xfrm>
            <a:off x="811530" y="2863215"/>
            <a:ext cx="7719695" cy="119888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所以</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为常数或为</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，在时变场中，</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只能为</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。所</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以在理想导体内</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=0</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=0</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。下面讨论理想导</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体与介质界面上的边界条件。</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6988" name="矩形 126987"/>
          <p:cNvSpPr/>
          <p:nvPr/>
        </p:nvSpPr>
        <p:spPr>
          <a:xfrm>
            <a:off x="822960" y="4104640"/>
            <a:ext cx="7883525"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可以得到理想导体表面（介质一侧）电场的切向分量满足的边界条件</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26991" name="对象 126990"/>
          <p:cNvGraphicFramePr/>
          <p:nvPr/>
        </p:nvGraphicFramePr>
        <p:xfrm>
          <a:off x="4001770" y="4826000"/>
          <a:ext cx="1946910" cy="852170"/>
        </p:xfrm>
        <a:graphic>
          <a:graphicData uri="http://schemas.openxmlformats.org/presentationml/2006/ole">
            <mc:AlternateContent xmlns:mc="http://schemas.openxmlformats.org/markup-compatibility/2006">
              <mc:Choice xmlns:v="urn:schemas-microsoft-com:vml" Requires="v">
                <p:oleObj spid="_x0000_s3116" name="" r:id="rId3" imgW="1066800" imgH="457200" progId="Equation.DSMT4">
                  <p:embed/>
                </p:oleObj>
              </mc:Choice>
              <mc:Fallback>
                <p:oleObj name="" r:id="rId3" imgW="1066800" imgH="457200" progId="Equation.DSMT4">
                  <p:embed/>
                  <p:pic>
                    <p:nvPicPr>
                      <p:cNvPr id="0" name="图片 3115"/>
                      <p:cNvPicPr/>
                      <p:nvPr/>
                    </p:nvPicPr>
                    <p:blipFill>
                      <a:blip r:embed="rId4"/>
                      <a:stretch>
                        <a:fillRect/>
                      </a:stretch>
                    </p:blipFill>
                    <p:spPr>
                      <a:xfrm>
                        <a:off x="4001770" y="4826000"/>
                        <a:ext cx="1946910" cy="85217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81"/>
                                        </p:tgtEl>
                                        <p:attrNameLst>
                                          <p:attrName>style.visibility</p:attrName>
                                        </p:attrNameLst>
                                      </p:cBhvr>
                                      <p:to>
                                        <p:strVal val="visible"/>
                                      </p:to>
                                    </p:set>
                                    <p:animEffect transition="in" filter="blinds(horizontal)">
                                      <p:cBhvr>
                                        <p:cTn id="7" dur="500"/>
                                        <p:tgtEl>
                                          <p:spTgt spid="1269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4"/>
                                        </p:tgtEl>
                                        <p:attrNameLst>
                                          <p:attrName>style.visibility</p:attrName>
                                        </p:attrNameLst>
                                      </p:cBhvr>
                                      <p:to>
                                        <p:strVal val="visible"/>
                                      </p:to>
                                    </p:set>
                                    <p:animEffect transition="in" filter="blinds(horizontal)">
                                      <p:cBhvr>
                                        <p:cTn id="12" dur="500"/>
                                        <p:tgtEl>
                                          <p:spTgt spid="1269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986"/>
                                        </p:tgtEl>
                                        <p:attrNameLst>
                                          <p:attrName>style.visibility</p:attrName>
                                        </p:attrNameLst>
                                      </p:cBhvr>
                                      <p:to>
                                        <p:strVal val="visible"/>
                                      </p:to>
                                    </p:set>
                                    <p:animEffect transition="in" filter="blinds(horizontal)">
                                      <p:cBhvr>
                                        <p:cTn id="17" dur="500"/>
                                        <p:tgtEl>
                                          <p:spTgt spid="1269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6988"/>
                                        </p:tgtEl>
                                        <p:attrNameLst>
                                          <p:attrName>style.visibility</p:attrName>
                                        </p:attrNameLst>
                                      </p:cBhvr>
                                      <p:to>
                                        <p:strVal val="visible"/>
                                      </p:to>
                                    </p:set>
                                    <p:animEffect transition="in" filter="blinds(horizontal)">
                                      <p:cBhvr>
                                        <p:cTn id="22" dur="500"/>
                                        <p:tgtEl>
                                          <p:spTgt spid="126988"/>
                                        </p:tgtEl>
                                      </p:cBhvr>
                                    </p:animEffect>
                                  </p:childTnLst>
                                </p:cTn>
                              </p:par>
                              <p:par>
                                <p:cTn id="23" presetID="3" presetClass="entr" presetSubtype="10" fill="hold" nodeType="withEffect">
                                  <p:stCondLst>
                                    <p:cond delay="0"/>
                                  </p:stCondLst>
                                  <p:childTnLst>
                                    <p:set>
                                      <p:cBhvr>
                                        <p:cTn id="24" dur="1" fill="hold">
                                          <p:stCondLst>
                                            <p:cond delay="0"/>
                                          </p:stCondLst>
                                        </p:cTn>
                                        <p:tgtEl>
                                          <p:spTgt spid="126991"/>
                                        </p:tgtEl>
                                        <p:attrNameLst>
                                          <p:attrName>style.visibility</p:attrName>
                                        </p:attrNameLst>
                                      </p:cBhvr>
                                      <p:to>
                                        <p:strVal val="visible"/>
                                      </p:to>
                                    </p:set>
                                    <p:animEffect transition="in" filter="blinds(horizontal)">
                                      <p:cBhvr>
                                        <p:cTn id="25" dur="500"/>
                                        <p:tgtEl>
                                          <p:spTgt spid="126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p:bldP spid="126986" grpId="0"/>
      <p:bldP spid="1269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5" name="矩形 125954"/>
          <p:cNvSpPr/>
          <p:nvPr/>
        </p:nvSpPr>
        <p:spPr>
          <a:xfrm>
            <a:off x="866775" y="633095"/>
            <a:ext cx="7609205" cy="829945"/>
          </a:xfrm>
          <a:prstGeom prst="rect">
            <a:avLst/>
          </a:prstGeom>
          <a:noFill/>
          <a:ln w="9525">
            <a:noFill/>
          </a:ln>
        </p:spPr>
        <p:txBody>
          <a:bodyPr wrap="square">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可以得到理想导体表面  </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介质一侧</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磁场的切向分量满足的边界条件</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25958" name="对象 125957"/>
          <p:cNvGraphicFramePr/>
          <p:nvPr/>
        </p:nvGraphicFramePr>
        <p:xfrm>
          <a:off x="3546079" y="1462881"/>
          <a:ext cx="1470422" cy="762000"/>
        </p:xfrm>
        <a:graphic>
          <a:graphicData uri="http://schemas.openxmlformats.org/presentationml/2006/ole">
            <mc:AlternateContent xmlns:mc="http://schemas.openxmlformats.org/markup-compatibility/2006">
              <mc:Choice xmlns:v="urn:schemas-microsoft-com:vml" Requires="v">
                <p:oleObj spid="_x0000_s3117" name="" r:id="rId1" imgW="876300" imgH="457200" progId="Equation.DSMT4">
                  <p:embed/>
                </p:oleObj>
              </mc:Choice>
              <mc:Fallback>
                <p:oleObj name="" r:id="rId1" imgW="876300" imgH="457200" progId="Equation.DSMT4">
                  <p:embed/>
                  <p:pic>
                    <p:nvPicPr>
                      <p:cNvPr id="0" name="图片 3116"/>
                      <p:cNvPicPr/>
                      <p:nvPr/>
                    </p:nvPicPr>
                    <p:blipFill>
                      <a:blip r:embed="rId2"/>
                      <a:stretch>
                        <a:fillRect/>
                      </a:stretch>
                    </p:blipFill>
                    <p:spPr>
                      <a:xfrm>
                        <a:off x="3546079" y="1462881"/>
                        <a:ext cx="1470422" cy="762000"/>
                      </a:xfrm>
                      <a:prstGeom prst="rect">
                        <a:avLst/>
                      </a:prstGeom>
                      <a:noFill/>
                      <a:ln w="38100">
                        <a:noFill/>
                        <a:miter/>
                      </a:ln>
                    </p:spPr>
                  </p:pic>
                </p:oleObj>
              </mc:Fallback>
            </mc:AlternateContent>
          </a:graphicData>
        </a:graphic>
      </p:graphicFrame>
      <p:pic>
        <p:nvPicPr>
          <p:cNvPr id="125959" name="图片 125958" descr="5-4-2"/>
          <p:cNvPicPr>
            <a:picLocks noChangeAspect="1"/>
          </p:cNvPicPr>
          <p:nvPr/>
        </p:nvPicPr>
        <p:blipFill>
          <a:blip r:embed="rId3"/>
          <a:stretch>
            <a:fillRect/>
          </a:stretch>
        </p:blipFill>
        <p:spPr>
          <a:xfrm>
            <a:off x="7017544" y="1332469"/>
            <a:ext cx="1458516" cy="1300163"/>
          </a:xfrm>
          <a:prstGeom prst="rect">
            <a:avLst/>
          </a:prstGeom>
          <a:noFill/>
          <a:ln w="9525">
            <a:noFill/>
          </a:ln>
        </p:spPr>
      </p:pic>
      <p:sp>
        <p:nvSpPr>
          <p:cNvPr id="125961" name="矩形 125960"/>
          <p:cNvSpPr/>
          <p:nvPr/>
        </p:nvSpPr>
        <p:spPr>
          <a:xfrm>
            <a:off x="1367235" y="2617311"/>
            <a:ext cx="71932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上式常被用来计算导体表面的感应电流，如图所示。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25962" name="矩形 125961"/>
          <p:cNvSpPr/>
          <p:nvPr/>
        </p:nvSpPr>
        <p:spPr>
          <a:xfrm>
            <a:off x="871220" y="3077845"/>
            <a:ext cx="7652385"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可以得到理想导体表面（介质一侧）磁场的法向分量满足的边界条件</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25965" name="对象 125964"/>
          <p:cNvGraphicFramePr/>
          <p:nvPr/>
        </p:nvGraphicFramePr>
        <p:xfrm>
          <a:off x="3545840" y="3907790"/>
          <a:ext cx="1767205" cy="871855"/>
        </p:xfrm>
        <a:graphic>
          <a:graphicData uri="http://schemas.openxmlformats.org/presentationml/2006/ole">
            <mc:AlternateContent xmlns:mc="http://schemas.openxmlformats.org/markup-compatibility/2006">
              <mc:Choice xmlns:v="urn:schemas-microsoft-com:vml" Requires="v">
                <p:oleObj spid="_x0000_s3118" name="" r:id="rId4" imgW="951865" imgH="457200" progId="Equation.DSMT4">
                  <p:embed/>
                </p:oleObj>
              </mc:Choice>
              <mc:Fallback>
                <p:oleObj name="" r:id="rId4" imgW="951865" imgH="457200" progId="Equation.DSMT4">
                  <p:embed/>
                  <p:pic>
                    <p:nvPicPr>
                      <p:cNvPr id="0" name="图片 3117"/>
                      <p:cNvPicPr/>
                      <p:nvPr/>
                    </p:nvPicPr>
                    <p:blipFill>
                      <a:blip r:embed="rId5"/>
                      <a:stretch>
                        <a:fillRect/>
                      </a:stretch>
                    </p:blipFill>
                    <p:spPr>
                      <a:xfrm>
                        <a:off x="3545840" y="3907790"/>
                        <a:ext cx="1767205" cy="871855"/>
                      </a:xfrm>
                      <a:prstGeom prst="rect">
                        <a:avLst/>
                      </a:prstGeom>
                      <a:noFill/>
                      <a:ln w="38100">
                        <a:noFill/>
                        <a:miter/>
                      </a:ln>
                    </p:spPr>
                  </p:pic>
                </p:oleObj>
              </mc:Fallback>
            </mc:AlternateContent>
          </a:graphicData>
        </a:graphic>
      </p:graphicFrame>
      <p:sp>
        <p:nvSpPr>
          <p:cNvPr id="125967" name="矩形 125966"/>
          <p:cNvSpPr/>
          <p:nvPr/>
        </p:nvSpPr>
        <p:spPr>
          <a:xfrm>
            <a:off x="891064" y="4779645"/>
            <a:ext cx="6300470" cy="829945"/>
          </a:xfrm>
          <a:prstGeom prst="rect">
            <a:avLst/>
          </a:prstGeom>
          <a:noFill/>
          <a:ln w="9525">
            <a:noFill/>
          </a:ln>
        </p:spPr>
        <p:txBody>
          <a:bodyPr wrap="none" anchor="t">
            <a:spAutoFit/>
          </a:bodyPr>
          <a:p>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所以在理想导体的表面，电场的切向分量</a:t>
            </a:r>
            <a:endParaRPr lang="zh-CN" altLang="en-US" sz="2400" dirty="0">
              <a:solidFill>
                <a:srgbClr val="000000"/>
              </a:solidFill>
              <a:latin typeface="微软雅黑" panose="020B0503020204020204" pitchFamily="34" charset="-122"/>
              <a:ea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rPr>
              <a:t>为零，磁场的法线分量为零。</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958"/>
                                        </p:tgtEl>
                                        <p:attrNameLst>
                                          <p:attrName>style.visibility</p:attrName>
                                        </p:attrNameLst>
                                      </p:cBhvr>
                                      <p:to>
                                        <p:strVal val="visible"/>
                                      </p:to>
                                    </p:set>
                                    <p:animEffect transition="in" filter="blinds(horizontal)">
                                      <p:cBhvr>
                                        <p:cTn id="7" dur="500"/>
                                        <p:tgtEl>
                                          <p:spTgt spid="1259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955"/>
                                        </p:tgtEl>
                                        <p:attrNameLst>
                                          <p:attrName>style.visibility</p:attrName>
                                        </p:attrNameLst>
                                      </p:cBhvr>
                                      <p:to>
                                        <p:strVal val="visible"/>
                                      </p:to>
                                    </p:set>
                                    <p:animEffect transition="in" filter="blinds(horizontal)">
                                      <p:cBhvr>
                                        <p:cTn id="10" dur="500"/>
                                        <p:tgtEl>
                                          <p:spTgt spid="12595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5959"/>
                                        </p:tgtEl>
                                        <p:attrNameLst>
                                          <p:attrName>style.visibility</p:attrName>
                                        </p:attrNameLst>
                                      </p:cBhvr>
                                      <p:to>
                                        <p:strVal val="visible"/>
                                      </p:to>
                                    </p:set>
                                    <p:animEffect transition="in" filter="blinds(horizontal)">
                                      <p:cBhvr>
                                        <p:cTn id="15" dur="500"/>
                                        <p:tgtEl>
                                          <p:spTgt spid="12595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5961"/>
                                        </p:tgtEl>
                                        <p:attrNameLst>
                                          <p:attrName>style.visibility</p:attrName>
                                        </p:attrNameLst>
                                      </p:cBhvr>
                                      <p:to>
                                        <p:strVal val="visible"/>
                                      </p:to>
                                    </p:set>
                                    <p:animEffect transition="in" filter="blinds(horizontal)">
                                      <p:cBhvr>
                                        <p:cTn id="18" dur="500"/>
                                        <p:tgtEl>
                                          <p:spTgt spid="12596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5962"/>
                                        </p:tgtEl>
                                        <p:attrNameLst>
                                          <p:attrName>style.visibility</p:attrName>
                                        </p:attrNameLst>
                                      </p:cBhvr>
                                      <p:to>
                                        <p:strVal val="visible"/>
                                      </p:to>
                                    </p:set>
                                    <p:animEffect transition="in" filter="blinds(horizontal)">
                                      <p:cBhvr>
                                        <p:cTn id="23" dur="500"/>
                                        <p:tgtEl>
                                          <p:spTgt spid="125962"/>
                                        </p:tgtEl>
                                      </p:cBhvr>
                                    </p:animEffect>
                                  </p:childTnLst>
                                </p:cTn>
                              </p:par>
                              <p:par>
                                <p:cTn id="24" presetID="3" presetClass="entr" presetSubtype="10" fill="hold" nodeType="withEffect">
                                  <p:stCondLst>
                                    <p:cond delay="0"/>
                                  </p:stCondLst>
                                  <p:childTnLst>
                                    <p:set>
                                      <p:cBhvr>
                                        <p:cTn id="25" dur="1" fill="hold">
                                          <p:stCondLst>
                                            <p:cond delay="0"/>
                                          </p:stCondLst>
                                        </p:cTn>
                                        <p:tgtEl>
                                          <p:spTgt spid="125965"/>
                                        </p:tgtEl>
                                        <p:attrNameLst>
                                          <p:attrName>style.visibility</p:attrName>
                                        </p:attrNameLst>
                                      </p:cBhvr>
                                      <p:to>
                                        <p:strVal val="visible"/>
                                      </p:to>
                                    </p:set>
                                    <p:animEffect transition="in" filter="blinds(horizontal)">
                                      <p:cBhvr>
                                        <p:cTn id="26" dur="500"/>
                                        <p:tgtEl>
                                          <p:spTgt spid="12596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5967"/>
                                        </p:tgtEl>
                                        <p:attrNameLst>
                                          <p:attrName>style.visibility</p:attrName>
                                        </p:attrNameLst>
                                      </p:cBhvr>
                                      <p:to>
                                        <p:strVal val="visible"/>
                                      </p:to>
                                    </p:set>
                                    <p:animEffect transition="in" filter="blinds(horizontal)">
                                      <p:cBhvr>
                                        <p:cTn id="31" dur="500"/>
                                        <p:tgtEl>
                                          <p:spTgt spid="125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p:bldP spid="125961" grpId="0"/>
      <p:bldP spid="125962" grpId="0"/>
      <p:bldP spid="1259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1" name="矩形 124930"/>
          <p:cNvSpPr/>
          <p:nvPr/>
        </p:nvSpPr>
        <p:spPr>
          <a:xfrm>
            <a:off x="840105" y="695960"/>
            <a:ext cx="7748905"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可以得到理想导体表面（介质一侧）</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的法向分量满足的边界条件</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24934" name="对象 124933"/>
          <p:cNvGraphicFramePr/>
          <p:nvPr/>
        </p:nvGraphicFramePr>
        <p:xfrm>
          <a:off x="3557905" y="1525905"/>
          <a:ext cx="1683385" cy="860425"/>
        </p:xfrm>
        <a:graphic>
          <a:graphicData uri="http://schemas.openxmlformats.org/presentationml/2006/ole">
            <mc:AlternateContent xmlns:mc="http://schemas.openxmlformats.org/markup-compatibility/2006">
              <mc:Choice xmlns:v="urn:schemas-microsoft-com:vml" Requires="v">
                <p:oleObj spid="_x0000_s3119" name="" r:id="rId1" imgW="914400" imgH="457200" progId="Equation.DSMT4">
                  <p:embed/>
                </p:oleObj>
              </mc:Choice>
              <mc:Fallback>
                <p:oleObj name="" r:id="rId1" imgW="914400" imgH="457200" progId="Equation.DSMT4">
                  <p:embed/>
                  <p:pic>
                    <p:nvPicPr>
                      <p:cNvPr id="0" name="图片 3118"/>
                      <p:cNvPicPr/>
                      <p:nvPr/>
                    </p:nvPicPr>
                    <p:blipFill>
                      <a:blip r:embed="rId2"/>
                      <a:stretch>
                        <a:fillRect/>
                      </a:stretch>
                    </p:blipFill>
                    <p:spPr>
                      <a:xfrm>
                        <a:off x="3557905" y="1525905"/>
                        <a:ext cx="1683385" cy="860425"/>
                      </a:xfrm>
                      <a:prstGeom prst="rect">
                        <a:avLst/>
                      </a:prstGeom>
                      <a:noFill/>
                      <a:ln w="38100">
                        <a:noFill/>
                        <a:miter/>
                      </a:ln>
                    </p:spPr>
                  </p:pic>
                </p:oleObj>
              </mc:Fallback>
            </mc:AlternateContent>
          </a:graphicData>
        </a:graphic>
      </p:graphicFrame>
      <p:sp>
        <p:nvSpPr>
          <p:cNvPr id="124936" name="矩形 124935"/>
          <p:cNvSpPr/>
          <p:nvPr/>
        </p:nvSpPr>
        <p:spPr>
          <a:xfrm>
            <a:off x="828040" y="2558415"/>
            <a:ext cx="7543165" cy="156845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真正的理想导体不存在，在实际问题中，金属可以看作是理想导体。一种材料能否被看成是理想导体还与频率有关（详见</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6.5</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节），在频率比较低的情况下，大地也可以看成是理想导体。</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blinds(horizontal)">
                                      <p:cBhvr>
                                        <p:cTn id="7" dur="500"/>
                                        <p:tgtEl>
                                          <p:spTgt spid="124931"/>
                                        </p:tgtEl>
                                      </p:cBhvr>
                                    </p:animEffect>
                                  </p:childTnLst>
                                </p:cTn>
                              </p:par>
                              <p:par>
                                <p:cTn id="8" presetID="3" presetClass="entr" presetSubtype="10" fill="hold" nodeType="withEffect">
                                  <p:stCondLst>
                                    <p:cond delay="0"/>
                                  </p:stCondLst>
                                  <p:childTnLst>
                                    <p:set>
                                      <p:cBhvr>
                                        <p:cTn id="9" dur="1" fill="hold">
                                          <p:stCondLst>
                                            <p:cond delay="0"/>
                                          </p:stCondLst>
                                        </p:cTn>
                                        <p:tgtEl>
                                          <p:spTgt spid="124934"/>
                                        </p:tgtEl>
                                        <p:attrNameLst>
                                          <p:attrName>style.visibility</p:attrName>
                                        </p:attrNameLst>
                                      </p:cBhvr>
                                      <p:to>
                                        <p:strVal val="visible"/>
                                      </p:to>
                                    </p:set>
                                    <p:animEffect transition="in" filter="blinds(horizontal)">
                                      <p:cBhvr>
                                        <p:cTn id="10" dur="500"/>
                                        <p:tgtEl>
                                          <p:spTgt spid="1249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4936"/>
                                        </p:tgtEl>
                                        <p:attrNameLst>
                                          <p:attrName>style.visibility</p:attrName>
                                        </p:attrNameLst>
                                      </p:cBhvr>
                                      <p:to>
                                        <p:strVal val="visible"/>
                                      </p:to>
                                    </p:set>
                                    <p:animEffect transition="in" filter="blinds(horizontal)">
                                      <p:cBhvr>
                                        <p:cTn id="15" dur="500"/>
                                        <p:tgtEl>
                                          <p:spTgt spid="12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P spid="1249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3911" name="组合 123910"/>
          <p:cNvGrpSpPr/>
          <p:nvPr/>
        </p:nvGrpSpPr>
        <p:grpSpPr>
          <a:xfrm>
            <a:off x="523240" y="280035"/>
            <a:ext cx="8407400" cy="1420234"/>
            <a:chOff x="295" y="300"/>
            <a:chExt cx="5915" cy="1193"/>
          </a:xfrm>
        </p:grpSpPr>
        <p:sp>
          <p:nvSpPr>
            <p:cNvPr id="123907" name="矩形 123906"/>
            <p:cNvSpPr/>
            <p:nvPr/>
          </p:nvSpPr>
          <p:spPr>
            <a:xfrm>
              <a:off x="295" y="300"/>
              <a:ext cx="5915" cy="1193"/>
            </a:xfrm>
            <a:prstGeom prst="rect">
              <a:avLst/>
            </a:prstGeom>
            <a:noFill/>
            <a:ln w="9525">
              <a:noFill/>
            </a:ln>
          </p:spPr>
          <p:txBody>
            <a:bodyPr wrap="square" anchor="t">
              <a:spAutoFit/>
            </a:bodyPr>
            <a:p>
              <a:pPr>
                <a:lnSpc>
                  <a:spcPct val="120000"/>
                </a:lnSpc>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例题 在两导体平板（</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）之间的空气中传播的电磁波，其电场强度为                                          式中的</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400" i="1"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为常数。试求：</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⑴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磁场强度</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⑵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两导体表面的面电流密度</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23910" name="对象 123909"/>
            <p:cNvGraphicFramePr/>
            <p:nvPr/>
          </p:nvGraphicFramePr>
          <p:xfrm>
            <a:off x="2156" y="675"/>
            <a:ext cx="2495" cy="527"/>
          </p:xfrm>
          <a:graphic>
            <a:graphicData uri="http://schemas.openxmlformats.org/presentationml/2006/ole">
              <mc:AlternateContent xmlns:mc="http://schemas.openxmlformats.org/markup-compatibility/2006">
                <mc:Choice xmlns:v="urn:schemas-microsoft-com:vml" Requires="v">
                  <p:oleObj spid="_x0000_s3120" name="" r:id="rId1" imgW="2031365" imgH="431800" progId="Equation.DSMT4">
                    <p:embed/>
                  </p:oleObj>
                </mc:Choice>
                <mc:Fallback>
                  <p:oleObj name="" r:id="rId1" imgW="2031365" imgH="431800" progId="Equation.DSMT4">
                    <p:embed/>
                    <p:pic>
                      <p:nvPicPr>
                        <p:cNvPr id="0" name="图片 3119"/>
                        <p:cNvPicPr/>
                        <p:nvPr/>
                      </p:nvPicPr>
                      <p:blipFill>
                        <a:blip r:embed="rId2"/>
                        <a:stretch>
                          <a:fillRect/>
                        </a:stretch>
                      </p:blipFill>
                      <p:spPr>
                        <a:xfrm>
                          <a:off x="2156" y="675"/>
                          <a:ext cx="2495" cy="527"/>
                        </a:xfrm>
                        <a:prstGeom prst="rect">
                          <a:avLst/>
                        </a:prstGeom>
                        <a:noFill/>
                        <a:ln w="38100">
                          <a:noFill/>
                          <a:miter/>
                        </a:ln>
                      </p:spPr>
                    </p:pic>
                  </p:oleObj>
                </mc:Fallback>
              </mc:AlternateContent>
            </a:graphicData>
          </a:graphic>
        </p:graphicFrame>
      </p:grpSp>
      <p:pic>
        <p:nvPicPr>
          <p:cNvPr id="123912" name="图片 123911" descr="5-4-3"/>
          <p:cNvPicPr>
            <a:picLocks noChangeAspect="1"/>
          </p:cNvPicPr>
          <p:nvPr/>
        </p:nvPicPr>
        <p:blipFill>
          <a:blip r:embed="rId3"/>
          <a:stretch>
            <a:fillRect/>
          </a:stretch>
        </p:blipFill>
        <p:spPr>
          <a:xfrm>
            <a:off x="-79" y="5410041"/>
            <a:ext cx="1857375" cy="1447800"/>
          </a:xfrm>
          <a:prstGeom prst="rect">
            <a:avLst/>
          </a:prstGeom>
          <a:noFill/>
          <a:ln w="9525">
            <a:noFill/>
          </a:ln>
        </p:spPr>
      </p:pic>
      <p:sp>
        <p:nvSpPr>
          <p:cNvPr id="123914" name="矩形 123913"/>
          <p:cNvSpPr/>
          <p:nvPr/>
        </p:nvSpPr>
        <p:spPr>
          <a:xfrm>
            <a:off x="544830" y="1778000"/>
            <a:ext cx="8202295" cy="829945"/>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解：</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⑴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这是一个沿</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方向传播的电磁波，电场沿方向。取如图所示的坐标系</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23917" name="对象 123916"/>
          <p:cNvGraphicFramePr/>
          <p:nvPr/>
        </p:nvGraphicFramePr>
        <p:xfrm>
          <a:off x="1548130" y="2607945"/>
          <a:ext cx="1755775" cy="640715"/>
        </p:xfrm>
        <a:graphic>
          <a:graphicData uri="http://schemas.openxmlformats.org/presentationml/2006/ole">
            <mc:AlternateContent xmlns:mc="http://schemas.openxmlformats.org/markup-compatibility/2006">
              <mc:Choice xmlns:v="urn:schemas-microsoft-com:vml" Requires="v">
                <p:oleObj spid="_x0000_s3121" name="" r:id="rId4" imgW="1167765" imgH="393700" progId="Equation.DSMT4">
                  <p:embed/>
                </p:oleObj>
              </mc:Choice>
              <mc:Fallback>
                <p:oleObj name="" r:id="rId4" imgW="1167765" imgH="393700" progId="Equation.DSMT4">
                  <p:embed/>
                  <p:pic>
                    <p:nvPicPr>
                      <p:cNvPr id="0" name="图片 3120"/>
                      <p:cNvPicPr/>
                      <p:nvPr/>
                    </p:nvPicPr>
                    <p:blipFill>
                      <a:blip r:embed="rId5"/>
                      <a:stretch>
                        <a:fillRect/>
                      </a:stretch>
                    </p:blipFill>
                    <p:spPr>
                      <a:xfrm>
                        <a:off x="1548130" y="2607945"/>
                        <a:ext cx="1755775" cy="640715"/>
                      </a:xfrm>
                      <a:prstGeom prst="rect">
                        <a:avLst/>
                      </a:prstGeom>
                      <a:noFill/>
                      <a:ln w="38100">
                        <a:noFill/>
                        <a:miter/>
                      </a:ln>
                    </p:spPr>
                  </p:pic>
                </p:oleObj>
              </mc:Fallback>
            </mc:AlternateContent>
          </a:graphicData>
        </a:graphic>
      </p:graphicFrame>
      <p:graphicFrame>
        <p:nvGraphicFramePr>
          <p:cNvPr id="123920" name="对象 123919"/>
          <p:cNvGraphicFramePr/>
          <p:nvPr/>
        </p:nvGraphicFramePr>
        <p:xfrm>
          <a:off x="3565525" y="2631440"/>
          <a:ext cx="2753360" cy="594360"/>
        </p:xfrm>
        <a:graphic>
          <a:graphicData uri="http://schemas.openxmlformats.org/presentationml/2006/ole">
            <mc:AlternateContent xmlns:mc="http://schemas.openxmlformats.org/markup-compatibility/2006">
              <mc:Choice xmlns:v="urn:schemas-microsoft-com:vml" Requires="v">
                <p:oleObj spid="_x0000_s3122" name="" r:id="rId6" imgW="1802765" imgH="393700" progId="Equation.DSMT4">
                  <p:embed/>
                </p:oleObj>
              </mc:Choice>
              <mc:Fallback>
                <p:oleObj name="" r:id="rId6" imgW="1802765" imgH="393700" progId="Equation.DSMT4">
                  <p:embed/>
                  <p:pic>
                    <p:nvPicPr>
                      <p:cNvPr id="0" name="图片 3121"/>
                      <p:cNvPicPr/>
                      <p:nvPr/>
                    </p:nvPicPr>
                    <p:blipFill>
                      <a:blip r:embed="rId7"/>
                      <a:stretch>
                        <a:fillRect/>
                      </a:stretch>
                    </p:blipFill>
                    <p:spPr>
                      <a:xfrm>
                        <a:off x="3565525" y="2631440"/>
                        <a:ext cx="2753360" cy="594360"/>
                      </a:xfrm>
                      <a:prstGeom prst="rect">
                        <a:avLst/>
                      </a:prstGeom>
                      <a:noFill/>
                      <a:ln w="38100">
                        <a:noFill/>
                        <a:miter/>
                      </a:ln>
                    </p:spPr>
                  </p:pic>
                </p:oleObj>
              </mc:Fallback>
            </mc:AlternateContent>
          </a:graphicData>
        </a:graphic>
      </p:graphicFrame>
      <p:graphicFrame>
        <p:nvGraphicFramePr>
          <p:cNvPr id="123923" name="对象 123922"/>
          <p:cNvGraphicFramePr/>
          <p:nvPr/>
        </p:nvGraphicFramePr>
        <p:xfrm>
          <a:off x="1192530" y="3248660"/>
          <a:ext cx="7554595" cy="1520190"/>
        </p:xfrm>
        <a:graphic>
          <a:graphicData uri="http://schemas.openxmlformats.org/presentationml/2006/ole">
            <mc:AlternateContent xmlns:mc="http://schemas.openxmlformats.org/markup-compatibility/2006">
              <mc:Choice xmlns:v="urn:schemas-microsoft-com:vml" Requires="v">
                <p:oleObj spid="_x0000_s3123" name="" r:id="rId8" imgW="5143500" imgH="914400" progId="Equation.DSMT4">
                  <p:embed/>
                </p:oleObj>
              </mc:Choice>
              <mc:Fallback>
                <p:oleObj name="" r:id="rId8" imgW="5143500" imgH="914400" progId="Equation.DSMT4">
                  <p:embed/>
                  <p:pic>
                    <p:nvPicPr>
                      <p:cNvPr id="0" name="图片 3122"/>
                      <p:cNvPicPr/>
                      <p:nvPr/>
                    </p:nvPicPr>
                    <p:blipFill>
                      <a:blip r:embed="rId9"/>
                      <a:stretch>
                        <a:fillRect/>
                      </a:stretch>
                    </p:blipFill>
                    <p:spPr>
                      <a:xfrm>
                        <a:off x="1192530" y="3248660"/>
                        <a:ext cx="7554595" cy="1520190"/>
                      </a:xfrm>
                      <a:prstGeom prst="rect">
                        <a:avLst/>
                      </a:prstGeom>
                      <a:noFill/>
                      <a:ln w="38100">
                        <a:noFill/>
                        <a:miter/>
                      </a:ln>
                    </p:spPr>
                  </p:pic>
                </p:oleObj>
              </mc:Fallback>
            </mc:AlternateContent>
          </a:graphicData>
        </a:graphic>
      </p:graphicFrame>
      <p:sp>
        <p:nvSpPr>
          <p:cNvPr id="123925" name="矩形 123924"/>
          <p:cNvSpPr/>
          <p:nvPr/>
        </p:nvSpPr>
        <p:spPr>
          <a:xfrm>
            <a:off x="558245" y="4768771"/>
            <a:ext cx="6986905" cy="82994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可以看出，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都满足理想导体表面的边界条件，</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即在</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处，</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i="1"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i="1"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400" i="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14"/>
                                        </p:tgtEl>
                                        <p:attrNameLst>
                                          <p:attrName>style.visibility</p:attrName>
                                        </p:attrNameLst>
                                      </p:cBhvr>
                                      <p:to>
                                        <p:strVal val="visible"/>
                                      </p:to>
                                    </p:set>
                                    <p:animEffect transition="in" filter="blinds(horizontal)">
                                      <p:cBhvr>
                                        <p:cTn id="7" dur="500"/>
                                        <p:tgtEl>
                                          <p:spTgt spid="123914"/>
                                        </p:tgtEl>
                                      </p:cBhvr>
                                    </p:animEffect>
                                  </p:childTnLst>
                                </p:cTn>
                              </p:par>
                              <p:par>
                                <p:cTn id="8" presetID="3" presetClass="entr" presetSubtype="10" fill="hold" nodeType="withEffect">
                                  <p:stCondLst>
                                    <p:cond delay="0"/>
                                  </p:stCondLst>
                                  <p:childTnLst>
                                    <p:set>
                                      <p:cBhvr>
                                        <p:cTn id="9" dur="1" fill="hold">
                                          <p:stCondLst>
                                            <p:cond delay="0"/>
                                          </p:stCondLst>
                                        </p:cTn>
                                        <p:tgtEl>
                                          <p:spTgt spid="123912"/>
                                        </p:tgtEl>
                                        <p:attrNameLst>
                                          <p:attrName>style.visibility</p:attrName>
                                        </p:attrNameLst>
                                      </p:cBhvr>
                                      <p:to>
                                        <p:strVal val="visible"/>
                                      </p:to>
                                    </p:set>
                                    <p:animEffect transition="in" filter="blinds(horizontal)">
                                      <p:cBhvr>
                                        <p:cTn id="10" dur="500"/>
                                        <p:tgtEl>
                                          <p:spTgt spid="1239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3917"/>
                                        </p:tgtEl>
                                        <p:attrNameLst>
                                          <p:attrName>style.visibility</p:attrName>
                                        </p:attrNameLst>
                                      </p:cBhvr>
                                      <p:to>
                                        <p:strVal val="visible"/>
                                      </p:to>
                                    </p:set>
                                    <p:animEffect transition="in" filter="blinds(horizontal)">
                                      <p:cBhvr>
                                        <p:cTn id="15" dur="500"/>
                                        <p:tgtEl>
                                          <p:spTgt spid="12391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3920"/>
                                        </p:tgtEl>
                                        <p:attrNameLst>
                                          <p:attrName>style.visibility</p:attrName>
                                        </p:attrNameLst>
                                      </p:cBhvr>
                                      <p:to>
                                        <p:strVal val="visible"/>
                                      </p:to>
                                    </p:set>
                                    <p:animEffect transition="in" filter="blinds(horizontal)">
                                      <p:cBhvr>
                                        <p:cTn id="20" dur="500"/>
                                        <p:tgtEl>
                                          <p:spTgt spid="12392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3923"/>
                                        </p:tgtEl>
                                        <p:attrNameLst>
                                          <p:attrName>style.visibility</p:attrName>
                                        </p:attrNameLst>
                                      </p:cBhvr>
                                      <p:to>
                                        <p:strVal val="visible"/>
                                      </p:to>
                                    </p:set>
                                    <p:animEffect transition="in" filter="blinds(horizontal)">
                                      <p:cBhvr>
                                        <p:cTn id="25" dur="500"/>
                                        <p:tgtEl>
                                          <p:spTgt spid="12392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3925"/>
                                        </p:tgtEl>
                                        <p:attrNameLst>
                                          <p:attrName>style.visibility</p:attrName>
                                        </p:attrNameLst>
                                      </p:cBhvr>
                                      <p:to>
                                        <p:strVal val="visible"/>
                                      </p:to>
                                    </p:set>
                                    <p:animEffect transition="in" filter="blinds(horizontal)">
                                      <p:cBhvr>
                                        <p:cTn id="30" dur="500"/>
                                        <p:tgtEl>
                                          <p:spTgt spid="12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p:bldP spid="1239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9511" name="组合 149510"/>
          <p:cNvGrpSpPr/>
          <p:nvPr/>
        </p:nvGrpSpPr>
        <p:grpSpPr>
          <a:xfrm>
            <a:off x="692150" y="609600"/>
            <a:ext cx="8246110" cy="829945"/>
            <a:chOff x="385" y="436"/>
            <a:chExt cx="5605" cy="697"/>
          </a:xfrm>
        </p:grpSpPr>
        <p:sp>
          <p:nvSpPr>
            <p:cNvPr id="149507" name="矩形 149506"/>
            <p:cNvSpPr/>
            <p:nvPr/>
          </p:nvSpPr>
          <p:spPr>
            <a:xfrm>
              <a:off x="385" y="436"/>
              <a:ext cx="5605" cy="697"/>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⑵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导体表面的电流存在于两导体相向的一面，在</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的表面上，法线单位矢量</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，所以</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49510" name="对象 149509"/>
            <p:cNvGraphicFramePr/>
            <p:nvPr/>
          </p:nvGraphicFramePr>
          <p:xfrm>
            <a:off x="2418" y="754"/>
            <a:ext cx="258" cy="363"/>
          </p:xfrm>
          <a:graphic>
            <a:graphicData uri="http://schemas.openxmlformats.org/presentationml/2006/ole">
              <mc:AlternateContent xmlns:mc="http://schemas.openxmlformats.org/markup-compatibility/2006">
                <mc:Choice xmlns:v="urn:schemas-microsoft-com:vml" Requires="v">
                  <p:oleObj spid="_x0000_s3124" name="" r:id="rId1" imgW="165100" imgH="228600" progId="Equation.DSMT4">
                    <p:embed/>
                  </p:oleObj>
                </mc:Choice>
                <mc:Fallback>
                  <p:oleObj name="" r:id="rId1" imgW="165100" imgH="228600" progId="Equation.DSMT4">
                    <p:embed/>
                    <p:pic>
                      <p:nvPicPr>
                        <p:cNvPr id="0" name="图片 3123"/>
                        <p:cNvPicPr/>
                        <p:nvPr/>
                      </p:nvPicPr>
                      <p:blipFill>
                        <a:blip r:embed="rId2"/>
                        <a:stretch>
                          <a:fillRect/>
                        </a:stretch>
                      </p:blipFill>
                      <p:spPr>
                        <a:xfrm>
                          <a:off x="2418" y="754"/>
                          <a:ext cx="258" cy="363"/>
                        </a:xfrm>
                        <a:prstGeom prst="rect">
                          <a:avLst/>
                        </a:prstGeom>
                        <a:noFill/>
                        <a:ln w="38100">
                          <a:noFill/>
                          <a:miter/>
                        </a:ln>
                      </p:spPr>
                    </p:pic>
                  </p:oleObj>
                </mc:Fallback>
              </mc:AlternateContent>
            </a:graphicData>
          </a:graphic>
        </p:graphicFrame>
      </p:grpSp>
      <p:graphicFrame>
        <p:nvGraphicFramePr>
          <p:cNvPr id="149514" name="对象 149513"/>
          <p:cNvGraphicFramePr/>
          <p:nvPr/>
        </p:nvGraphicFramePr>
        <p:xfrm>
          <a:off x="1918335" y="1577975"/>
          <a:ext cx="5175885" cy="842645"/>
        </p:xfrm>
        <a:graphic>
          <a:graphicData uri="http://schemas.openxmlformats.org/presentationml/2006/ole">
            <mc:AlternateContent xmlns:mc="http://schemas.openxmlformats.org/markup-compatibility/2006">
              <mc:Choice xmlns:v="urn:schemas-microsoft-com:vml" Requires="v">
                <p:oleObj spid="_x0000_s3125" name="" r:id="rId3" imgW="3110230" imgH="431800" progId="Equation.DSMT4">
                  <p:embed/>
                </p:oleObj>
              </mc:Choice>
              <mc:Fallback>
                <p:oleObj name="" r:id="rId3" imgW="3110230" imgH="431800" progId="Equation.DSMT4">
                  <p:embed/>
                  <p:pic>
                    <p:nvPicPr>
                      <p:cNvPr id="0" name="图片 3124"/>
                      <p:cNvPicPr/>
                      <p:nvPr/>
                    </p:nvPicPr>
                    <p:blipFill>
                      <a:blip r:embed="rId4"/>
                      <a:stretch>
                        <a:fillRect/>
                      </a:stretch>
                    </p:blipFill>
                    <p:spPr>
                      <a:xfrm>
                        <a:off x="1918335" y="1577975"/>
                        <a:ext cx="5175885" cy="842645"/>
                      </a:xfrm>
                      <a:prstGeom prst="rect">
                        <a:avLst/>
                      </a:prstGeom>
                      <a:noFill/>
                      <a:ln w="38100">
                        <a:noFill/>
                        <a:miter/>
                      </a:ln>
                    </p:spPr>
                  </p:pic>
                </p:oleObj>
              </mc:Fallback>
            </mc:AlternateContent>
          </a:graphicData>
        </a:graphic>
      </p:graphicFrame>
      <p:grpSp>
        <p:nvGrpSpPr>
          <p:cNvPr id="149520" name="组合 149519"/>
          <p:cNvGrpSpPr/>
          <p:nvPr/>
        </p:nvGrpSpPr>
        <p:grpSpPr>
          <a:xfrm>
            <a:off x="810578" y="2578973"/>
            <a:ext cx="6574632" cy="460772"/>
            <a:chOff x="340" y="1797"/>
            <a:chExt cx="5522" cy="387"/>
          </a:xfrm>
        </p:grpSpPr>
        <p:sp>
          <p:nvSpPr>
            <p:cNvPr id="149516" name="矩形 149515"/>
            <p:cNvSpPr/>
            <p:nvPr/>
          </p:nvSpPr>
          <p:spPr>
            <a:xfrm>
              <a:off x="340" y="1797"/>
              <a:ext cx="5522" cy="387"/>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z</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的表面上，法线单位矢量</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，所以</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49519" name="对象 149518"/>
            <p:cNvGraphicFramePr/>
            <p:nvPr/>
          </p:nvGraphicFramePr>
          <p:xfrm>
            <a:off x="4737" y="1797"/>
            <a:ext cx="341" cy="387"/>
          </p:xfrm>
          <a:graphic>
            <a:graphicData uri="http://schemas.openxmlformats.org/presentationml/2006/ole">
              <mc:AlternateContent xmlns:mc="http://schemas.openxmlformats.org/markup-compatibility/2006">
                <mc:Choice xmlns:v="urn:schemas-microsoft-com:vml" Requires="v">
                  <p:oleObj spid="_x0000_s3126" name="" r:id="rId5" imgW="165100" imgH="228600" progId="Equation.DSMT4">
                    <p:embed/>
                  </p:oleObj>
                </mc:Choice>
                <mc:Fallback>
                  <p:oleObj name="" r:id="rId5" imgW="165100" imgH="228600" progId="Equation.DSMT4">
                    <p:embed/>
                    <p:pic>
                      <p:nvPicPr>
                        <p:cNvPr id="0" name="图片 3125"/>
                        <p:cNvPicPr/>
                        <p:nvPr/>
                      </p:nvPicPr>
                      <p:blipFill>
                        <a:blip r:embed="rId6"/>
                        <a:stretch>
                          <a:fillRect/>
                        </a:stretch>
                      </p:blipFill>
                      <p:spPr>
                        <a:xfrm>
                          <a:off x="4737" y="1797"/>
                          <a:ext cx="341" cy="387"/>
                        </a:xfrm>
                        <a:prstGeom prst="rect">
                          <a:avLst/>
                        </a:prstGeom>
                        <a:noFill/>
                        <a:ln w="38100">
                          <a:noFill/>
                          <a:miter/>
                        </a:ln>
                      </p:spPr>
                    </p:pic>
                  </p:oleObj>
                </mc:Fallback>
              </mc:AlternateContent>
            </a:graphicData>
          </a:graphic>
        </p:graphicFrame>
      </p:grpSp>
      <p:graphicFrame>
        <p:nvGraphicFramePr>
          <p:cNvPr id="149523" name="对象 149522"/>
          <p:cNvGraphicFramePr/>
          <p:nvPr/>
        </p:nvGraphicFramePr>
        <p:xfrm>
          <a:off x="1643936" y="3361929"/>
          <a:ext cx="5724525" cy="764381"/>
        </p:xfrm>
        <a:graphic>
          <a:graphicData uri="http://schemas.openxmlformats.org/presentationml/2006/ole">
            <mc:AlternateContent xmlns:mc="http://schemas.openxmlformats.org/markup-compatibility/2006">
              <mc:Choice xmlns:v="urn:schemas-microsoft-com:vml" Requires="v">
                <p:oleObj spid="_x0000_s3127" name="" r:id="rId7" imgW="3211830" imgH="431800" progId="Equation.DSMT4">
                  <p:embed/>
                </p:oleObj>
              </mc:Choice>
              <mc:Fallback>
                <p:oleObj name="" r:id="rId7" imgW="3211830" imgH="431800" progId="Equation.DSMT4">
                  <p:embed/>
                  <p:pic>
                    <p:nvPicPr>
                      <p:cNvPr id="0" name="图片 3126"/>
                      <p:cNvPicPr/>
                      <p:nvPr/>
                    </p:nvPicPr>
                    <p:blipFill>
                      <a:blip r:embed="rId8"/>
                      <a:stretch>
                        <a:fillRect/>
                      </a:stretch>
                    </p:blipFill>
                    <p:spPr>
                      <a:xfrm>
                        <a:off x="1643936" y="3361929"/>
                        <a:ext cx="5724525" cy="764381"/>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blinds(horizontal)">
                                      <p:cBhvr>
                                        <p:cTn id="7" dur="500"/>
                                        <p:tgtEl>
                                          <p:spTgt spid="149511"/>
                                        </p:tgtEl>
                                      </p:cBhvr>
                                    </p:animEffect>
                                  </p:childTnLst>
                                </p:cTn>
                              </p:par>
                              <p:par>
                                <p:cTn id="8" presetID="3" presetClass="entr" presetSubtype="10" fill="hold" nodeType="withEffect">
                                  <p:stCondLst>
                                    <p:cond delay="0"/>
                                  </p:stCondLst>
                                  <p:childTnLst>
                                    <p:set>
                                      <p:cBhvr>
                                        <p:cTn id="9" dur="1" fill="hold">
                                          <p:stCondLst>
                                            <p:cond delay="0"/>
                                          </p:stCondLst>
                                        </p:cTn>
                                        <p:tgtEl>
                                          <p:spTgt spid="149514"/>
                                        </p:tgtEl>
                                        <p:attrNameLst>
                                          <p:attrName>style.visibility</p:attrName>
                                        </p:attrNameLst>
                                      </p:cBhvr>
                                      <p:to>
                                        <p:strVal val="visible"/>
                                      </p:to>
                                    </p:set>
                                    <p:animEffect transition="in" filter="blinds(horizontal)">
                                      <p:cBhvr>
                                        <p:cTn id="10" dur="500"/>
                                        <p:tgtEl>
                                          <p:spTgt spid="1495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9520"/>
                                        </p:tgtEl>
                                        <p:attrNameLst>
                                          <p:attrName>style.visibility</p:attrName>
                                        </p:attrNameLst>
                                      </p:cBhvr>
                                      <p:to>
                                        <p:strVal val="visible"/>
                                      </p:to>
                                    </p:set>
                                    <p:animEffect transition="in" filter="blinds(horizontal)">
                                      <p:cBhvr>
                                        <p:cTn id="15" dur="500"/>
                                        <p:tgtEl>
                                          <p:spTgt spid="149520"/>
                                        </p:tgtEl>
                                      </p:cBhvr>
                                    </p:animEffect>
                                  </p:childTnLst>
                                </p:cTn>
                              </p:par>
                              <p:par>
                                <p:cTn id="16" presetID="3" presetClass="entr" presetSubtype="10" fill="hold" nodeType="withEffect">
                                  <p:stCondLst>
                                    <p:cond delay="0"/>
                                  </p:stCondLst>
                                  <p:childTnLst>
                                    <p:set>
                                      <p:cBhvr>
                                        <p:cTn id="17" dur="1" fill="hold">
                                          <p:stCondLst>
                                            <p:cond delay="0"/>
                                          </p:stCondLst>
                                        </p:cTn>
                                        <p:tgtEl>
                                          <p:spTgt spid="149523"/>
                                        </p:tgtEl>
                                        <p:attrNameLst>
                                          <p:attrName>style.visibility</p:attrName>
                                        </p:attrNameLst>
                                      </p:cBhvr>
                                      <p:to>
                                        <p:strVal val="visible"/>
                                      </p:to>
                                    </p:set>
                                    <p:animEffect transition="in" filter="blinds(horizontal)">
                                      <p:cBhvr>
                                        <p:cTn id="18" dur="500"/>
                                        <p:tgtEl>
                                          <p:spTgt spid="14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3" name="矩形 148482"/>
          <p:cNvSpPr/>
          <p:nvPr/>
        </p:nvSpPr>
        <p:spPr>
          <a:xfrm>
            <a:off x="802561" y="422990"/>
            <a:ext cx="4502150" cy="460375"/>
          </a:xfrm>
          <a:prstGeom prst="rect">
            <a:avLst/>
          </a:prstGeom>
          <a:noFill/>
          <a:ln w="9525">
            <a:noFill/>
          </a:ln>
          <a:extLst>
            <a:ext uri="{909E8E84-426E-40DD-AFC4-6F175D3DCCD1}">
              <a14:hiddenFill xmlns:a14="http://schemas.microsoft.com/office/drawing/2010/main">
                <a:solidFill>
                  <a:srgbClr val="FF0000"/>
                </a:solidFill>
              </a14:hiddenFill>
            </a:ext>
          </a:extLst>
        </p:spPr>
        <p:txBody>
          <a:bodyPr wrap="none" anchor="t">
            <a:spAutoFit/>
          </a:bodyPr>
          <a:p>
            <a:r>
              <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坡印廷定理和坡印廷矢量</a:t>
            </a:r>
            <a:endPar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8485" name="矩形 148484"/>
          <p:cNvSpPr/>
          <p:nvPr/>
        </p:nvSpPr>
        <p:spPr>
          <a:xfrm>
            <a:off x="910908" y="1054735"/>
            <a:ext cx="2494915"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、电磁场的能量</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8487" name="矩形 148486"/>
          <p:cNvSpPr/>
          <p:nvPr/>
        </p:nvSpPr>
        <p:spPr>
          <a:xfrm>
            <a:off x="1415495" y="1617425"/>
            <a:ext cx="26212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电场的能量密度为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48490" name="对象 148489"/>
          <p:cNvGraphicFramePr/>
          <p:nvPr/>
        </p:nvGraphicFramePr>
        <p:xfrm>
          <a:off x="4455795" y="1515745"/>
          <a:ext cx="1574800" cy="643255"/>
        </p:xfrm>
        <a:graphic>
          <a:graphicData uri="http://schemas.openxmlformats.org/presentationml/2006/ole">
            <mc:AlternateContent xmlns:mc="http://schemas.openxmlformats.org/markup-compatibility/2006">
              <mc:Choice xmlns:v="urn:schemas-microsoft-com:vml" Requires="v">
                <p:oleObj spid="_x0000_s3128" name="" r:id="rId1" imgW="1066165" imgH="393700" progId="Equation.DSMT4">
                  <p:embed/>
                </p:oleObj>
              </mc:Choice>
              <mc:Fallback>
                <p:oleObj name="" r:id="rId1" imgW="1066165" imgH="393700" progId="Equation.DSMT4">
                  <p:embed/>
                  <p:pic>
                    <p:nvPicPr>
                      <p:cNvPr id="0" name="图片 3127"/>
                      <p:cNvPicPr/>
                      <p:nvPr/>
                    </p:nvPicPr>
                    <p:blipFill>
                      <a:blip r:embed="rId2"/>
                      <a:stretch>
                        <a:fillRect/>
                      </a:stretch>
                    </p:blipFill>
                    <p:spPr>
                      <a:xfrm>
                        <a:off x="4455795" y="1515745"/>
                        <a:ext cx="1574800" cy="643255"/>
                      </a:xfrm>
                      <a:prstGeom prst="rect">
                        <a:avLst/>
                      </a:prstGeom>
                      <a:noFill/>
                      <a:ln w="38100">
                        <a:noFill/>
                        <a:miter/>
                      </a:ln>
                    </p:spPr>
                  </p:pic>
                </p:oleObj>
              </mc:Fallback>
            </mc:AlternateContent>
          </a:graphicData>
        </a:graphic>
      </p:graphicFrame>
      <p:sp>
        <p:nvSpPr>
          <p:cNvPr id="148492" name="矩形 148491"/>
          <p:cNvSpPr/>
          <p:nvPr/>
        </p:nvSpPr>
        <p:spPr>
          <a:xfrm>
            <a:off x="1427163" y="2212261"/>
            <a:ext cx="26212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磁场的能量密度为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48495" name="对象 148494"/>
          <p:cNvGraphicFramePr/>
          <p:nvPr/>
        </p:nvGraphicFramePr>
        <p:xfrm>
          <a:off x="4455795" y="2158365"/>
          <a:ext cx="1574165" cy="601980"/>
        </p:xfrm>
        <a:graphic>
          <a:graphicData uri="http://schemas.openxmlformats.org/presentationml/2006/ole">
            <mc:AlternateContent xmlns:mc="http://schemas.openxmlformats.org/markup-compatibility/2006">
              <mc:Choice xmlns:v="urn:schemas-microsoft-com:vml" Requires="v">
                <p:oleObj spid="_x0000_s3129" name="" r:id="rId3" imgW="1066165" imgH="393700" progId="Equation.DSMT4">
                  <p:embed/>
                </p:oleObj>
              </mc:Choice>
              <mc:Fallback>
                <p:oleObj name="" r:id="rId3" imgW="1066165" imgH="393700" progId="Equation.DSMT4">
                  <p:embed/>
                  <p:pic>
                    <p:nvPicPr>
                      <p:cNvPr id="0" name="图片 3128"/>
                      <p:cNvPicPr/>
                      <p:nvPr/>
                    </p:nvPicPr>
                    <p:blipFill>
                      <a:blip r:embed="rId4"/>
                      <a:stretch>
                        <a:fillRect/>
                      </a:stretch>
                    </p:blipFill>
                    <p:spPr>
                      <a:xfrm>
                        <a:off x="4455795" y="2158365"/>
                        <a:ext cx="1574165" cy="601980"/>
                      </a:xfrm>
                      <a:prstGeom prst="rect">
                        <a:avLst/>
                      </a:prstGeom>
                      <a:noFill/>
                      <a:ln w="38100">
                        <a:noFill/>
                        <a:miter/>
                      </a:ln>
                    </p:spPr>
                  </p:pic>
                </p:oleObj>
              </mc:Fallback>
            </mc:AlternateContent>
          </a:graphicData>
        </a:graphic>
      </p:graphicFrame>
      <p:sp>
        <p:nvSpPr>
          <p:cNvPr id="148497" name="矩形 148496"/>
          <p:cNvSpPr/>
          <p:nvPr/>
        </p:nvSpPr>
        <p:spPr>
          <a:xfrm>
            <a:off x="817245" y="2861310"/>
            <a:ext cx="8027670"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由于变化的电场和变化的磁场统称为电磁场，所以电磁场的能量密度为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48500" name="对象 148499"/>
          <p:cNvGraphicFramePr/>
          <p:nvPr/>
        </p:nvGraphicFramePr>
        <p:xfrm>
          <a:off x="3282315" y="3691255"/>
          <a:ext cx="2579370" cy="697865"/>
        </p:xfrm>
        <a:graphic>
          <a:graphicData uri="http://schemas.openxmlformats.org/presentationml/2006/ole">
            <mc:AlternateContent xmlns:mc="http://schemas.openxmlformats.org/markup-compatibility/2006">
              <mc:Choice xmlns:v="urn:schemas-microsoft-com:vml" Requires="v">
                <p:oleObj spid="_x0000_s3130" name="" r:id="rId5" imgW="1637665" imgH="393700" progId="Equation.DSMT4">
                  <p:embed/>
                </p:oleObj>
              </mc:Choice>
              <mc:Fallback>
                <p:oleObj name="" r:id="rId5" imgW="1637665" imgH="393700" progId="Equation.DSMT4">
                  <p:embed/>
                  <p:pic>
                    <p:nvPicPr>
                      <p:cNvPr id="0" name="图片 3129"/>
                      <p:cNvPicPr/>
                      <p:nvPr/>
                    </p:nvPicPr>
                    <p:blipFill>
                      <a:blip r:embed="rId6"/>
                      <a:stretch>
                        <a:fillRect/>
                      </a:stretch>
                    </p:blipFill>
                    <p:spPr>
                      <a:xfrm>
                        <a:off x="3282315" y="3691255"/>
                        <a:ext cx="2579370" cy="697865"/>
                      </a:xfrm>
                      <a:prstGeom prst="rect">
                        <a:avLst/>
                      </a:prstGeom>
                      <a:noFill/>
                      <a:ln w="38100">
                        <a:noFill/>
                        <a:miter/>
                      </a:ln>
                    </p:spPr>
                  </p:pic>
                </p:oleObj>
              </mc:Fallback>
            </mc:AlternateContent>
          </a:graphicData>
        </a:graphic>
      </p:graphicFrame>
      <p:sp>
        <p:nvSpPr>
          <p:cNvPr id="148502" name="矩形 148501"/>
          <p:cNvSpPr/>
          <p:nvPr/>
        </p:nvSpPr>
        <p:spPr>
          <a:xfrm>
            <a:off x="817245" y="4389120"/>
            <a:ext cx="7902575" cy="119888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由于电场、磁场都随时间变化，所以空间每一点处的能量密度</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w</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也随时间变化，时变电磁场中就出现能量的流动。</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blinds(horizontal)">
                                      <p:cBhvr>
                                        <p:cTn id="7" dur="500"/>
                                        <p:tgtEl>
                                          <p:spTgt spid="148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7"/>
                                        </p:tgtEl>
                                        <p:attrNameLst>
                                          <p:attrName>style.visibility</p:attrName>
                                        </p:attrNameLst>
                                      </p:cBhvr>
                                      <p:to>
                                        <p:strVal val="visible"/>
                                      </p:to>
                                    </p:set>
                                    <p:animEffect transition="in" filter="blinds(horizontal)">
                                      <p:cBhvr>
                                        <p:cTn id="12" dur="500"/>
                                        <p:tgtEl>
                                          <p:spTgt spid="148487"/>
                                        </p:tgtEl>
                                      </p:cBhvr>
                                    </p:animEffect>
                                  </p:childTnLst>
                                </p:cTn>
                              </p:par>
                              <p:par>
                                <p:cTn id="13" presetID="3" presetClass="entr" presetSubtype="10" fill="hold" nodeType="withEffect">
                                  <p:stCondLst>
                                    <p:cond delay="0"/>
                                  </p:stCondLst>
                                  <p:childTnLst>
                                    <p:set>
                                      <p:cBhvr>
                                        <p:cTn id="14" dur="1" fill="hold">
                                          <p:stCondLst>
                                            <p:cond delay="0"/>
                                          </p:stCondLst>
                                        </p:cTn>
                                        <p:tgtEl>
                                          <p:spTgt spid="148490"/>
                                        </p:tgtEl>
                                        <p:attrNameLst>
                                          <p:attrName>style.visibility</p:attrName>
                                        </p:attrNameLst>
                                      </p:cBhvr>
                                      <p:to>
                                        <p:strVal val="visible"/>
                                      </p:to>
                                    </p:set>
                                    <p:animEffect transition="in" filter="blinds(horizontal)">
                                      <p:cBhvr>
                                        <p:cTn id="15" dur="500"/>
                                        <p:tgtEl>
                                          <p:spTgt spid="1484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8492"/>
                                        </p:tgtEl>
                                        <p:attrNameLst>
                                          <p:attrName>style.visibility</p:attrName>
                                        </p:attrNameLst>
                                      </p:cBhvr>
                                      <p:to>
                                        <p:strVal val="visible"/>
                                      </p:to>
                                    </p:set>
                                    <p:animEffect transition="in" filter="blinds(horizontal)">
                                      <p:cBhvr>
                                        <p:cTn id="20" dur="500"/>
                                        <p:tgtEl>
                                          <p:spTgt spid="148492"/>
                                        </p:tgtEl>
                                      </p:cBhvr>
                                    </p:animEffect>
                                  </p:childTnLst>
                                </p:cTn>
                              </p:par>
                              <p:par>
                                <p:cTn id="21" presetID="3" presetClass="entr" presetSubtype="10" fill="hold" nodeType="withEffect">
                                  <p:stCondLst>
                                    <p:cond delay="0"/>
                                  </p:stCondLst>
                                  <p:childTnLst>
                                    <p:set>
                                      <p:cBhvr>
                                        <p:cTn id="22" dur="1" fill="hold">
                                          <p:stCondLst>
                                            <p:cond delay="0"/>
                                          </p:stCondLst>
                                        </p:cTn>
                                        <p:tgtEl>
                                          <p:spTgt spid="148495"/>
                                        </p:tgtEl>
                                        <p:attrNameLst>
                                          <p:attrName>style.visibility</p:attrName>
                                        </p:attrNameLst>
                                      </p:cBhvr>
                                      <p:to>
                                        <p:strVal val="visible"/>
                                      </p:to>
                                    </p:set>
                                    <p:animEffect transition="in" filter="blinds(horizontal)">
                                      <p:cBhvr>
                                        <p:cTn id="23" dur="500"/>
                                        <p:tgtEl>
                                          <p:spTgt spid="14849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8497"/>
                                        </p:tgtEl>
                                        <p:attrNameLst>
                                          <p:attrName>style.visibility</p:attrName>
                                        </p:attrNameLst>
                                      </p:cBhvr>
                                      <p:to>
                                        <p:strVal val="visible"/>
                                      </p:to>
                                    </p:set>
                                    <p:animEffect transition="in" filter="blinds(horizontal)">
                                      <p:cBhvr>
                                        <p:cTn id="28" dur="500"/>
                                        <p:tgtEl>
                                          <p:spTgt spid="148497"/>
                                        </p:tgtEl>
                                      </p:cBhvr>
                                    </p:animEffect>
                                  </p:childTnLst>
                                </p:cTn>
                              </p:par>
                              <p:par>
                                <p:cTn id="29" presetID="3" presetClass="entr" presetSubtype="10" fill="hold" nodeType="withEffect">
                                  <p:stCondLst>
                                    <p:cond delay="0"/>
                                  </p:stCondLst>
                                  <p:childTnLst>
                                    <p:set>
                                      <p:cBhvr>
                                        <p:cTn id="30" dur="1" fill="hold">
                                          <p:stCondLst>
                                            <p:cond delay="0"/>
                                          </p:stCondLst>
                                        </p:cTn>
                                        <p:tgtEl>
                                          <p:spTgt spid="148500"/>
                                        </p:tgtEl>
                                        <p:attrNameLst>
                                          <p:attrName>style.visibility</p:attrName>
                                        </p:attrNameLst>
                                      </p:cBhvr>
                                      <p:to>
                                        <p:strVal val="visible"/>
                                      </p:to>
                                    </p:set>
                                    <p:animEffect transition="in" filter="blinds(horizontal)">
                                      <p:cBhvr>
                                        <p:cTn id="31" dur="500"/>
                                        <p:tgtEl>
                                          <p:spTgt spid="14850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8502"/>
                                        </p:tgtEl>
                                        <p:attrNameLst>
                                          <p:attrName>style.visibility</p:attrName>
                                        </p:attrNameLst>
                                      </p:cBhvr>
                                      <p:to>
                                        <p:strVal val="visible"/>
                                      </p:to>
                                    </p:set>
                                    <p:animEffect transition="in" filter="blinds(horizontal)">
                                      <p:cBhvr>
                                        <p:cTn id="36" dur="500"/>
                                        <p:tgtEl>
                                          <p:spTgt spid="148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p:bldP spid="148487" grpId="0"/>
      <p:bldP spid="148492" grpId="0"/>
      <p:bldP spid="148497" grpId="0"/>
      <p:bldP spid="1485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56" name="矩形 57355"/>
          <p:cNvSpPr/>
          <p:nvPr/>
        </p:nvSpPr>
        <p:spPr>
          <a:xfrm>
            <a:off x="787718" y="391240"/>
            <a:ext cx="2997200" cy="460375"/>
          </a:xfrm>
          <a:prstGeom prst="rect">
            <a:avLst/>
          </a:prstGeom>
          <a:noFill/>
          <a:ln w="9525">
            <a:noFill/>
          </a:ln>
          <a:extLst>
            <a:ext uri="{909E8E84-426E-40DD-AFC4-6F175D3DCCD1}">
              <a14:hiddenFill xmlns:a14="http://schemas.microsoft.com/office/drawing/2010/main">
                <a:solidFill>
                  <a:srgbClr val="FF0000"/>
                </a:solidFill>
              </a14:hiddenFill>
            </a:ext>
          </a:extLst>
        </p:spPr>
        <p:txBody>
          <a:bodyPr wrap="none" anchor="t">
            <a:spAutoFit/>
          </a:bodyPr>
          <a:p>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电磁感应定律</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358" name="矩形 57357"/>
          <p:cNvSpPr/>
          <p:nvPr/>
        </p:nvSpPr>
        <p:spPr>
          <a:xfrm>
            <a:off x="803593" y="984965"/>
            <a:ext cx="2190115" cy="460375"/>
          </a:xfrm>
          <a:prstGeom prst="rect">
            <a:avLst/>
          </a:prstGeom>
          <a:noFill/>
          <a:ln w="9525">
            <a:noFill/>
          </a:ln>
        </p:spPr>
        <p:txBody>
          <a:bodyPr wrap="non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．法拉第定律</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360" name="矩形 57359"/>
          <p:cNvSpPr/>
          <p:nvPr/>
        </p:nvSpPr>
        <p:spPr>
          <a:xfrm>
            <a:off x="798830" y="1523365"/>
            <a:ext cx="7904480"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法拉第定律的内容为：穿过导体回路的磁通量发生变化时，回路中就会出现感应电动势，其数学表达式为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7363" name="对象 57362"/>
          <p:cNvGraphicFramePr/>
          <p:nvPr/>
        </p:nvGraphicFramePr>
        <p:xfrm>
          <a:off x="3522980" y="2442845"/>
          <a:ext cx="1900555" cy="773430"/>
        </p:xfrm>
        <a:graphic>
          <a:graphicData uri="http://schemas.openxmlformats.org/presentationml/2006/ole">
            <mc:AlternateContent xmlns:mc="http://schemas.openxmlformats.org/markup-compatibility/2006">
              <mc:Choice xmlns:v="urn:schemas-microsoft-com:vml" Requires="v">
                <p:oleObj spid="_x0000_s3076" name="" r:id="rId1" imgW="965200" imgH="393700" progId="Equation.DSMT4">
                  <p:embed/>
                </p:oleObj>
              </mc:Choice>
              <mc:Fallback>
                <p:oleObj name="" r:id="rId1" imgW="965200" imgH="393700" progId="Equation.DSMT4">
                  <p:embed/>
                  <p:pic>
                    <p:nvPicPr>
                      <p:cNvPr id="0" name="图片 3075"/>
                      <p:cNvPicPr/>
                      <p:nvPr/>
                    </p:nvPicPr>
                    <p:blipFill>
                      <a:blip r:embed="rId2"/>
                      <a:stretch>
                        <a:fillRect/>
                      </a:stretch>
                    </p:blipFill>
                    <p:spPr>
                      <a:xfrm>
                        <a:off x="3522980" y="2442845"/>
                        <a:ext cx="1900555" cy="773430"/>
                      </a:xfrm>
                      <a:prstGeom prst="rect">
                        <a:avLst/>
                      </a:prstGeom>
                      <a:noFill/>
                      <a:ln w="38100">
                        <a:noFill/>
                        <a:miter/>
                      </a:ln>
                    </p:spPr>
                  </p:pic>
                </p:oleObj>
              </mc:Fallback>
            </mc:AlternateContent>
          </a:graphicData>
        </a:graphic>
      </p:graphicFrame>
      <p:sp>
        <p:nvSpPr>
          <p:cNvPr id="57365" name="矩形 57364"/>
          <p:cNvSpPr/>
          <p:nvPr/>
        </p:nvSpPr>
        <p:spPr>
          <a:xfrm>
            <a:off x="838994" y="3276521"/>
            <a:ext cx="727329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ψ</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是穿过导体回路的磁链，对于密绕线圈</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ψ</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NΦ</a:t>
            </a:r>
            <a:endPar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367" name="矩形 57366"/>
          <p:cNvSpPr/>
          <p:nvPr/>
        </p:nvSpPr>
        <p:spPr>
          <a:xfrm>
            <a:off x="1414860" y="3956050"/>
            <a:ext cx="29260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感应电动势的数值为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57370" name="对象 57369"/>
          <p:cNvGraphicFramePr/>
          <p:nvPr/>
        </p:nvGraphicFramePr>
        <p:xfrm>
          <a:off x="4488180" y="3955415"/>
          <a:ext cx="1437005" cy="461010"/>
        </p:xfrm>
        <a:graphic>
          <a:graphicData uri="http://schemas.openxmlformats.org/presentationml/2006/ole">
            <mc:AlternateContent xmlns:mc="http://schemas.openxmlformats.org/markup-compatibility/2006">
              <mc:Choice xmlns:v="urn:schemas-microsoft-com:vml" Requires="v">
                <p:oleObj spid="_x0000_s3083" name="" r:id="rId3" imgW="698500" imgH="228600" progId="Equation.DSMT4">
                  <p:embed/>
                </p:oleObj>
              </mc:Choice>
              <mc:Fallback>
                <p:oleObj name="" r:id="rId3" imgW="698500" imgH="228600" progId="Equation.DSMT4">
                  <p:embed/>
                  <p:pic>
                    <p:nvPicPr>
                      <p:cNvPr id="0" name="图片 3082"/>
                      <p:cNvPicPr/>
                      <p:nvPr/>
                    </p:nvPicPr>
                    <p:blipFill>
                      <a:blip r:embed="rId4"/>
                      <a:stretch>
                        <a:fillRect/>
                      </a:stretch>
                    </p:blipFill>
                    <p:spPr>
                      <a:xfrm>
                        <a:off x="4488180" y="3955415"/>
                        <a:ext cx="1437005" cy="461010"/>
                      </a:xfrm>
                      <a:prstGeom prst="rect">
                        <a:avLst/>
                      </a:prstGeom>
                      <a:noFill/>
                      <a:ln w="38100">
                        <a:noFill/>
                        <a:miter/>
                      </a:ln>
                    </p:spPr>
                  </p:pic>
                </p:oleObj>
              </mc:Fallback>
            </mc:AlternateContent>
          </a:graphicData>
        </a:graphic>
      </p:graphicFrame>
      <p:sp>
        <p:nvSpPr>
          <p:cNvPr id="57372" name="矩形 57371"/>
          <p:cNvSpPr/>
          <p:nvPr/>
        </p:nvSpPr>
        <p:spPr>
          <a:xfrm>
            <a:off x="1426925" y="4636056"/>
            <a:ext cx="50596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感应电动势的方向有两种方法判定。</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8"/>
                                        </p:tgtEl>
                                        <p:attrNameLst>
                                          <p:attrName>style.visibility</p:attrName>
                                        </p:attrNameLst>
                                      </p:cBhvr>
                                      <p:to>
                                        <p:strVal val="visible"/>
                                      </p:to>
                                    </p:set>
                                    <p:animEffect transition="in" filter="blinds(horizontal)">
                                      <p:cBhvr>
                                        <p:cTn id="7" dur="500"/>
                                        <p:tgtEl>
                                          <p:spTgt spid="573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60"/>
                                        </p:tgtEl>
                                        <p:attrNameLst>
                                          <p:attrName>style.visibility</p:attrName>
                                        </p:attrNameLst>
                                      </p:cBhvr>
                                      <p:to>
                                        <p:strVal val="visible"/>
                                      </p:to>
                                    </p:set>
                                    <p:animEffect transition="in" filter="blinds(horizontal)">
                                      <p:cBhvr>
                                        <p:cTn id="12" dur="500"/>
                                        <p:tgtEl>
                                          <p:spTgt spid="57360"/>
                                        </p:tgtEl>
                                      </p:cBhvr>
                                    </p:animEffect>
                                  </p:childTnLst>
                                </p:cTn>
                              </p:par>
                              <p:par>
                                <p:cTn id="13" presetID="3" presetClass="entr" presetSubtype="10" fill="hold" nodeType="withEffect">
                                  <p:stCondLst>
                                    <p:cond delay="0"/>
                                  </p:stCondLst>
                                  <p:childTnLst>
                                    <p:set>
                                      <p:cBhvr>
                                        <p:cTn id="14" dur="1" fill="hold">
                                          <p:stCondLst>
                                            <p:cond delay="0"/>
                                          </p:stCondLst>
                                        </p:cTn>
                                        <p:tgtEl>
                                          <p:spTgt spid="57363"/>
                                        </p:tgtEl>
                                        <p:attrNameLst>
                                          <p:attrName>style.visibility</p:attrName>
                                        </p:attrNameLst>
                                      </p:cBhvr>
                                      <p:to>
                                        <p:strVal val="visible"/>
                                      </p:to>
                                    </p:set>
                                    <p:animEffect transition="in" filter="blinds(horizontal)">
                                      <p:cBhvr>
                                        <p:cTn id="15" dur="500"/>
                                        <p:tgtEl>
                                          <p:spTgt spid="5736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365"/>
                                        </p:tgtEl>
                                        <p:attrNameLst>
                                          <p:attrName>style.visibility</p:attrName>
                                        </p:attrNameLst>
                                      </p:cBhvr>
                                      <p:to>
                                        <p:strVal val="visible"/>
                                      </p:to>
                                    </p:set>
                                    <p:animEffect transition="in" filter="blinds(horizontal)">
                                      <p:cBhvr>
                                        <p:cTn id="20" dur="500"/>
                                        <p:tgtEl>
                                          <p:spTgt spid="5736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7367"/>
                                        </p:tgtEl>
                                        <p:attrNameLst>
                                          <p:attrName>style.visibility</p:attrName>
                                        </p:attrNameLst>
                                      </p:cBhvr>
                                      <p:to>
                                        <p:strVal val="visible"/>
                                      </p:to>
                                    </p:set>
                                    <p:animEffect transition="in" filter="blinds(horizontal)">
                                      <p:cBhvr>
                                        <p:cTn id="25" dur="500"/>
                                        <p:tgtEl>
                                          <p:spTgt spid="57367"/>
                                        </p:tgtEl>
                                      </p:cBhvr>
                                    </p:animEffect>
                                  </p:childTnLst>
                                </p:cTn>
                              </p:par>
                              <p:par>
                                <p:cTn id="26" presetID="3" presetClass="entr" presetSubtype="10" fill="hold" nodeType="withEffect">
                                  <p:stCondLst>
                                    <p:cond delay="0"/>
                                  </p:stCondLst>
                                  <p:childTnLst>
                                    <p:set>
                                      <p:cBhvr>
                                        <p:cTn id="27" dur="1" fill="hold">
                                          <p:stCondLst>
                                            <p:cond delay="0"/>
                                          </p:stCondLst>
                                        </p:cTn>
                                        <p:tgtEl>
                                          <p:spTgt spid="57370"/>
                                        </p:tgtEl>
                                        <p:attrNameLst>
                                          <p:attrName>style.visibility</p:attrName>
                                        </p:attrNameLst>
                                      </p:cBhvr>
                                      <p:to>
                                        <p:strVal val="visible"/>
                                      </p:to>
                                    </p:set>
                                    <p:animEffect transition="in" filter="blinds(horizontal)">
                                      <p:cBhvr>
                                        <p:cTn id="28" dur="500"/>
                                        <p:tgtEl>
                                          <p:spTgt spid="5737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7372"/>
                                        </p:tgtEl>
                                        <p:attrNameLst>
                                          <p:attrName>style.visibility</p:attrName>
                                        </p:attrNameLst>
                                      </p:cBhvr>
                                      <p:to>
                                        <p:strVal val="visible"/>
                                      </p:to>
                                    </p:set>
                                    <p:animEffect transition="in" filter="blinds(horizontal)">
                                      <p:cBhvr>
                                        <p:cTn id="33" dur="500"/>
                                        <p:tgtEl>
                                          <p:spTgt spid="57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8" grpId="0"/>
      <p:bldP spid="57360" grpId="0"/>
      <p:bldP spid="57365" grpId="0"/>
      <p:bldP spid="57367" grpId="0"/>
      <p:bldP spid="573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9" name="矩形 147458"/>
          <p:cNvSpPr/>
          <p:nvPr/>
        </p:nvSpPr>
        <p:spPr>
          <a:xfrm>
            <a:off x="1044020" y="523955"/>
            <a:ext cx="4804410"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．能流密度矢量</a:t>
            </a:r>
            <a:r>
              <a:rPr lang="en-US" altLang="zh-CN" sz="2400" i="1">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（坡印廷矢量）</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7461" name="矩形 147460"/>
          <p:cNvSpPr/>
          <p:nvPr/>
        </p:nvSpPr>
        <p:spPr>
          <a:xfrm>
            <a:off x="876221" y="1111488"/>
            <a:ext cx="7390765" cy="829945"/>
          </a:xfrm>
          <a:prstGeom prst="rect">
            <a:avLst/>
          </a:prstGeom>
          <a:noFill/>
          <a:ln w="9525">
            <a:noFill/>
          </a:ln>
        </p:spPr>
        <p:txBody>
          <a:bodyPr wrap="non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能流密度矢量</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定义为：单位时间内穿过与能量流</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动方向垂直的单位截面的能量，其瞬时值的表达式为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47464" name="对象 147463"/>
          <p:cNvGraphicFramePr/>
          <p:nvPr/>
        </p:nvGraphicFramePr>
        <p:xfrm>
          <a:off x="3743325" y="1977390"/>
          <a:ext cx="1444625" cy="349885"/>
        </p:xfrm>
        <a:graphic>
          <a:graphicData uri="http://schemas.openxmlformats.org/presentationml/2006/ole">
            <mc:AlternateContent xmlns:mc="http://schemas.openxmlformats.org/markup-compatibility/2006">
              <mc:Choice xmlns:v="urn:schemas-microsoft-com:vml" Requires="v">
                <p:oleObj spid="_x0000_s3131" name="" r:id="rId1" imgW="975995" imgH="177800" progId="Equation.DSMT4">
                  <p:embed/>
                </p:oleObj>
              </mc:Choice>
              <mc:Fallback>
                <p:oleObj name="" r:id="rId1" imgW="975995" imgH="177800" progId="Equation.DSMT4">
                  <p:embed/>
                  <p:pic>
                    <p:nvPicPr>
                      <p:cNvPr id="0" name="图片 3130"/>
                      <p:cNvPicPr/>
                      <p:nvPr/>
                    </p:nvPicPr>
                    <p:blipFill>
                      <a:blip r:embed="rId2"/>
                      <a:stretch>
                        <a:fillRect/>
                      </a:stretch>
                    </p:blipFill>
                    <p:spPr>
                      <a:xfrm>
                        <a:off x="3743325" y="1977390"/>
                        <a:ext cx="1444625" cy="349885"/>
                      </a:xfrm>
                      <a:prstGeom prst="rect">
                        <a:avLst/>
                      </a:prstGeom>
                      <a:noFill/>
                      <a:ln w="38100">
                        <a:noFill/>
                        <a:miter/>
                      </a:ln>
                    </p:spPr>
                  </p:pic>
                </p:oleObj>
              </mc:Fallback>
            </mc:AlternateContent>
          </a:graphicData>
        </a:graphic>
      </p:graphicFrame>
      <p:sp>
        <p:nvSpPr>
          <p:cNvPr id="147466" name="矩形 147465"/>
          <p:cNvSpPr/>
          <p:nvPr/>
        </p:nvSpPr>
        <p:spPr>
          <a:xfrm>
            <a:off x="876300" y="2435860"/>
            <a:ext cx="7844790"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能流密度矢量</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的单位是</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W</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2400" i="1" baseline="30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，方向表示该点能量流动的方向。</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7468" name="矩形 147467"/>
          <p:cNvSpPr/>
          <p:nvPr/>
        </p:nvSpPr>
        <p:spPr>
          <a:xfrm>
            <a:off x="1044020" y="3383360"/>
            <a:ext cx="2190115"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．坡印廷定理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7470" name="矩形 147469"/>
          <p:cNvSpPr/>
          <p:nvPr/>
        </p:nvSpPr>
        <p:spPr>
          <a:xfrm>
            <a:off x="875665" y="3876040"/>
            <a:ext cx="7845425"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坡印廷定理描述电磁场中能量的守恒和转换关系，下面推导坡印廷定理的表达式，由</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47473" name="对象 147472"/>
          <p:cNvGraphicFramePr/>
          <p:nvPr/>
        </p:nvGraphicFramePr>
        <p:xfrm>
          <a:off x="3521075" y="4705985"/>
          <a:ext cx="2327275" cy="1372870"/>
        </p:xfrm>
        <a:graphic>
          <a:graphicData uri="http://schemas.openxmlformats.org/presentationml/2006/ole">
            <mc:AlternateContent xmlns:mc="http://schemas.openxmlformats.org/markup-compatibility/2006">
              <mc:Choice xmlns:v="urn:schemas-microsoft-com:vml" Requires="v">
                <p:oleObj spid="_x0000_s3132" name="" r:id="rId3" imgW="1383665" imgH="812165" progId="Equation.DSMT4">
                  <p:embed/>
                </p:oleObj>
              </mc:Choice>
              <mc:Fallback>
                <p:oleObj name="" r:id="rId3" imgW="1383665" imgH="812165" progId="Equation.DSMT4">
                  <p:embed/>
                  <p:pic>
                    <p:nvPicPr>
                      <p:cNvPr id="0" name="图片 3131"/>
                      <p:cNvPicPr/>
                      <p:nvPr/>
                    </p:nvPicPr>
                    <p:blipFill>
                      <a:blip r:embed="rId4"/>
                      <a:stretch>
                        <a:fillRect/>
                      </a:stretch>
                    </p:blipFill>
                    <p:spPr>
                      <a:xfrm>
                        <a:off x="3521075" y="4705985"/>
                        <a:ext cx="2327275" cy="137287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1"/>
                                        </p:tgtEl>
                                        <p:attrNameLst>
                                          <p:attrName>style.visibility</p:attrName>
                                        </p:attrNameLst>
                                      </p:cBhvr>
                                      <p:to>
                                        <p:strVal val="visible"/>
                                      </p:to>
                                    </p:set>
                                    <p:animEffect transition="in" filter="blinds(horizontal)">
                                      <p:cBhvr>
                                        <p:cTn id="7" dur="500"/>
                                        <p:tgtEl>
                                          <p:spTgt spid="1474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7464"/>
                                        </p:tgtEl>
                                        <p:attrNameLst>
                                          <p:attrName>style.visibility</p:attrName>
                                        </p:attrNameLst>
                                      </p:cBhvr>
                                      <p:to>
                                        <p:strVal val="visible"/>
                                      </p:to>
                                    </p:set>
                                    <p:animEffect transition="in" filter="blinds(horizontal)">
                                      <p:cBhvr>
                                        <p:cTn id="12" dur="500"/>
                                        <p:tgtEl>
                                          <p:spTgt spid="14746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7466"/>
                                        </p:tgtEl>
                                        <p:attrNameLst>
                                          <p:attrName>style.visibility</p:attrName>
                                        </p:attrNameLst>
                                      </p:cBhvr>
                                      <p:to>
                                        <p:strVal val="visible"/>
                                      </p:to>
                                    </p:set>
                                    <p:animEffect transition="in" filter="blinds(horizontal)">
                                      <p:cBhvr>
                                        <p:cTn id="15" dur="500"/>
                                        <p:tgtEl>
                                          <p:spTgt spid="14746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7468"/>
                                        </p:tgtEl>
                                        <p:attrNameLst>
                                          <p:attrName>style.visibility</p:attrName>
                                        </p:attrNameLst>
                                      </p:cBhvr>
                                      <p:to>
                                        <p:strVal val="visible"/>
                                      </p:to>
                                    </p:set>
                                    <p:animEffect transition="in" filter="blinds(horizontal)">
                                      <p:cBhvr>
                                        <p:cTn id="20" dur="500"/>
                                        <p:tgtEl>
                                          <p:spTgt spid="14746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7470"/>
                                        </p:tgtEl>
                                        <p:attrNameLst>
                                          <p:attrName>style.visibility</p:attrName>
                                        </p:attrNameLst>
                                      </p:cBhvr>
                                      <p:to>
                                        <p:strVal val="visible"/>
                                      </p:to>
                                    </p:set>
                                    <p:animEffect transition="in" filter="blinds(horizontal)">
                                      <p:cBhvr>
                                        <p:cTn id="25" dur="500"/>
                                        <p:tgtEl>
                                          <p:spTgt spid="147470"/>
                                        </p:tgtEl>
                                      </p:cBhvr>
                                    </p:animEffect>
                                  </p:childTnLst>
                                </p:cTn>
                              </p:par>
                              <p:par>
                                <p:cTn id="26" presetID="3" presetClass="entr" presetSubtype="10" fill="hold" nodeType="withEffect">
                                  <p:stCondLst>
                                    <p:cond delay="0"/>
                                  </p:stCondLst>
                                  <p:childTnLst>
                                    <p:set>
                                      <p:cBhvr>
                                        <p:cTn id="27" dur="1" fill="hold">
                                          <p:stCondLst>
                                            <p:cond delay="0"/>
                                          </p:stCondLst>
                                        </p:cTn>
                                        <p:tgtEl>
                                          <p:spTgt spid="147473"/>
                                        </p:tgtEl>
                                        <p:attrNameLst>
                                          <p:attrName>style.visibility</p:attrName>
                                        </p:attrNameLst>
                                      </p:cBhvr>
                                      <p:to>
                                        <p:strVal val="visible"/>
                                      </p:to>
                                    </p:set>
                                    <p:animEffect transition="in" filter="blinds(horizontal)">
                                      <p:cBhvr>
                                        <p:cTn id="28" dur="500"/>
                                        <p:tgtEl>
                                          <p:spTgt spid="147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p:bldP spid="147466" grpId="0"/>
      <p:bldP spid="147468" grpId="0"/>
      <p:bldP spid="14747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6434" name="内容占位符 146433"/>
          <p:cNvGraphicFramePr/>
          <p:nvPr>
            <p:ph idx="4294967295"/>
          </p:nvPr>
        </p:nvGraphicFramePr>
        <p:xfrm>
          <a:off x="2009775" y="695325"/>
          <a:ext cx="5123815" cy="690880"/>
        </p:xfrm>
        <a:graphic>
          <a:graphicData uri="http://schemas.openxmlformats.org/presentationml/2006/ole">
            <mc:AlternateContent xmlns:mc="http://schemas.openxmlformats.org/markup-compatibility/2006">
              <mc:Choice xmlns:v="urn:schemas-microsoft-com:vml" Requires="v">
                <p:oleObj spid="_x0000_s3133" name="" r:id="rId1" imgW="3402330" imgH="393700" progId="Equation.DSMT4">
                  <p:embed/>
                </p:oleObj>
              </mc:Choice>
              <mc:Fallback>
                <p:oleObj name="" r:id="rId1" imgW="3402330" imgH="393700" progId="Equation.DSMT4">
                  <p:embed/>
                  <p:pic>
                    <p:nvPicPr>
                      <p:cNvPr id="0" name="图片 3132"/>
                      <p:cNvPicPr/>
                      <p:nvPr/>
                    </p:nvPicPr>
                    <p:blipFill>
                      <a:blip r:embed="rId2"/>
                      <a:stretch>
                        <a:fillRect/>
                      </a:stretch>
                    </p:blipFill>
                    <p:spPr>
                      <a:xfrm>
                        <a:off x="2009775" y="695325"/>
                        <a:ext cx="5123815" cy="690880"/>
                      </a:xfrm>
                      <a:prstGeom prst="rect">
                        <a:avLst/>
                      </a:prstGeom>
                      <a:noFill/>
                      <a:ln w="38100">
                        <a:miter/>
                      </a:ln>
                    </p:spPr>
                  </p:pic>
                </p:oleObj>
              </mc:Fallback>
            </mc:AlternateContent>
          </a:graphicData>
        </a:graphic>
      </p:graphicFrame>
      <p:grpSp>
        <p:nvGrpSpPr>
          <p:cNvPr id="146442" name="组合 146441"/>
          <p:cNvGrpSpPr/>
          <p:nvPr/>
        </p:nvGrpSpPr>
        <p:grpSpPr>
          <a:xfrm>
            <a:off x="798195" y="1537970"/>
            <a:ext cx="7734935" cy="467960"/>
            <a:chOff x="340" y="754"/>
            <a:chExt cx="5155" cy="393"/>
          </a:xfrm>
        </p:grpSpPr>
        <p:sp>
          <p:nvSpPr>
            <p:cNvPr id="146437" name="矩形 146436"/>
            <p:cNvSpPr/>
            <p:nvPr/>
          </p:nvSpPr>
          <p:spPr>
            <a:xfrm>
              <a:off x="340" y="754"/>
              <a:ext cx="5155" cy="387"/>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上式的左边等于              ，右边的第</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项和第</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项分别为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46441" name="对象 146440"/>
            <p:cNvGraphicFramePr/>
            <p:nvPr/>
          </p:nvGraphicFramePr>
          <p:xfrm>
            <a:off x="1874" y="784"/>
            <a:ext cx="868" cy="363"/>
          </p:xfrm>
          <a:graphic>
            <a:graphicData uri="http://schemas.openxmlformats.org/presentationml/2006/ole">
              <mc:AlternateContent xmlns:mc="http://schemas.openxmlformats.org/markup-compatibility/2006">
                <mc:Choice xmlns:v="urn:schemas-microsoft-com:vml" Requires="v">
                  <p:oleObj spid="_x0000_s3134" name="" r:id="rId3" imgW="735965" imgH="254000" progId="Equation.DSMT4">
                    <p:embed/>
                  </p:oleObj>
                </mc:Choice>
                <mc:Fallback>
                  <p:oleObj name="" r:id="rId3" imgW="735965" imgH="254000" progId="Equation.DSMT4">
                    <p:embed/>
                    <p:pic>
                      <p:nvPicPr>
                        <p:cNvPr id="0" name="图片 3133"/>
                        <p:cNvPicPr/>
                        <p:nvPr/>
                      </p:nvPicPr>
                      <p:blipFill>
                        <a:blip r:embed="rId4"/>
                        <a:stretch>
                          <a:fillRect/>
                        </a:stretch>
                      </p:blipFill>
                      <p:spPr>
                        <a:xfrm>
                          <a:off x="1874" y="784"/>
                          <a:ext cx="868" cy="363"/>
                        </a:xfrm>
                        <a:prstGeom prst="rect">
                          <a:avLst/>
                        </a:prstGeom>
                        <a:noFill/>
                        <a:ln w="38100">
                          <a:noFill/>
                          <a:miter/>
                        </a:ln>
                      </p:spPr>
                    </p:pic>
                  </p:oleObj>
                </mc:Fallback>
              </mc:AlternateContent>
            </a:graphicData>
          </a:graphic>
        </p:graphicFrame>
      </p:grpSp>
      <p:graphicFrame>
        <p:nvGraphicFramePr>
          <p:cNvPr id="146443" name="对象 146442"/>
          <p:cNvGraphicFramePr/>
          <p:nvPr/>
        </p:nvGraphicFramePr>
        <p:xfrm>
          <a:off x="2412365" y="2080260"/>
          <a:ext cx="4158615" cy="1420495"/>
        </p:xfrm>
        <a:graphic>
          <a:graphicData uri="http://schemas.openxmlformats.org/presentationml/2006/ole">
            <mc:AlternateContent xmlns:mc="http://schemas.openxmlformats.org/markup-compatibility/2006">
              <mc:Choice xmlns:v="urn:schemas-microsoft-com:vml" Requires="v">
                <p:oleObj spid="_x0000_s3135" name="" r:id="rId5" imgW="2755900" imgH="838200" progId="Equation.DSMT4">
                  <p:embed/>
                </p:oleObj>
              </mc:Choice>
              <mc:Fallback>
                <p:oleObj name="" r:id="rId5" imgW="2755900" imgH="838200" progId="Equation.DSMT4">
                  <p:embed/>
                  <p:pic>
                    <p:nvPicPr>
                      <p:cNvPr id="0" name="图片 3134"/>
                      <p:cNvPicPr/>
                      <p:nvPr/>
                    </p:nvPicPr>
                    <p:blipFill>
                      <a:blip r:embed="rId6"/>
                      <a:stretch>
                        <a:fillRect/>
                      </a:stretch>
                    </p:blipFill>
                    <p:spPr>
                      <a:xfrm>
                        <a:off x="2412365" y="2080260"/>
                        <a:ext cx="4158615" cy="1420495"/>
                      </a:xfrm>
                      <a:prstGeom prst="rect">
                        <a:avLst/>
                      </a:prstGeom>
                      <a:noFill/>
                      <a:ln w="38100">
                        <a:noFill/>
                        <a:miter/>
                      </a:ln>
                    </p:spPr>
                  </p:pic>
                </p:oleObj>
              </mc:Fallback>
            </mc:AlternateContent>
          </a:graphicData>
        </a:graphic>
      </p:graphicFrame>
      <p:graphicFrame>
        <p:nvGraphicFramePr>
          <p:cNvPr id="146444" name="对象 146443"/>
          <p:cNvGraphicFramePr/>
          <p:nvPr/>
        </p:nvGraphicFramePr>
        <p:xfrm>
          <a:off x="2412365" y="3662045"/>
          <a:ext cx="4391660" cy="1338580"/>
        </p:xfrm>
        <a:graphic>
          <a:graphicData uri="http://schemas.openxmlformats.org/presentationml/2006/ole">
            <mc:AlternateContent xmlns:mc="http://schemas.openxmlformats.org/markup-compatibility/2006">
              <mc:Choice xmlns:v="urn:schemas-microsoft-com:vml" Requires="v">
                <p:oleObj spid="_x0000_s3136" name="" r:id="rId7" imgW="2705100" imgH="838200" progId="Equation.DSMT4">
                  <p:embed/>
                </p:oleObj>
              </mc:Choice>
              <mc:Fallback>
                <p:oleObj name="" r:id="rId7" imgW="2705100" imgH="838200" progId="Equation.DSMT4">
                  <p:embed/>
                  <p:pic>
                    <p:nvPicPr>
                      <p:cNvPr id="0" name="图片 3135"/>
                      <p:cNvPicPr/>
                      <p:nvPr/>
                    </p:nvPicPr>
                    <p:blipFill>
                      <a:blip r:embed="rId8"/>
                      <a:stretch>
                        <a:fillRect/>
                      </a:stretch>
                    </p:blipFill>
                    <p:spPr>
                      <a:xfrm>
                        <a:off x="2412365" y="3662045"/>
                        <a:ext cx="4391660" cy="1338580"/>
                      </a:xfrm>
                      <a:prstGeom prst="rect">
                        <a:avLst/>
                      </a:prstGeom>
                      <a:noFill/>
                      <a:ln w="38100">
                        <a:noFill/>
                        <a:miter/>
                      </a:ln>
                    </p:spPr>
                  </p:pic>
                </p:oleObj>
              </mc:Fallback>
            </mc:AlternateContent>
          </a:graphicData>
        </a:graphic>
      </p:graphicFrame>
      <p:sp>
        <p:nvSpPr>
          <p:cNvPr id="146446" name="矩形 146445"/>
          <p:cNvSpPr/>
          <p:nvPr/>
        </p:nvSpPr>
        <p:spPr>
          <a:xfrm>
            <a:off x="915591" y="4906407"/>
            <a:ext cx="17068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把上式代入</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46450" name="对象 146449"/>
          <p:cNvGraphicFramePr/>
          <p:nvPr/>
        </p:nvGraphicFramePr>
        <p:xfrm>
          <a:off x="2412365" y="5367020"/>
          <a:ext cx="4158615" cy="735965"/>
        </p:xfrm>
        <a:graphic>
          <a:graphicData uri="http://schemas.openxmlformats.org/presentationml/2006/ole">
            <mc:AlternateContent xmlns:mc="http://schemas.openxmlformats.org/markup-compatibility/2006">
              <mc:Choice xmlns:v="urn:schemas-microsoft-com:vml" Requires="v">
                <p:oleObj spid="_x0000_s3137" name="" r:id="rId9" imgW="2754630" imgH="431800" progId="Equation.DSMT4">
                  <p:embed/>
                </p:oleObj>
              </mc:Choice>
              <mc:Fallback>
                <p:oleObj name="" r:id="rId9" imgW="2754630" imgH="431800" progId="Equation.DSMT4">
                  <p:embed/>
                  <p:pic>
                    <p:nvPicPr>
                      <p:cNvPr id="0" name="图片 3136"/>
                      <p:cNvPicPr/>
                      <p:nvPr/>
                    </p:nvPicPr>
                    <p:blipFill>
                      <a:blip r:embed="rId10"/>
                      <a:stretch>
                        <a:fillRect/>
                      </a:stretch>
                    </p:blipFill>
                    <p:spPr>
                      <a:xfrm>
                        <a:off x="2412365" y="5367020"/>
                        <a:ext cx="4158615" cy="7359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blinds(horizontal)">
                                      <p:cBhvr>
                                        <p:cTn id="7" dur="500"/>
                                        <p:tgtEl>
                                          <p:spTgt spid="1464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6442"/>
                                        </p:tgtEl>
                                        <p:attrNameLst>
                                          <p:attrName>style.visibility</p:attrName>
                                        </p:attrNameLst>
                                      </p:cBhvr>
                                      <p:to>
                                        <p:strVal val="visible"/>
                                      </p:to>
                                    </p:set>
                                    <p:animEffect transition="in" filter="blinds(horizontal)">
                                      <p:cBhvr>
                                        <p:cTn id="12" dur="500"/>
                                        <p:tgtEl>
                                          <p:spTgt spid="1464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6443"/>
                                        </p:tgtEl>
                                        <p:attrNameLst>
                                          <p:attrName>style.visibility</p:attrName>
                                        </p:attrNameLst>
                                      </p:cBhvr>
                                      <p:to>
                                        <p:strVal val="visible"/>
                                      </p:to>
                                    </p:set>
                                    <p:animEffect transition="in" filter="blinds(horizontal)">
                                      <p:cBhvr>
                                        <p:cTn id="17" dur="500"/>
                                        <p:tgtEl>
                                          <p:spTgt spid="1464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6444"/>
                                        </p:tgtEl>
                                        <p:attrNameLst>
                                          <p:attrName>style.visibility</p:attrName>
                                        </p:attrNameLst>
                                      </p:cBhvr>
                                      <p:to>
                                        <p:strVal val="visible"/>
                                      </p:to>
                                    </p:set>
                                    <p:animEffect transition="in" filter="blinds(horizontal)">
                                      <p:cBhvr>
                                        <p:cTn id="22" dur="500"/>
                                        <p:tgtEl>
                                          <p:spTgt spid="1464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6446"/>
                                        </p:tgtEl>
                                        <p:attrNameLst>
                                          <p:attrName>style.visibility</p:attrName>
                                        </p:attrNameLst>
                                      </p:cBhvr>
                                      <p:to>
                                        <p:strVal val="visible"/>
                                      </p:to>
                                    </p:set>
                                    <p:animEffect transition="in" filter="blinds(horizontal)">
                                      <p:cBhvr>
                                        <p:cTn id="27" dur="500"/>
                                        <p:tgtEl>
                                          <p:spTgt spid="146446"/>
                                        </p:tgtEl>
                                      </p:cBhvr>
                                    </p:animEffect>
                                  </p:childTnLst>
                                </p:cTn>
                              </p:par>
                              <p:par>
                                <p:cTn id="28" presetID="3" presetClass="entr" presetSubtype="10" fill="hold" nodeType="withEffect">
                                  <p:stCondLst>
                                    <p:cond delay="0"/>
                                  </p:stCondLst>
                                  <p:childTnLst>
                                    <p:set>
                                      <p:cBhvr>
                                        <p:cTn id="29" dur="1" fill="hold">
                                          <p:stCondLst>
                                            <p:cond delay="0"/>
                                          </p:stCondLst>
                                        </p:cTn>
                                        <p:tgtEl>
                                          <p:spTgt spid="146450"/>
                                        </p:tgtEl>
                                        <p:attrNameLst>
                                          <p:attrName>style.visibility</p:attrName>
                                        </p:attrNameLst>
                                      </p:cBhvr>
                                      <p:to>
                                        <p:strVal val="visible"/>
                                      </p:to>
                                    </p:set>
                                    <p:animEffect transition="in" filter="blinds(horizontal)">
                                      <p:cBhvr>
                                        <p:cTn id="30" dur="500"/>
                                        <p:tgtEl>
                                          <p:spTgt spid="146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5412" name="对象 145411"/>
          <p:cNvGraphicFramePr/>
          <p:nvPr/>
        </p:nvGraphicFramePr>
        <p:xfrm>
          <a:off x="2519045" y="396875"/>
          <a:ext cx="3964940" cy="710565"/>
        </p:xfrm>
        <a:graphic>
          <a:graphicData uri="http://schemas.openxmlformats.org/presentationml/2006/ole">
            <mc:AlternateContent xmlns:mc="http://schemas.openxmlformats.org/markup-compatibility/2006">
              <mc:Choice xmlns:v="urn:schemas-microsoft-com:vml" Requires="v">
                <p:oleObj spid="_x0000_s3138" name="" r:id="rId1" imgW="2754630" imgH="431800" progId="Equation.DSMT4">
                  <p:embed/>
                </p:oleObj>
              </mc:Choice>
              <mc:Fallback>
                <p:oleObj name="" r:id="rId1" imgW="2754630" imgH="431800" progId="Equation.DSMT4">
                  <p:embed/>
                  <p:pic>
                    <p:nvPicPr>
                      <p:cNvPr id="0" name="图片 3137"/>
                      <p:cNvPicPr/>
                      <p:nvPr/>
                    </p:nvPicPr>
                    <p:blipFill>
                      <a:blip r:embed="rId2"/>
                      <a:stretch>
                        <a:fillRect/>
                      </a:stretch>
                    </p:blipFill>
                    <p:spPr>
                      <a:xfrm>
                        <a:off x="2519045" y="396875"/>
                        <a:ext cx="3964940" cy="710565"/>
                      </a:xfrm>
                      <a:prstGeom prst="rect">
                        <a:avLst/>
                      </a:prstGeom>
                      <a:noFill/>
                      <a:ln w="38100">
                        <a:noFill/>
                        <a:miter/>
                      </a:ln>
                    </p:spPr>
                  </p:pic>
                </p:oleObj>
              </mc:Fallback>
            </mc:AlternateContent>
          </a:graphicData>
        </a:graphic>
      </p:graphicFrame>
      <p:grpSp>
        <p:nvGrpSpPr>
          <p:cNvPr id="145418" name="组合 145417"/>
          <p:cNvGrpSpPr/>
          <p:nvPr/>
        </p:nvGrpSpPr>
        <p:grpSpPr>
          <a:xfrm>
            <a:off x="570230" y="1109981"/>
            <a:ext cx="6600202" cy="596413"/>
            <a:chOff x="385" y="470"/>
            <a:chExt cx="4632" cy="501"/>
          </a:xfrm>
        </p:grpSpPr>
        <p:sp>
          <p:nvSpPr>
            <p:cNvPr id="145414" name="矩形 145413"/>
            <p:cNvSpPr/>
            <p:nvPr/>
          </p:nvSpPr>
          <p:spPr>
            <a:xfrm>
              <a:off x="385" y="527"/>
              <a:ext cx="3738" cy="387"/>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把上式两边作体积分，并注意到</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45417" name="对象 145416"/>
            <p:cNvGraphicFramePr/>
            <p:nvPr/>
          </p:nvGraphicFramePr>
          <p:xfrm>
            <a:off x="3468" y="470"/>
            <a:ext cx="1549" cy="501"/>
          </p:xfrm>
          <a:graphic>
            <a:graphicData uri="http://schemas.openxmlformats.org/presentationml/2006/ole">
              <mc:AlternateContent xmlns:mc="http://schemas.openxmlformats.org/markup-compatibility/2006">
                <mc:Choice xmlns:v="urn:schemas-microsoft-com:vml" Requires="v">
                  <p:oleObj spid="_x0000_s3139" name="" r:id="rId3" imgW="1332865" imgH="393700" progId="Equation.DSMT4">
                    <p:embed/>
                  </p:oleObj>
                </mc:Choice>
                <mc:Fallback>
                  <p:oleObj name="" r:id="rId3" imgW="1332865" imgH="393700" progId="Equation.DSMT4">
                    <p:embed/>
                    <p:pic>
                      <p:nvPicPr>
                        <p:cNvPr id="0" name="图片 3138"/>
                        <p:cNvPicPr/>
                        <p:nvPr/>
                      </p:nvPicPr>
                      <p:blipFill>
                        <a:blip r:embed="rId4"/>
                        <a:stretch>
                          <a:fillRect/>
                        </a:stretch>
                      </p:blipFill>
                      <p:spPr>
                        <a:xfrm>
                          <a:off x="3468" y="470"/>
                          <a:ext cx="1549" cy="501"/>
                        </a:xfrm>
                        <a:prstGeom prst="rect">
                          <a:avLst/>
                        </a:prstGeom>
                        <a:noFill/>
                        <a:ln w="38100">
                          <a:noFill/>
                          <a:miter/>
                        </a:ln>
                      </p:spPr>
                    </p:pic>
                  </p:oleObj>
                </mc:Fallback>
              </mc:AlternateContent>
            </a:graphicData>
          </a:graphic>
        </p:graphicFrame>
      </p:grpSp>
      <p:graphicFrame>
        <p:nvGraphicFramePr>
          <p:cNvPr id="145421" name="对象 145420"/>
          <p:cNvGraphicFramePr/>
          <p:nvPr/>
        </p:nvGraphicFramePr>
        <p:xfrm>
          <a:off x="2357755" y="1693545"/>
          <a:ext cx="4025265" cy="675005"/>
        </p:xfrm>
        <a:graphic>
          <a:graphicData uri="http://schemas.openxmlformats.org/presentationml/2006/ole">
            <mc:AlternateContent xmlns:mc="http://schemas.openxmlformats.org/markup-compatibility/2006">
              <mc:Choice xmlns:v="urn:schemas-microsoft-com:vml" Requires="v">
                <p:oleObj spid="_x0000_s3140" name="" r:id="rId5" imgW="2780030" imgH="393700" progId="Equation.DSMT4">
                  <p:embed/>
                </p:oleObj>
              </mc:Choice>
              <mc:Fallback>
                <p:oleObj name="" r:id="rId5" imgW="2780030" imgH="393700" progId="Equation.DSMT4">
                  <p:embed/>
                  <p:pic>
                    <p:nvPicPr>
                      <p:cNvPr id="0" name="图片 3139"/>
                      <p:cNvPicPr/>
                      <p:nvPr/>
                    </p:nvPicPr>
                    <p:blipFill>
                      <a:blip r:embed="rId6"/>
                      <a:stretch>
                        <a:fillRect/>
                      </a:stretch>
                    </p:blipFill>
                    <p:spPr>
                      <a:xfrm>
                        <a:off x="2357755" y="1693545"/>
                        <a:ext cx="4025265" cy="675005"/>
                      </a:xfrm>
                      <a:prstGeom prst="rect">
                        <a:avLst/>
                      </a:prstGeom>
                      <a:noFill/>
                      <a:ln w="38100">
                        <a:noFill/>
                        <a:miter/>
                      </a:ln>
                    </p:spPr>
                  </p:pic>
                </p:oleObj>
              </mc:Fallback>
            </mc:AlternateContent>
          </a:graphicData>
        </a:graphic>
      </p:graphicFrame>
      <p:grpSp>
        <p:nvGrpSpPr>
          <p:cNvPr id="145430" name="组合 145429"/>
          <p:cNvGrpSpPr/>
          <p:nvPr/>
        </p:nvGrpSpPr>
        <p:grpSpPr>
          <a:xfrm>
            <a:off x="561975" y="2419985"/>
            <a:ext cx="7933055" cy="468157"/>
            <a:chOff x="340" y="1479"/>
            <a:chExt cx="4795" cy="393"/>
          </a:xfrm>
        </p:grpSpPr>
        <p:sp>
          <p:nvSpPr>
            <p:cNvPr id="145423" name="矩形 145422"/>
            <p:cNvSpPr/>
            <p:nvPr/>
          </p:nvSpPr>
          <p:spPr>
            <a:xfrm>
              <a:off x="340" y="1480"/>
              <a:ext cx="4193" cy="386"/>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由散度定理               ，                             且</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45426" name="对象 145425"/>
            <p:cNvGraphicFramePr/>
            <p:nvPr/>
          </p:nvGraphicFramePr>
          <p:xfrm>
            <a:off x="1310" y="1509"/>
            <a:ext cx="2543" cy="363"/>
          </p:xfrm>
          <a:graphic>
            <a:graphicData uri="http://schemas.openxmlformats.org/presentationml/2006/ole">
              <mc:AlternateContent xmlns:mc="http://schemas.openxmlformats.org/markup-compatibility/2006">
                <mc:Choice xmlns:v="urn:schemas-microsoft-com:vml" Requires="v">
                  <p:oleObj spid="_x0000_s3141" name="" r:id="rId7" imgW="2171065" imgH="292100" progId="Equation.DSMT4">
                    <p:embed/>
                  </p:oleObj>
                </mc:Choice>
                <mc:Fallback>
                  <p:oleObj name="" r:id="rId7" imgW="2171065" imgH="292100" progId="Equation.DSMT4">
                    <p:embed/>
                    <p:pic>
                      <p:nvPicPr>
                        <p:cNvPr id="0" name="图片 3140"/>
                        <p:cNvPicPr/>
                        <p:nvPr/>
                      </p:nvPicPr>
                      <p:blipFill>
                        <a:blip r:embed="rId8"/>
                        <a:stretch>
                          <a:fillRect/>
                        </a:stretch>
                      </p:blipFill>
                      <p:spPr>
                        <a:xfrm>
                          <a:off x="1310" y="1509"/>
                          <a:ext cx="2543" cy="363"/>
                        </a:xfrm>
                        <a:prstGeom prst="rect">
                          <a:avLst/>
                        </a:prstGeom>
                        <a:noFill/>
                        <a:ln w="38100">
                          <a:noFill/>
                          <a:miter/>
                        </a:ln>
                      </p:spPr>
                    </p:pic>
                  </p:oleObj>
                </mc:Fallback>
              </mc:AlternateContent>
            </a:graphicData>
          </a:graphic>
        </p:graphicFrame>
        <p:graphicFrame>
          <p:nvGraphicFramePr>
            <p:cNvPr id="145429" name="对象 145428"/>
            <p:cNvGraphicFramePr/>
            <p:nvPr/>
          </p:nvGraphicFramePr>
          <p:xfrm>
            <a:off x="4174" y="1479"/>
            <a:ext cx="961" cy="392"/>
          </p:xfrm>
          <a:graphic>
            <a:graphicData uri="http://schemas.openxmlformats.org/presentationml/2006/ole">
              <mc:AlternateContent xmlns:mc="http://schemas.openxmlformats.org/markup-compatibility/2006">
                <mc:Choice xmlns:v="urn:schemas-microsoft-com:vml" Requires="v">
                  <p:oleObj spid="_x0000_s3142" name="" r:id="rId9" imgW="761365" imgH="292100" progId="Equation.DSMT4">
                    <p:embed/>
                  </p:oleObj>
                </mc:Choice>
                <mc:Fallback>
                  <p:oleObj name="" r:id="rId9" imgW="761365" imgH="292100" progId="Equation.DSMT4">
                    <p:embed/>
                    <p:pic>
                      <p:nvPicPr>
                        <p:cNvPr id="0" name="图片 3141"/>
                        <p:cNvPicPr/>
                        <p:nvPr/>
                      </p:nvPicPr>
                      <p:blipFill>
                        <a:blip r:embed="rId10"/>
                        <a:stretch>
                          <a:fillRect/>
                        </a:stretch>
                      </p:blipFill>
                      <p:spPr>
                        <a:xfrm>
                          <a:off x="4174" y="1479"/>
                          <a:ext cx="961" cy="392"/>
                        </a:xfrm>
                        <a:prstGeom prst="rect">
                          <a:avLst/>
                        </a:prstGeom>
                        <a:noFill/>
                        <a:ln w="38100">
                          <a:noFill/>
                          <a:miter/>
                        </a:ln>
                      </p:spPr>
                    </p:pic>
                  </p:oleObj>
                </mc:Fallback>
              </mc:AlternateContent>
            </a:graphicData>
          </a:graphic>
        </p:graphicFrame>
      </p:grpSp>
      <p:graphicFrame>
        <p:nvGraphicFramePr>
          <p:cNvPr id="145433" name="对象 145432"/>
          <p:cNvGraphicFramePr/>
          <p:nvPr/>
        </p:nvGraphicFramePr>
        <p:xfrm>
          <a:off x="2555875" y="2972435"/>
          <a:ext cx="4032250" cy="622935"/>
        </p:xfrm>
        <a:graphic>
          <a:graphicData uri="http://schemas.openxmlformats.org/presentationml/2006/ole">
            <mc:AlternateContent xmlns:mc="http://schemas.openxmlformats.org/markup-compatibility/2006">
              <mc:Choice xmlns:v="urn:schemas-microsoft-com:vml" Requires="v">
                <p:oleObj spid="_x0000_s3143" name="" r:id="rId11" imgW="2678430" imgH="393700" progId="Equation.DSMT4">
                  <p:embed/>
                </p:oleObj>
              </mc:Choice>
              <mc:Fallback>
                <p:oleObj name="" r:id="rId11" imgW="2678430" imgH="393700" progId="Equation.DSMT4">
                  <p:embed/>
                  <p:pic>
                    <p:nvPicPr>
                      <p:cNvPr id="0" name="图片 3142"/>
                      <p:cNvPicPr/>
                      <p:nvPr/>
                    </p:nvPicPr>
                    <p:blipFill>
                      <a:blip r:embed="rId12"/>
                      <a:stretch>
                        <a:fillRect/>
                      </a:stretch>
                    </p:blipFill>
                    <p:spPr>
                      <a:xfrm>
                        <a:off x="2555875" y="2972435"/>
                        <a:ext cx="4032250" cy="622935"/>
                      </a:xfrm>
                      <a:prstGeom prst="rect">
                        <a:avLst/>
                      </a:prstGeom>
                      <a:noFill/>
                      <a:ln w="38100">
                        <a:noFill/>
                        <a:miter/>
                      </a:ln>
                    </p:spPr>
                  </p:pic>
                </p:oleObj>
              </mc:Fallback>
            </mc:AlternateContent>
          </a:graphicData>
        </a:graphic>
      </p:graphicFrame>
      <p:grpSp>
        <p:nvGrpSpPr>
          <p:cNvPr id="145445" name="组合 145444"/>
          <p:cNvGrpSpPr/>
          <p:nvPr/>
        </p:nvGrpSpPr>
        <p:grpSpPr>
          <a:xfrm>
            <a:off x="568960" y="3519325"/>
            <a:ext cx="8169275" cy="1938404"/>
            <a:chOff x="343" y="2297"/>
            <a:chExt cx="6083" cy="1628"/>
          </a:xfrm>
        </p:grpSpPr>
        <p:sp>
          <p:nvSpPr>
            <p:cNvPr id="145435" name="矩形 145434"/>
            <p:cNvSpPr/>
            <p:nvPr/>
          </p:nvSpPr>
          <p:spPr>
            <a:xfrm>
              <a:off x="343" y="2297"/>
              <a:ext cx="6083" cy="1628"/>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上式即为坡印廷定理的数学表达式，其中         表示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V</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内单位时间内电磁能量的增量，                   表示通过</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面流入的功率（单位时间内流入的能量），第</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项</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表示</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V</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内损耗的焦耳热功率（单位时间内损耗的能量）。所以说坡印廷定理描述电磁场中能量的守恒和转换关系</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45438" name="对象 145437"/>
            <p:cNvGraphicFramePr/>
            <p:nvPr/>
          </p:nvGraphicFramePr>
          <p:xfrm>
            <a:off x="4468" y="2362"/>
            <a:ext cx="656" cy="273"/>
          </p:xfrm>
          <a:graphic>
            <a:graphicData uri="http://schemas.openxmlformats.org/presentationml/2006/ole">
              <mc:AlternateContent xmlns:mc="http://schemas.openxmlformats.org/markup-compatibility/2006">
                <mc:Choice xmlns:v="urn:schemas-microsoft-com:vml" Requires="v">
                  <p:oleObj spid="_x0000_s3144" name="" r:id="rId13" imgW="456565" imgH="215900" progId="Equation.DSMT4">
                    <p:embed/>
                  </p:oleObj>
                </mc:Choice>
                <mc:Fallback>
                  <p:oleObj name="" r:id="rId13" imgW="456565" imgH="215900" progId="Equation.DSMT4">
                    <p:embed/>
                    <p:pic>
                      <p:nvPicPr>
                        <p:cNvPr id="0" name="图片 3143"/>
                        <p:cNvPicPr/>
                        <p:nvPr/>
                      </p:nvPicPr>
                      <p:blipFill>
                        <a:blip r:embed="rId14"/>
                        <a:stretch>
                          <a:fillRect/>
                        </a:stretch>
                      </p:blipFill>
                      <p:spPr>
                        <a:xfrm>
                          <a:off x="4468" y="2362"/>
                          <a:ext cx="656" cy="273"/>
                        </a:xfrm>
                        <a:prstGeom prst="rect">
                          <a:avLst/>
                        </a:prstGeom>
                        <a:noFill/>
                        <a:ln w="38100">
                          <a:noFill/>
                          <a:miter/>
                        </a:ln>
                      </p:spPr>
                    </p:pic>
                  </p:oleObj>
                </mc:Fallback>
              </mc:AlternateContent>
            </a:graphicData>
          </a:graphic>
        </p:graphicFrame>
        <p:graphicFrame>
          <p:nvGraphicFramePr>
            <p:cNvPr id="145441" name="对象 145440"/>
            <p:cNvGraphicFramePr/>
            <p:nvPr/>
          </p:nvGraphicFramePr>
          <p:xfrm>
            <a:off x="3084" y="2645"/>
            <a:ext cx="1226" cy="367"/>
          </p:xfrm>
          <a:graphic>
            <a:graphicData uri="http://schemas.openxmlformats.org/presentationml/2006/ole">
              <mc:AlternateContent xmlns:mc="http://schemas.openxmlformats.org/markup-compatibility/2006">
                <mc:Choice xmlns:v="urn:schemas-microsoft-com:vml" Requires="v">
                  <p:oleObj spid="_x0000_s3145" name="" r:id="rId15" imgW="1091565" imgH="292100" progId="Equation.DSMT4">
                    <p:embed/>
                  </p:oleObj>
                </mc:Choice>
                <mc:Fallback>
                  <p:oleObj name="" r:id="rId15" imgW="1091565" imgH="292100" progId="Equation.DSMT4">
                    <p:embed/>
                    <p:pic>
                      <p:nvPicPr>
                        <p:cNvPr id="0" name="图片 3144"/>
                        <p:cNvPicPr/>
                        <p:nvPr/>
                      </p:nvPicPr>
                      <p:blipFill>
                        <a:blip r:embed="rId16"/>
                        <a:stretch>
                          <a:fillRect/>
                        </a:stretch>
                      </p:blipFill>
                      <p:spPr>
                        <a:xfrm>
                          <a:off x="3084" y="2645"/>
                          <a:ext cx="1226" cy="367"/>
                        </a:xfrm>
                        <a:prstGeom prst="rect">
                          <a:avLst/>
                        </a:prstGeom>
                        <a:noFill/>
                        <a:ln w="38100">
                          <a:noFill/>
                          <a:miter/>
                        </a:ln>
                      </p:spPr>
                    </p:pic>
                  </p:oleObj>
                </mc:Fallback>
              </mc:AlternateContent>
            </a:graphicData>
          </a:graphic>
        </p:graphicFrame>
        <p:graphicFrame>
          <p:nvGraphicFramePr>
            <p:cNvPr id="145444" name="对象 145443"/>
            <p:cNvGraphicFramePr/>
            <p:nvPr/>
          </p:nvGraphicFramePr>
          <p:xfrm>
            <a:off x="4468" y="2947"/>
            <a:ext cx="1815" cy="359"/>
          </p:xfrm>
          <a:graphic>
            <a:graphicData uri="http://schemas.openxmlformats.org/presentationml/2006/ole">
              <mc:AlternateContent xmlns:mc="http://schemas.openxmlformats.org/markup-compatibility/2006">
                <mc:Choice xmlns:v="urn:schemas-microsoft-com:vml" Requires="v">
                  <p:oleObj spid="_x0000_s3146" name="" r:id="rId17" imgW="1497965" imgH="292100" progId="Equation.DSMT4">
                    <p:embed/>
                  </p:oleObj>
                </mc:Choice>
                <mc:Fallback>
                  <p:oleObj name="" r:id="rId17" imgW="1497965" imgH="292100" progId="Equation.DSMT4">
                    <p:embed/>
                    <p:pic>
                      <p:nvPicPr>
                        <p:cNvPr id="0" name="图片 3145"/>
                        <p:cNvPicPr/>
                        <p:nvPr/>
                      </p:nvPicPr>
                      <p:blipFill>
                        <a:blip r:embed="rId18"/>
                        <a:stretch>
                          <a:fillRect/>
                        </a:stretch>
                      </p:blipFill>
                      <p:spPr>
                        <a:xfrm>
                          <a:off x="4468" y="2947"/>
                          <a:ext cx="1815" cy="35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linds(horizontal)">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8"/>
                                        </p:tgtEl>
                                        <p:attrNameLst>
                                          <p:attrName>style.visibility</p:attrName>
                                        </p:attrNameLst>
                                      </p:cBhvr>
                                      <p:to>
                                        <p:strVal val="visible"/>
                                      </p:to>
                                    </p:set>
                                    <p:animEffect transition="in" filter="blinds(horizontal)">
                                      <p:cBhvr>
                                        <p:cTn id="12" dur="500"/>
                                        <p:tgtEl>
                                          <p:spTgt spid="1454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5421"/>
                                        </p:tgtEl>
                                        <p:attrNameLst>
                                          <p:attrName>style.visibility</p:attrName>
                                        </p:attrNameLst>
                                      </p:cBhvr>
                                      <p:to>
                                        <p:strVal val="visible"/>
                                      </p:to>
                                    </p:set>
                                    <p:animEffect transition="in" filter="blinds(horizontal)">
                                      <p:cBhvr>
                                        <p:cTn id="17" dur="500"/>
                                        <p:tgtEl>
                                          <p:spTgt spid="1454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5430"/>
                                        </p:tgtEl>
                                        <p:attrNameLst>
                                          <p:attrName>style.visibility</p:attrName>
                                        </p:attrNameLst>
                                      </p:cBhvr>
                                      <p:to>
                                        <p:strVal val="visible"/>
                                      </p:to>
                                    </p:set>
                                    <p:animEffect transition="in" filter="blinds(horizontal)">
                                      <p:cBhvr>
                                        <p:cTn id="22" dur="500"/>
                                        <p:tgtEl>
                                          <p:spTgt spid="1454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5433"/>
                                        </p:tgtEl>
                                        <p:attrNameLst>
                                          <p:attrName>style.visibility</p:attrName>
                                        </p:attrNameLst>
                                      </p:cBhvr>
                                      <p:to>
                                        <p:strVal val="visible"/>
                                      </p:to>
                                    </p:set>
                                    <p:animEffect transition="in" filter="blinds(horizontal)">
                                      <p:cBhvr>
                                        <p:cTn id="27" dur="500"/>
                                        <p:tgtEl>
                                          <p:spTgt spid="1454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5445"/>
                                        </p:tgtEl>
                                        <p:attrNameLst>
                                          <p:attrName>style.visibility</p:attrName>
                                        </p:attrNameLst>
                                      </p:cBhvr>
                                      <p:to>
                                        <p:strVal val="visible"/>
                                      </p:to>
                                    </p:set>
                                    <p:animEffect transition="in" filter="blinds(horizontal)">
                                      <p:cBhvr>
                                        <p:cTn id="32" dur="500"/>
                                        <p:tgtEl>
                                          <p:spTgt spid="145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9" name="矩形 162818"/>
          <p:cNvSpPr/>
          <p:nvPr/>
        </p:nvSpPr>
        <p:spPr>
          <a:xfrm>
            <a:off x="848440" y="644525"/>
            <a:ext cx="4880610" cy="460375"/>
          </a:xfrm>
          <a:prstGeom prst="rect">
            <a:avLst/>
          </a:prstGeom>
          <a:noFill/>
          <a:ln w="9525">
            <a:noFill/>
          </a:ln>
          <a:extLst>
            <a:ext uri="{909E8E84-426E-40DD-AFC4-6F175D3DCCD1}">
              <a14:hiddenFill xmlns:a14="http://schemas.microsoft.com/office/drawing/2010/main">
                <a:solidFill>
                  <a:srgbClr val="FF0000"/>
                </a:solidFill>
              </a14:hiddenFill>
            </a:ext>
          </a:extLst>
        </p:spPr>
        <p:txBody>
          <a:bodyPr wrap="none" anchor="t">
            <a:spAutoFit/>
          </a:bodyPr>
          <a:p>
            <a:r>
              <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5.6</a:t>
            </a: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时变电磁场的矢量位和标量位</a:t>
            </a:r>
            <a:endPar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2821" name="矩形 162820"/>
          <p:cNvSpPr/>
          <p:nvPr/>
        </p:nvSpPr>
        <p:spPr>
          <a:xfrm>
            <a:off x="932815" y="1176655"/>
            <a:ext cx="7820025" cy="119888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讨论恒定电、磁场时，为了计算方便，引入了标量电位</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、矢量磁位</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和标量磁位</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，讨论时变电磁场，也可以引入标量位和矢量位。</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2823" name="矩形 162822"/>
          <p:cNvSpPr/>
          <p:nvPr/>
        </p:nvSpPr>
        <p:spPr>
          <a:xfrm>
            <a:off x="932895" y="2479755"/>
            <a:ext cx="4558665" cy="460375"/>
          </a:xfrm>
          <a:prstGeom prst="rect">
            <a:avLst/>
          </a:prstGeom>
          <a:noFill/>
          <a:ln w="9525">
            <a:noFill/>
          </a:ln>
        </p:spPr>
        <p:txBody>
          <a:bodyPr wrap="non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5.6.1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矢量位</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和标量位</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的引入</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2825" name="矩形 162824"/>
          <p:cNvSpPr/>
          <p:nvPr/>
        </p:nvSpPr>
        <p:spPr>
          <a:xfrm>
            <a:off x="1318181" y="3005296"/>
            <a:ext cx="2709545"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．矢量位</a:t>
            </a:r>
            <a:r>
              <a:rPr lang="en-US" altLang="zh-CN" sz="2400" i="1">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的引入</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62840" name="组合 162839"/>
          <p:cNvGrpSpPr/>
          <p:nvPr/>
        </p:nvGrpSpPr>
        <p:grpSpPr>
          <a:xfrm>
            <a:off x="1437085" y="3465751"/>
            <a:ext cx="6556771" cy="460771"/>
            <a:chOff x="567" y="2589"/>
            <a:chExt cx="5507" cy="387"/>
          </a:xfrm>
        </p:grpSpPr>
        <p:sp>
          <p:nvSpPr>
            <p:cNvPr id="162827" name="矩形 162826"/>
            <p:cNvSpPr/>
            <p:nvPr/>
          </p:nvSpPr>
          <p:spPr>
            <a:xfrm>
              <a:off x="567" y="2589"/>
              <a:ext cx="5507" cy="387"/>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           和矢量恒等式                 ，</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可以写为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62833" name="对象 162832"/>
            <p:cNvGraphicFramePr/>
            <p:nvPr/>
          </p:nvGraphicFramePr>
          <p:xfrm>
            <a:off x="884" y="2660"/>
            <a:ext cx="804" cy="316"/>
          </p:xfrm>
          <a:graphic>
            <a:graphicData uri="http://schemas.openxmlformats.org/presentationml/2006/ole">
              <mc:AlternateContent xmlns:mc="http://schemas.openxmlformats.org/markup-compatibility/2006">
                <mc:Choice xmlns:v="urn:schemas-microsoft-com:vml" Requires="v">
                  <p:oleObj spid="_x0000_s3147" name="" r:id="rId1" imgW="570230" imgH="177800" progId="Equation.DSMT4">
                    <p:embed/>
                  </p:oleObj>
                </mc:Choice>
                <mc:Fallback>
                  <p:oleObj name="" r:id="rId1" imgW="570230" imgH="177800" progId="Equation.DSMT4">
                    <p:embed/>
                    <p:pic>
                      <p:nvPicPr>
                        <p:cNvPr id="0" name="图片 3146"/>
                        <p:cNvPicPr/>
                        <p:nvPr/>
                      </p:nvPicPr>
                      <p:blipFill>
                        <a:blip r:embed="rId2"/>
                        <a:stretch>
                          <a:fillRect/>
                        </a:stretch>
                      </p:blipFill>
                      <p:spPr>
                        <a:xfrm>
                          <a:off x="884" y="2660"/>
                          <a:ext cx="804" cy="316"/>
                        </a:xfrm>
                        <a:prstGeom prst="rect">
                          <a:avLst/>
                        </a:prstGeom>
                        <a:noFill/>
                        <a:ln w="38100">
                          <a:noFill/>
                          <a:miter/>
                        </a:ln>
                      </p:spPr>
                    </p:pic>
                  </p:oleObj>
                </mc:Fallback>
              </mc:AlternateContent>
            </a:graphicData>
          </a:graphic>
        </p:graphicFrame>
        <p:graphicFrame>
          <p:nvGraphicFramePr>
            <p:cNvPr id="162836" name="对象 162835"/>
            <p:cNvGraphicFramePr/>
            <p:nvPr/>
          </p:nvGraphicFramePr>
          <p:xfrm>
            <a:off x="3429" y="2659"/>
            <a:ext cx="1081" cy="317"/>
          </p:xfrm>
          <a:graphic>
            <a:graphicData uri="http://schemas.openxmlformats.org/presentationml/2006/ole">
              <mc:AlternateContent xmlns:mc="http://schemas.openxmlformats.org/markup-compatibility/2006">
                <mc:Choice xmlns:v="urn:schemas-microsoft-com:vml" Requires="v">
                  <p:oleObj spid="_x0000_s3148" name="" r:id="rId3" imgW="786130" imgH="177800" progId="Equation.DSMT4">
                    <p:embed/>
                  </p:oleObj>
                </mc:Choice>
                <mc:Fallback>
                  <p:oleObj name="" r:id="rId3" imgW="786130" imgH="177800" progId="Equation.DSMT4">
                    <p:embed/>
                    <p:pic>
                      <p:nvPicPr>
                        <p:cNvPr id="0" name="图片 3147"/>
                        <p:cNvPicPr/>
                        <p:nvPr/>
                      </p:nvPicPr>
                      <p:blipFill>
                        <a:blip r:embed="rId4"/>
                        <a:stretch>
                          <a:fillRect/>
                        </a:stretch>
                      </p:blipFill>
                      <p:spPr>
                        <a:xfrm>
                          <a:off x="3429" y="2659"/>
                          <a:ext cx="1081" cy="317"/>
                        </a:xfrm>
                        <a:prstGeom prst="rect">
                          <a:avLst/>
                        </a:prstGeom>
                        <a:noFill/>
                        <a:ln w="38100">
                          <a:noFill/>
                          <a:miter/>
                        </a:ln>
                      </p:spPr>
                    </p:pic>
                  </p:oleObj>
                </mc:Fallback>
              </mc:AlternateContent>
            </a:graphicData>
          </a:graphic>
        </p:graphicFrame>
      </p:grpSp>
      <p:graphicFrame>
        <p:nvGraphicFramePr>
          <p:cNvPr id="162839" name="对象 162838"/>
          <p:cNvGraphicFramePr/>
          <p:nvPr/>
        </p:nvGraphicFramePr>
        <p:xfrm>
          <a:off x="3786505" y="4079875"/>
          <a:ext cx="1448435" cy="393065"/>
        </p:xfrm>
        <a:graphic>
          <a:graphicData uri="http://schemas.openxmlformats.org/presentationml/2006/ole">
            <mc:AlternateContent xmlns:mc="http://schemas.openxmlformats.org/markup-compatibility/2006">
              <mc:Choice xmlns:v="urn:schemas-microsoft-com:vml" Requires="v">
                <p:oleObj spid="_x0000_s3149" name="" r:id="rId5" imgW="887730" imgH="177800" progId="Equation.DSMT4">
                  <p:embed/>
                </p:oleObj>
              </mc:Choice>
              <mc:Fallback>
                <p:oleObj name="" r:id="rId5" imgW="887730" imgH="177800" progId="Equation.DSMT4">
                  <p:embed/>
                  <p:pic>
                    <p:nvPicPr>
                      <p:cNvPr id="0" name="图片 3148"/>
                      <p:cNvPicPr/>
                      <p:nvPr/>
                    </p:nvPicPr>
                    <p:blipFill>
                      <a:blip r:embed="rId6"/>
                      <a:stretch>
                        <a:fillRect/>
                      </a:stretch>
                    </p:blipFill>
                    <p:spPr>
                      <a:xfrm>
                        <a:off x="3786505" y="4079875"/>
                        <a:ext cx="1448435" cy="3930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animEffect transition="in" filter="blinds(horizontal)">
                                      <p:cBhvr>
                                        <p:cTn id="7" dur="500"/>
                                        <p:tgtEl>
                                          <p:spTgt spid="1628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23"/>
                                        </p:tgtEl>
                                        <p:attrNameLst>
                                          <p:attrName>style.visibility</p:attrName>
                                        </p:attrNameLst>
                                      </p:cBhvr>
                                      <p:to>
                                        <p:strVal val="visible"/>
                                      </p:to>
                                    </p:set>
                                    <p:animEffect transition="in" filter="blinds(horizontal)">
                                      <p:cBhvr>
                                        <p:cTn id="12" dur="500"/>
                                        <p:tgtEl>
                                          <p:spTgt spid="1628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2825"/>
                                        </p:tgtEl>
                                        <p:attrNameLst>
                                          <p:attrName>style.visibility</p:attrName>
                                        </p:attrNameLst>
                                      </p:cBhvr>
                                      <p:to>
                                        <p:strVal val="visible"/>
                                      </p:to>
                                    </p:set>
                                    <p:animEffect transition="in" filter="blinds(horizontal)">
                                      <p:cBhvr>
                                        <p:cTn id="17" dur="500"/>
                                        <p:tgtEl>
                                          <p:spTgt spid="1628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2840"/>
                                        </p:tgtEl>
                                        <p:attrNameLst>
                                          <p:attrName>style.visibility</p:attrName>
                                        </p:attrNameLst>
                                      </p:cBhvr>
                                      <p:to>
                                        <p:strVal val="visible"/>
                                      </p:to>
                                    </p:set>
                                    <p:animEffect transition="in" filter="blinds(horizontal)">
                                      <p:cBhvr>
                                        <p:cTn id="22" dur="500"/>
                                        <p:tgtEl>
                                          <p:spTgt spid="162840"/>
                                        </p:tgtEl>
                                      </p:cBhvr>
                                    </p:animEffect>
                                  </p:childTnLst>
                                </p:cTn>
                              </p:par>
                              <p:par>
                                <p:cTn id="23" presetID="3" presetClass="entr" presetSubtype="10" fill="hold" nodeType="withEffect">
                                  <p:stCondLst>
                                    <p:cond delay="0"/>
                                  </p:stCondLst>
                                  <p:childTnLst>
                                    <p:set>
                                      <p:cBhvr>
                                        <p:cTn id="24" dur="1" fill="hold">
                                          <p:stCondLst>
                                            <p:cond delay="0"/>
                                          </p:stCondLst>
                                        </p:cTn>
                                        <p:tgtEl>
                                          <p:spTgt spid="162839"/>
                                        </p:tgtEl>
                                        <p:attrNameLst>
                                          <p:attrName>style.visibility</p:attrName>
                                        </p:attrNameLst>
                                      </p:cBhvr>
                                      <p:to>
                                        <p:strVal val="visible"/>
                                      </p:to>
                                    </p:set>
                                    <p:animEffect transition="in" filter="blinds(horizontal)">
                                      <p:cBhvr>
                                        <p:cTn id="25" dur="500"/>
                                        <p:tgtEl>
                                          <p:spTgt spid="162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p:bldP spid="162823" grpId="0"/>
      <p:bldP spid="1628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5" name="矩形 161794"/>
          <p:cNvSpPr/>
          <p:nvPr/>
        </p:nvSpPr>
        <p:spPr>
          <a:xfrm>
            <a:off x="1017350" y="646510"/>
            <a:ext cx="2745105"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．标量位</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的引入</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61804" name="组合 161803"/>
          <p:cNvGrpSpPr/>
          <p:nvPr/>
        </p:nvGrpSpPr>
        <p:grpSpPr>
          <a:xfrm>
            <a:off x="1501061" y="1107043"/>
            <a:ext cx="4412456" cy="620316"/>
            <a:chOff x="521" y="709"/>
            <a:chExt cx="3706" cy="521"/>
          </a:xfrm>
        </p:grpSpPr>
        <p:sp>
          <p:nvSpPr>
            <p:cNvPr id="161800" name="矩形 161799"/>
            <p:cNvSpPr/>
            <p:nvPr/>
          </p:nvSpPr>
          <p:spPr>
            <a:xfrm>
              <a:off x="521" y="754"/>
              <a:ext cx="3706" cy="387"/>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把             代入                 可得</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61798" name="对象 161797"/>
            <p:cNvGraphicFramePr/>
            <p:nvPr/>
          </p:nvGraphicFramePr>
          <p:xfrm>
            <a:off x="907" y="794"/>
            <a:ext cx="1041" cy="298"/>
          </p:xfrm>
          <a:graphic>
            <a:graphicData uri="http://schemas.openxmlformats.org/presentationml/2006/ole">
              <mc:AlternateContent xmlns:mc="http://schemas.openxmlformats.org/markup-compatibility/2006">
                <mc:Choice xmlns:v="urn:schemas-microsoft-com:vml" Requires="v">
                  <p:oleObj spid="_x0000_s3150" name="" r:id="rId1" imgW="887730" imgH="177800" progId="Equation.DSMT4">
                    <p:embed/>
                  </p:oleObj>
                </mc:Choice>
                <mc:Fallback>
                  <p:oleObj name="" r:id="rId1" imgW="887730" imgH="177800" progId="Equation.DSMT4">
                    <p:embed/>
                    <p:pic>
                      <p:nvPicPr>
                        <p:cNvPr id="0" name="图片 3149"/>
                        <p:cNvPicPr/>
                        <p:nvPr/>
                      </p:nvPicPr>
                      <p:blipFill>
                        <a:blip r:embed="rId2"/>
                        <a:stretch>
                          <a:fillRect/>
                        </a:stretch>
                      </p:blipFill>
                      <p:spPr>
                        <a:xfrm>
                          <a:off x="907" y="794"/>
                          <a:ext cx="1041" cy="298"/>
                        </a:xfrm>
                        <a:prstGeom prst="rect">
                          <a:avLst/>
                        </a:prstGeom>
                        <a:noFill/>
                        <a:ln w="38100">
                          <a:noFill/>
                          <a:miter/>
                        </a:ln>
                      </p:spPr>
                    </p:pic>
                  </p:oleObj>
                </mc:Fallback>
              </mc:AlternateContent>
            </a:graphicData>
          </a:graphic>
        </p:graphicFrame>
        <p:graphicFrame>
          <p:nvGraphicFramePr>
            <p:cNvPr id="161803" name="对象 161802"/>
            <p:cNvGraphicFramePr/>
            <p:nvPr/>
          </p:nvGraphicFramePr>
          <p:xfrm>
            <a:off x="2400" y="709"/>
            <a:ext cx="1132" cy="521"/>
          </p:xfrm>
          <a:graphic>
            <a:graphicData uri="http://schemas.openxmlformats.org/presentationml/2006/ole">
              <mc:AlternateContent xmlns:mc="http://schemas.openxmlformats.org/markup-compatibility/2006">
                <mc:Choice xmlns:v="urn:schemas-microsoft-com:vml" Requires="v">
                  <p:oleObj spid="_x0000_s3151" name="" r:id="rId3" imgW="850265" imgH="393700" progId="Equation.DSMT4">
                    <p:embed/>
                  </p:oleObj>
                </mc:Choice>
                <mc:Fallback>
                  <p:oleObj name="" r:id="rId3" imgW="850265" imgH="393700" progId="Equation.DSMT4">
                    <p:embed/>
                    <p:pic>
                      <p:nvPicPr>
                        <p:cNvPr id="0" name="图片 3150"/>
                        <p:cNvPicPr/>
                        <p:nvPr/>
                      </p:nvPicPr>
                      <p:blipFill>
                        <a:blip r:embed="rId4"/>
                        <a:stretch>
                          <a:fillRect/>
                        </a:stretch>
                      </p:blipFill>
                      <p:spPr>
                        <a:xfrm>
                          <a:off x="2400" y="709"/>
                          <a:ext cx="1132" cy="521"/>
                        </a:xfrm>
                        <a:prstGeom prst="rect">
                          <a:avLst/>
                        </a:prstGeom>
                        <a:noFill/>
                        <a:ln w="38100">
                          <a:noFill/>
                          <a:miter/>
                        </a:ln>
                      </p:spPr>
                    </p:pic>
                  </p:oleObj>
                </mc:Fallback>
              </mc:AlternateContent>
            </a:graphicData>
          </a:graphic>
        </p:graphicFrame>
      </p:grpSp>
      <p:graphicFrame>
        <p:nvGraphicFramePr>
          <p:cNvPr id="161807" name="对象 161806"/>
          <p:cNvGraphicFramePr/>
          <p:nvPr/>
        </p:nvGraphicFramePr>
        <p:xfrm>
          <a:off x="1729105" y="1814830"/>
          <a:ext cx="3000375" cy="688975"/>
        </p:xfrm>
        <a:graphic>
          <a:graphicData uri="http://schemas.openxmlformats.org/presentationml/2006/ole">
            <mc:AlternateContent xmlns:mc="http://schemas.openxmlformats.org/markup-compatibility/2006">
              <mc:Choice xmlns:v="urn:schemas-microsoft-com:vml" Requires="v">
                <p:oleObj spid="_x0000_s3152" name="" r:id="rId5" imgW="1929765" imgH="393700" progId="Equation.DSMT4">
                  <p:embed/>
                </p:oleObj>
              </mc:Choice>
              <mc:Fallback>
                <p:oleObj name="" r:id="rId5" imgW="1929765" imgH="393700" progId="Equation.DSMT4">
                  <p:embed/>
                  <p:pic>
                    <p:nvPicPr>
                      <p:cNvPr id="0" name="图片 3151"/>
                      <p:cNvPicPr/>
                      <p:nvPr/>
                    </p:nvPicPr>
                    <p:blipFill>
                      <a:blip r:embed="rId6"/>
                      <a:stretch>
                        <a:fillRect/>
                      </a:stretch>
                    </p:blipFill>
                    <p:spPr>
                      <a:xfrm>
                        <a:off x="1729105" y="1814830"/>
                        <a:ext cx="3000375" cy="688975"/>
                      </a:xfrm>
                      <a:prstGeom prst="rect">
                        <a:avLst/>
                      </a:prstGeom>
                      <a:noFill/>
                      <a:ln w="38100">
                        <a:noFill/>
                        <a:miter/>
                      </a:ln>
                    </p:spPr>
                  </p:pic>
                </p:oleObj>
              </mc:Fallback>
            </mc:AlternateContent>
          </a:graphicData>
        </a:graphic>
      </p:graphicFrame>
      <p:graphicFrame>
        <p:nvGraphicFramePr>
          <p:cNvPr id="161810" name="对象 161809"/>
          <p:cNvGraphicFramePr/>
          <p:nvPr/>
        </p:nvGraphicFramePr>
        <p:xfrm>
          <a:off x="5448300" y="1814195"/>
          <a:ext cx="2095500" cy="689610"/>
        </p:xfrm>
        <a:graphic>
          <a:graphicData uri="http://schemas.openxmlformats.org/presentationml/2006/ole">
            <mc:AlternateContent xmlns:mc="http://schemas.openxmlformats.org/markup-compatibility/2006">
              <mc:Choice xmlns:v="urn:schemas-microsoft-com:vml" Requires="v">
                <p:oleObj spid="_x0000_s3153" name="" r:id="rId7" imgW="1218565" imgH="431800" progId="Equation.DSMT4">
                  <p:embed/>
                </p:oleObj>
              </mc:Choice>
              <mc:Fallback>
                <p:oleObj name="" r:id="rId7" imgW="1218565" imgH="431800" progId="Equation.DSMT4">
                  <p:embed/>
                  <p:pic>
                    <p:nvPicPr>
                      <p:cNvPr id="0" name="图片 3152"/>
                      <p:cNvPicPr/>
                      <p:nvPr/>
                    </p:nvPicPr>
                    <p:blipFill>
                      <a:blip r:embed="rId8"/>
                      <a:stretch>
                        <a:fillRect/>
                      </a:stretch>
                    </p:blipFill>
                    <p:spPr>
                      <a:xfrm>
                        <a:off x="5448300" y="1814195"/>
                        <a:ext cx="2095500" cy="689610"/>
                      </a:xfrm>
                      <a:prstGeom prst="rect">
                        <a:avLst/>
                      </a:prstGeom>
                      <a:noFill/>
                      <a:ln w="38100">
                        <a:noFill/>
                        <a:miter/>
                      </a:ln>
                    </p:spPr>
                  </p:pic>
                </p:oleObj>
              </mc:Fallback>
            </mc:AlternateContent>
          </a:graphicData>
        </a:graphic>
      </p:graphicFrame>
      <p:graphicFrame>
        <p:nvGraphicFramePr>
          <p:cNvPr id="161813" name="对象 161812"/>
          <p:cNvGraphicFramePr/>
          <p:nvPr/>
        </p:nvGraphicFramePr>
        <p:xfrm>
          <a:off x="3692525" y="2663190"/>
          <a:ext cx="1393190" cy="370205"/>
        </p:xfrm>
        <a:graphic>
          <a:graphicData uri="http://schemas.openxmlformats.org/presentationml/2006/ole">
            <mc:AlternateContent xmlns:mc="http://schemas.openxmlformats.org/markup-compatibility/2006">
              <mc:Choice xmlns:v="urn:schemas-microsoft-com:vml" Requires="v">
                <p:oleObj spid="_x0000_s3154" name="" r:id="rId9" imgW="849630" imgH="177800" progId="Equation.DSMT4">
                  <p:embed/>
                </p:oleObj>
              </mc:Choice>
              <mc:Fallback>
                <p:oleObj name="" r:id="rId9" imgW="849630" imgH="177800" progId="Equation.DSMT4">
                  <p:embed/>
                  <p:pic>
                    <p:nvPicPr>
                      <p:cNvPr id="0" name="图片 3153"/>
                      <p:cNvPicPr/>
                      <p:nvPr/>
                    </p:nvPicPr>
                    <p:blipFill>
                      <a:blip r:embed="rId10"/>
                      <a:stretch>
                        <a:fillRect/>
                      </a:stretch>
                    </p:blipFill>
                    <p:spPr>
                      <a:xfrm>
                        <a:off x="3692525" y="2663190"/>
                        <a:ext cx="1393190" cy="370205"/>
                      </a:xfrm>
                      <a:prstGeom prst="rect">
                        <a:avLst/>
                      </a:prstGeom>
                      <a:noFill/>
                      <a:ln w="38100">
                        <a:noFill/>
                        <a:miter/>
                      </a:ln>
                    </p:spPr>
                  </p:pic>
                </p:oleObj>
              </mc:Fallback>
            </mc:AlternateContent>
          </a:graphicData>
        </a:graphic>
      </p:graphicFrame>
      <p:graphicFrame>
        <p:nvGraphicFramePr>
          <p:cNvPr id="161814" name="对象 161813"/>
          <p:cNvGraphicFramePr/>
          <p:nvPr/>
        </p:nvGraphicFramePr>
        <p:xfrm>
          <a:off x="1729105" y="3112135"/>
          <a:ext cx="1737995" cy="779145"/>
        </p:xfrm>
        <a:graphic>
          <a:graphicData uri="http://schemas.openxmlformats.org/presentationml/2006/ole">
            <mc:AlternateContent xmlns:mc="http://schemas.openxmlformats.org/markup-compatibility/2006">
              <mc:Choice xmlns:v="urn:schemas-microsoft-com:vml" Requires="v">
                <p:oleObj spid="_x0000_s3155" name="" r:id="rId11" imgW="1091565" imgH="393700" progId="Equation.DSMT4">
                  <p:embed/>
                </p:oleObj>
              </mc:Choice>
              <mc:Fallback>
                <p:oleObj name="" r:id="rId11" imgW="1091565" imgH="393700" progId="Equation.DSMT4">
                  <p:embed/>
                  <p:pic>
                    <p:nvPicPr>
                      <p:cNvPr id="0" name="图片 3154"/>
                      <p:cNvPicPr/>
                      <p:nvPr/>
                    </p:nvPicPr>
                    <p:blipFill>
                      <a:blip r:embed="rId12"/>
                      <a:stretch>
                        <a:fillRect/>
                      </a:stretch>
                    </p:blipFill>
                    <p:spPr>
                      <a:xfrm>
                        <a:off x="1729105" y="3112135"/>
                        <a:ext cx="1737995" cy="779145"/>
                      </a:xfrm>
                      <a:prstGeom prst="rect">
                        <a:avLst/>
                      </a:prstGeom>
                      <a:noFill/>
                      <a:ln w="38100">
                        <a:noFill/>
                        <a:miter/>
                      </a:ln>
                    </p:spPr>
                  </p:pic>
                </p:oleObj>
              </mc:Fallback>
            </mc:AlternateContent>
          </a:graphicData>
        </a:graphic>
      </p:graphicFrame>
      <p:graphicFrame>
        <p:nvGraphicFramePr>
          <p:cNvPr id="161815" name="对象 161814"/>
          <p:cNvGraphicFramePr/>
          <p:nvPr/>
        </p:nvGraphicFramePr>
        <p:xfrm>
          <a:off x="4279265" y="3168015"/>
          <a:ext cx="2165350" cy="667385"/>
        </p:xfrm>
        <a:graphic>
          <a:graphicData uri="http://schemas.openxmlformats.org/presentationml/2006/ole">
            <mc:AlternateContent xmlns:mc="http://schemas.openxmlformats.org/markup-compatibility/2006">
              <mc:Choice xmlns:v="urn:schemas-microsoft-com:vml" Requires="v">
                <p:oleObj spid="_x0000_s3156" name="" r:id="rId13" imgW="1396365" imgH="393700" progId="Equation.DSMT4">
                  <p:embed/>
                </p:oleObj>
              </mc:Choice>
              <mc:Fallback>
                <p:oleObj name="" r:id="rId13" imgW="1396365" imgH="393700" progId="Equation.DSMT4">
                  <p:embed/>
                  <p:pic>
                    <p:nvPicPr>
                      <p:cNvPr id="0" name="图片 3155"/>
                      <p:cNvPicPr/>
                      <p:nvPr/>
                    </p:nvPicPr>
                    <p:blipFill>
                      <a:blip r:embed="rId14"/>
                      <a:stretch>
                        <a:fillRect/>
                      </a:stretch>
                    </p:blipFill>
                    <p:spPr>
                      <a:xfrm>
                        <a:off x="4279265" y="3168015"/>
                        <a:ext cx="2165350" cy="667385"/>
                      </a:xfrm>
                      <a:prstGeom prst="rect">
                        <a:avLst/>
                      </a:prstGeom>
                      <a:noFill/>
                      <a:ln w="38100">
                        <a:noFill/>
                        <a:miter/>
                      </a:ln>
                    </p:spPr>
                  </p:pic>
                </p:oleObj>
              </mc:Fallback>
            </mc:AlternateContent>
          </a:graphicData>
        </a:graphic>
      </p:graphicFrame>
      <p:sp>
        <p:nvSpPr>
          <p:cNvPr id="161817" name="矩形 161816"/>
          <p:cNvSpPr/>
          <p:nvPr/>
        </p:nvSpPr>
        <p:spPr>
          <a:xfrm>
            <a:off x="586105" y="3891280"/>
            <a:ext cx="8039100" cy="1198880"/>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可以看出，引入的标量位与标量电位不同，</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不仅与</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有关，而且与</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有关； </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也与</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有关。 所以时变电磁场中不再分电位和磁位，而称为时变电磁场的矢量位和标量位。</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804"/>
                                        </p:tgtEl>
                                        <p:attrNameLst>
                                          <p:attrName>style.visibility</p:attrName>
                                        </p:attrNameLst>
                                      </p:cBhvr>
                                      <p:to>
                                        <p:strVal val="visible"/>
                                      </p:to>
                                    </p:set>
                                    <p:animEffect transition="in" filter="blinds(horizontal)">
                                      <p:cBhvr>
                                        <p:cTn id="7" dur="500"/>
                                        <p:tgtEl>
                                          <p:spTgt spid="1618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1807"/>
                                        </p:tgtEl>
                                        <p:attrNameLst>
                                          <p:attrName>style.visibility</p:attrName>
                                        </p:attrNameLst>
                                      </p:cBhvr>
                                      <p:to>
                                        <p:strVal val="visible"/>
                                      </p:to>
                                    </p:set>
                                    <p:animEffect transition="in" filter="blinds(horizontal)">
                                      <p:cBhvr>
                                        <p:cTn id="12" dur="500"/>
                                        <p:tgtEl>
                                          <p:spTgt spid="1618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1810"/>
                                        </p:tgtEl>
                                        <p:attrNameLst>
                                          <p:attrName>style.visibility</p:attrName>
                                        </p:attrNameLst>
                                      </p:cBhvr>
                                      <p:to>
                                        <p:strVal val="visible"/>
                                      </p:to>
                                    </p:set>
                                    <p:animEffect transition="in" filter="blinds(horizontal)">
                                      <p:cBhvr>
                                        <p:cTn id="17" dur="500"/>
                                        <p:tgtEl>
                                          <p:spTgt spid="1618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1813"/>
                                        </p:tgtEl>
                                        <p:attrNameLst>
                                          <p:attrName>style.visibility</p:attrName>
                                        </p:attrNameLst>
                                      </p:cBhvr>
                                      <p:to>
                                        <p:strVal val="visible"/>
                                      </p:to>
                                    </p:set>
                                    <p:animEffect transition="in" filter="blinds(horizontal)">
                                      <p:cBhvr>
                                        <p:cTn id="22" dur="500"/>
                                        <p:tgtEl>
                                          <p:spTgt spid="1618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1814"/>
                                        </p:tgtEl>
                                        <p:attrNameLst>
                                          <p:attrName>style.visibility</p:attrName>
                                        </p:attrNameLst>
                                      </p:cBhvr>
                                      <p:to>
                                        <p:strVal val="visible"/>
                                      </p:to>
                                    </p:set>
                                    <p:animEffect transition="in" filter="blinds(horizontal)">
                                      <p:cBhvr>
                                        <p:cTn id="27" dur="500"/>
                                        <p:tgtEl>
                                          <p:spTgt spid="161814"/>
                                        </p:tgtEl>
                                      </p:cBhvr>
                                    </p:animEffect>
                                  </p:childTnLst>
                                </p:cTn>
                              </p:par>
                              <p:par>
                                <p:cTn id="28" presetID="3" presetClass="entr" presetSubtype="10" fill="hold" nodeType="withEffect">
                                  <p:stCondLst>
                                    <p:cond delay="0"/>
                                  </p:stCondLst>
                                  <p:childTnLst>
                                    <p:set>
                                      <p:cBhvr>
                                        <p:cTn id="29" dur="1" fill="hold">
                                          <p:stCondLst>
                                            <p:cond delay="0"/>
                                          </p:stCondLst>
                                        </p:cTn>
                                        <p:tgtEl>
                                          <p:spTgt spid="161815"/>
                                        </p:tgtEl>
                                        <p:attrNameLst>
                                          <p:attrName>style.visibility</p:attrName>
                                        </p:attrNameLst>
                                      </p:cBhvr>
                                      <p:to>
                                        <p:strVal val="visible"/>
                                      </p:to>
                                    </p:set>
                                    <p:animEffect transition="in" filter="blinds(horizontal)">
                                      <p:cBhvr>
                                        <p:cTn id="30" dur="500"/>
                                        <p:tgtEl>
                                          <p:spTgt spid="16181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1817"/>
                                        </p:tgtEl>
                                        <p:attrNameLst>
                                          <p:attrName>style.visibility</p:attrName>
                                        </p:attrNameLst>
                                      </p:cBhvr>
                                      <p:to>
                                        <p:strVal val="visible"/>
                                      </p:to>
                                    </p:set>
                                    <p:animEffect transition="in" filter="blinds(horizontal)">
                                      <p:cBhvr>
                                        <p:cTn id="35" dur="500"/>
                                        <p:tgtEl>
                                          <p:spTgt spid="161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1" name="矩形 160770"/>
          <p:cNvSpPr/>
          <p:nvPr/>
        </p:nvSpPr>
        <p:spPr>
          <a:xfrm>
            <a:off x="797640" y="580866"/>
            <a:ext cx="2190115"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．洛仑兹条件</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0772" name="矩形 160771"/>
          <p:cNvSpPr/>
          <p:nvPr/>
        </p:nvSpPr>
        <p:spPr>
          <a:xfrm>
            <a:off x="1272461" y="1094820"/>
            <a:ext cx="552450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目前还不能唯一的确定</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，例如设有</a:t>
            </a:r>
            <a:endParaRPr lang="zh-CN" altLang="en-US" sz="2400" i="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60775" name="对象 160774"/>
          <p:cNvGraphicFramePr/>
          <p:nvPr/>
        </p:nvGraphicFramePr>
        <p:xfrm>
          <a:off x="1548130" y="1555115"/>
          <a:ext cx="2646045" cy="651510"/>
        </p:xfrm>
        <a:graphic>
          <a:graphicData uri="http://schemas.openxmlformats.org/presentationml/2006/ole">
            <mc:AlternateContent xmlns:mc="http://schemas.openxmlformats.org/markup-compatibility/2006">
              <mc:Choice xmlns:v="urn:schemas-microsoft-com:vml" Requires="v">
                <p:oleObj spid="_x0000_s3157" name="" r:id="rId1" imgW="1751965" imgH="393700" progId="Equation.DSMT4">
                  <p:embed/>
                </p:oleObj>
              </mc:Choice>
              <mc:Fallback>
                <p:oleObj name="" r:id="rId1" imgW="1751965" imgH="393700" progId="Equation.DSMT4">
                  <p:embed/>
                  <p:pic>
                    <p:nvPicPr>
                      <p:cNvPr id="0" name="图片 3156"/>
                      <p:cNvPicPr/>
                      <p:nvPr/>
                    </p:nvPicPr>
                    <p:blipFill>
                      <a:blip r:embed="rId2"/>
                      <a:stretch>
                        <a:fillRect/>
                      </a:stretch>
                    </p:blipFill>
                    <p:spPr>
                      <a:xfrm>
                        <a:off x="1548130" y="1555115"/>
                        <a:ext cx="2646045" cy="651510"/>
                      </a:xfrm>
                      <a:prstGeom prst="rect">
                        <a:avLst/>
                      </a:prstGeom>
                      <a:noFill/>
                      <a:ln w="38100">
                        <a:noFill/>
                        <a:miter/>
                      </a:ln>
                    </p:spPr>
                  </p:pic>
                </p:oleObj>
              </mc:Fallback>
            </mc:AlternateContent>
          </a:graphicData>
        </a:graphic>
      </p:graphicFrame>
      <p:sp>
        <p:nvSpPr>
          <p:cNvPr id="160777" name="矩形 160776"/>
          <p:cNvSpPr/>
          <p:nvPr/>
        </p:nvSpPr>
        <p:spPr>
          <a:xfrm>
            <a:off x="4446746" y="1650921"/>
            <a:ext cx="2869565" cy="460375"/>
          </a:xfrm>
          <a:prstGeom prst="rect">
            <a:avLst/>
          </a:prstGeom>
          <a:noFill/>
          <a:ln w="9525">
            <a:noFill/>
          </a:ln>
        </p:spPr>
        <p:txBody>
          <a:bodyPr wrap="none" anchor="t">
            <a:spAutoFit/>
          </a:bodyPr>
          <a:p>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ψ</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为任意一个标量则</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60778" name="对象 160777"/>
          <p:cNvGraphicFramePr/>
          <p:nvPr/>
        </p:nvGraphicFramePr>
        <p:xfrm>
          <a:off x="1537335" y="2291080"/>
          <a:ext cx="3028315" cy="366395"/>
        </p:xfrm>
        <a:graphic>
          <a:graphicData uri="http://schemas.openxmlformats.org/presentationml/2006/ole">
            <mc:AlternateContent xmlns:mc="http://schemas.openxmlformats.org/markup-compatibility/2006">
              <mc:Choice xmlns:v="urn:schemas-microsoft-com:vml" Requires="v">
                <p:oleObj spid="_x0000_s3158" name="" r:id="rId3" imgW="1991995" imgH="203200" progId="Equation.DSMT4">
                  <p:embed/>
                </p:oleObj>
              </mc:Choice>
              <mc:Fallback>
                <p:oleObj name="" r:id="rId3" imgW="1991995" imgH="203200" progId="Equation.DSMT4">
                  <p:embed/>
                  <p:pic>
                    <p:nvPicPr>
                      <p:cNvPr id="0" name="图片 3157"/>
                      <p:cNvPicPr/>
                      <p:nvPr/>
                    </p:nvPicPr>
                    <p:blipFill>
                      <a:blip r:embed="rId4"/>
                      <a:stretch>
                        <a:fillRect/>
                      </a:stretch>
                    </p:blipFill>
                    <p:spPr>
                      <a:xfrm>
                        <a:off x="1537335" y="2291080"/>
                        <a:ext cx="3028315" cy="366395"/>
                      </a:xfrm>
                      <a:prstGeom prst="rect">
                        <a:avLst/>
                      </a:prstGeom>
                      <a:noFill/>
                      <a:ln w="38100">
                        <a:noFill/>
                        <a:miter/>
                      </a:ln>
                    </p:spPr>
                  </p:pic>
                </p:oleObj>
              </mc:Fallback>
            </mc:AlternateContent>
          </a:graphicData>
        </a:graphic>
      </p:graphicFrame>
      <p:graphicFrame>
        <p:nvGraphicFramePr>
          <p:cNvPr id="160779" name="对象 160778"/>
          <p:cNvGraphicFramePr/>
          <p:nvPr/>
        </p:nvGraphicFramePr>
        <p:xfrm>
          <a:off x="1601470" y="2689225"/>
          <a:ext cx="5424805" cy="1387475"/>
        </p:xfrm>
        <a:graphic>
          <a:graphicData uri="http://schemas.openxmlformats.org/presentationml/2006/ole">
            <mc:AlternateContent xmlns:mc="http://schemas.openxmlformats.org/markup-compatibility/2006">
              <mc:Choice xmlns:v="urn:schemas-microsoft-com:vml" Requires="v">
                <p:oleObj spid="_x0000_s3159" name="" r:id="rId5" imgW="3670300" imgH="838200" progId="Equation.DSMT4">
                  <p:embed/>
                </p:oleObj>
              </mc:Choice>
              <mc:Fallback>
                <p:oleObj name="" r:id="rId5" imgW="3670300" imgH="838200" progId="Equation.DSMT4">
                  <p:embed/>
                  <p:pic>
                    <p:nvPicPr>
                      <p:cNvPr id="0" name="图片 3158"/>
                      <p:cNvPicPr/>
                      <p:nvPr/>
                    </p:nvPicPr>
                    <p:blipFill>
                      <a:blip r:embed="rId6"/>
                      <a:stretch>
                        <a:fillRect/>
                      </a:stretch>
                    </p:blipFill>
                    <p:spPr>
                      <a:xfrm>
                        <a:off x="1601470" y="2689225"/>
                        <a:ext cx="5424805" cy="1387475"/>
                      </a:xfrm>
                      <a:prstGeom prst="rect">
                        <a:avLst/>
                      </a:prstGeom>
                      <a:noFill/>
                      <a:ln w="38100">
                        <a:noFill/>
                        <a:miter/>
                      </a:ln>
                    </p:spPr>
                  </p:pic>
                </p:oleObj>
              </mc:Fallback>
            </mc:AlternateContent>
          </a:graphicData>
        </a:graphic>
      </p:graphicFrame>
      <p:grpSp>
        <p:nvGrpSpPr>
          <p:cNvPr id="160785" name="组合 160784"/>
          <p:cNvGrpSpPr/>
          <p:nvPr/>
        </p:nvGrpSpPr>
        <p:grpSpPr>
          <a:xfrm>
            <a:off x="713105" y="4023360"/>
            <a:ext cx="8000365" cy="1863725"/>
            <a:chOff x="340" y="2659"/>
            <a:chExt cx="5420" cy="1565"/>
          </a:xfrm>
        </p:grpSpPr>
        <p:sp>
          <p:nvSpPr>
            <p:cNvPr id="160781" name="矩形 160780"/>
            <p:cNvSpPr/>
            <p:nvPr/>
          </p:nvSpPr>
          <p:spPr>
            <a:xfrm>
              <a:off x="340" y="2659"/>
              <a:ext cx="5420" cy="1565"/>
            </a:xfrm>
            <a:prstGeom prst="rect">
              <a:avLst/>
            </a:prstGeom>
            <a:noFill/>
            <a:ln w="9525">
              <a:noFill/>
            </a:ln>
          </p:spPr>
          <p:txBody>
            <a:bodyPr>
              <a:spAutoFit/>
            </a:bodyPr>
            <a:p>
              <a:pPr>
                <a:lnSpc>
                  <a:spcPct val="120000"/>
                </a:lnSpc>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即可以得到无数多个</a:t>
              </a:r>
              <a:r>
                <a:rPr lang="en-US" altLang="zh-CN" sz="2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。这是由于只给出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的旋度，没有给定</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的散度，根据亥姆霍兹定理</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是不确定的。为了唯一地的确定</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，必须给定</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的散度，</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讨论时变场，采用洛仑兹条件</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60784" name="对象 160783"/>
            <p:cNvGraphicFramePr/>
            <p:nvPr/>
          </p:nvGraphicFramePr>
          <p:xfrm>
            <a:off x="3585" y="3429"/>
            <a:ext cx="1699" cy="495"/>
          </p:xfrm>
          <a:graphic>
            <a:graphicData uri="http://schemas.openxmlformats.org/presentationml/2006/ole">
              <mc:AlternateContent xmlns:mc="http://schemas.openxmlformats.org/markup-compatibility/2006">
                <mc:Choice xmlns:v="urn:schemas-microsoft-com:vml" Requires="v">
                  <p:oleObj spid="_x0000_s3160" name="" r:id="rId7" imgW="1396365" imgH="393700" progId="Equation.DSMT4">
                    <p:embed/>
                  </p:oleObj>
                </mc:Choice>
                <mc:Fallback>
                  <p:oleObj name="" r:id="rId7" imgW="1396365" imgH="393700" progId="Equation.DSMT4">
                    <p:embed/>
                    <p:pic>
                      <p:nvPicPr>
                        <p:cNvPr id="0" name="图片 3159"/>
                        <p:cNvPicPr/>
                        <p:nvPr/>
                      </p:nvPicPr>
                      <p:blipFill>
                        <a:blip r:embed="rId8"/>
                        <a:stretch>
                          <a:fillRect/>
                        </a:stretch>
                      </p:blipFill>
                      <p:spPr>
                        <a:xfrm>
                          <a:off x="3585" y="3429"/>
                          <a:ext cx="1699" cy="49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blinds(horizontal)">
                                      <p:cBhvr>
                                        <p:cTn id="7" dur="500"/>
                                        <p:tgtEl>
                                          <p:spTgt spid="1607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5"/>
                                        </p:tgtEl>
                                        <p:attrNameLst>
                                          <p:attrName>style.visibility</p:attrName>
                                        </p:attrNameLst>
                                      </p:cBhvr>
                                      <p:to>
                                        <p:strVal val="visible"/>
                                      </p:to>
                                    </p:set>
                                    <p:animEffect transition="in" filter="blinds(horizontal)">
                                      <p:cBhvr>
                                        <p:cTn id="12" dur="500"/>
                                        <p:tgtEl>
                                          <p:spTgt spid="1607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7"/>
                                        </p:tgtEl>
                                        <p:attrNameLst>
                                          <p:attrName>style.visibility</p:attrName>
                                        </p:attrNameLst>
                                      </p:cBhvr>
                                      <p:to>
                                        <p:strVal val="visible"/>
                                      </p:to>
                                    </p:set>
                                    <p:animEffect transition="in" filter="blinds(horizontal)">
                                      <p:cBhvr>
                                        <p:cTn id="17" dur="500"/>
                                        <p:tgtEl>
                                          <p:spTgt spid="1607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0778"/>
                                        </p:tgtEl>
                                        <p:attrNameLst>
                                          <p:attrName>style.visibility</p:attrName>
                                        </p:attrNameLst>
                                      </p:cBhvr>
                                      <p:to>
                                        <p:strVal val="visible"/>
                                      </p:to>
                                    </p:set>
                                    <p:animEffect transition="in" filter="blinds(horizontal)">
                                      <p:cBhvr>
                                        <p:cTn id="22" dur="500"/>
                                        <p:tgtEl>
                                          <p:spTgt spid="1607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0779"/>
                                        </p:tgtEl>
                                        <p:attrNameLst>
                                          <p:attrName>style.visibility</p:attrName>
                                        </p:attrNameLst>
                                      </p:cBhvr>
                                      <p:to>
                                        <p:strVal val="visible"/>
                                      </p:to>
                                    </p:set>
                                    <p:animEffect transition="in" filter="blinds(horizontal)">
                                      <p:cBhvr>
                                        <p:cTn id="27" dur="500"/>
                                        <p:tgtEl>
                                          <p:spTgt spid="16077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0785"/>
                                        </p:tgtEl>
                                        <p:attrNameLst>
                                          <p:attrName>style.visibility</p:attrName>
                                        </p:attrNameLst>
                                      </p:cBhvr>
                                      <p:to>
                                        <p:strVal val="visible"/>
                                      </p:to>
                                    </p:set>
                                    <p:animEffect transition="in" filter="blinds(horizontal)">
                                      <p:cBhvr>
                                        <p:cTn id="32" dur="500"/>
                                        <p:tgtEl>
                                          <p:spTgt spid="160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P spid="1607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1" name="矩形 186370"/>
          <p:cNvSpPr/>
          <p:nvPr/>
        </p:nvSpPr>
        <p:spPr>
          <a:xfrm>
            <a:off x="892096" y="609680"/>
            <a:ext cx="2931160" cy="460375"/>
          </a:xfrm>
          <a:prstGeom prst="rect">
            <a:avLst/>
          </a:prstGeom>
          <a:noFill/>
          <a:ln w="9525">
            <a:noFill/>
          </a:ln>
          <a:extLst>
            <a:ext uri="{909E8E84-426E-40DD-AFC4-6F175D3DCCD1}">
              <a14:hiddenFill xmlns:a14="http://schemas.microsoft.com/office/drawing/2010/main">
                <a:solidFill>
                  <a:srgbClr val="FF0000"/>
                </a:solidFill>
              </a14:hiddenFill>
            </a:ext>
          </a:extLst>
        </p:spPr>
        <p:txBody>
          <a:bodyPr wrap="none" anchor="t">
            <a:spAutoFit/>
          </a:bodyPr>
          <a:p>
            <a:r>
              <a:rPr lang="en-US" altLang="zh-CN" sz="24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5.6.2  </a:t>
            </a:r>
            <a:r>
              <a:rPr lang="zh-CN" altLang="en-US" sz="24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达朗贝尔方程</a:t>
            </a:r>
            <a:endParaRPr lang="zh-CN" altLang="en-US" sz="24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86377" name="组合 186376"/>
          <p:cNvGrpSpPr/>
          <p:nvPr/>
        </p:nvGrpSpPr>
        <p:grpSpPr>
          <a:xfrm>
            <a:off x="876300" y="1153160"/>
            <a:ext cx="7771765" cy="1198880"/>
            <a:chOff x="385" y="754"/>
            <a:chExt cx="5722" cy="1007"/>
          </a:xfrm>
        </p:grpSpPr>
        <p:sp>
          <p:nvSpPr>
            <p:cNvPr id="186373" name="矩形 186372"/>
            <p:cNvSpPr/>
            <p:nvPr/>
          </p:nvSpPr>
          <p:spPr>
            <a:xfrm>
              <a:off x="385" y="754"/>
              <a:ext cx="5722" cy="1007"/>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达朗贝尔方程是时变场电磁场的矢量位</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和标量位</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满足的微分方程。首先推导矢量位</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的达朗贝尔方程，对两边取旋度</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86376" name="对象 186375"/>
            <p:cNvGraphicFramePr/>
            <p:nvPr/>
          </p:nvGraphicFramePr>
          <p:xfrm>
            <a:off x="1216" y="1433"/>
            <a:ext cx="1101" cy="279"/>
          </p:xfrm>
          <a:graphic>
            <a:graphicData uri="http://schemas.openxmlformats.org/presentationml/2006/ole">
              <mc:AlternateContent xmlns:mc="http://schemas.openxmlformats.org/markup-compatibility/2006">
                <mc:Choice xmlns:v="urn:schemas-microsoft-com:vml" Requires="v">
                  <p:oleObj spid="_x0000_s3161" name="" r:id="rId1" imgW="887730" imgH="177800" progId="Equation.DSMT4">
                    <p:embed/>
                  </p:oleObj>
                </mc:Choice>
                <mc:Fallback>
                  <p:oleObj name="" r:id="rId1" imgW="887730" imgH="177800" progId="Equation.DSMT4">
                    <p:embed/>
                    <p:pic>
                      <p:nvPicPr>
                        <p:cNvPr id="0" name="图片 3160"/>
                        <p:cNvPicPr/>
                        <p:nvPr/>
                      </p:nvPicPr>
                      <p:blipFill>
                        <a:blip r:embed="rId2"/>
                        <a:stretch>
                          <a:fillRect/>
                        </a:stretch>
                      </p:blipFill>
                      <p:spPr>
                        <a:xfrm>
                          <a:off x="1216" y="1433"/>
                          <a:ext cx="1101" cy="279"/>
                        </a:xfrm>
                        <a:prstGeom prst="rect">
                          <a:avLst/>
                        </a:prstGeom>
                        <a:noFill/>
                        <a:ln w="38100">
                          <a:noFill/>
                          <a:miter/>
                        </a:ln>
                      </p:spPr>
                    </p:pic>
                  </p:oleObj>
                </mc:Fallback>
              </mc:AlternateContent>
            </a:graphicData>
          </a:graphic>
        </p:graphicFrame>
      </p:grpSp>
      <p:graphicFrame>
        <p:nvGraphicFramePr>
          <p:cNvPr id="186380" name="对象 186379"/>
          <p:cNvGraphicFramePr/>
          <p:nvPr/>
        </p:nvGraphicFramePr>
        <p:xfrm>
          <a:off x="2723515" y="2421890"/>
          <a:ext cx="2872105" cy="471170"/>
        </p:xfrm>
        <a:graphic>
          <a:graphicData uri="http://schemas.openxmlformats.org/presentationml/2006/ole">
            <mc:AlternateContent xmlns:mc="http://schemas.openxmlformats.org/markup-compatibility/2006">
              <mc:Choice xmlns:v="urn:schemas-microsoft-com:vml" Requires="v">
                <p:oleObj spid="_x0000_s3162" name="" r:id="rId3" imgW="1839595" imgH="254000" progId="Equation.DSMT4">
                  <p:embed/>
                </p:oleObj>
              </mc:Choice>
              <mc:Fallback>
                <p:oleObj name="" r:id="rId3" imgW="1839595" imgH="254000" progId="Equation.DSMT4">
                  <p:embed/>
                  <p:pic>
                    <p:nvPicPr>
                      <p:cNvPr id="0" name="图片 3161"/>
                      <p:cNvPicPr/>
                      <p:nvPr/>
                    </p:nvPicPr>
                    <p:blipFill>
                      <a:blip r:embed="rId4"/>
                      <a:stretch>
                        <a:fillRect/>
                      </a:stretch>
                    </p:blipFill>
                    <p:spPr>
                      <a:xfrm>
                        <a:off x="2723515" y="2421890"/>
                        <a:ext cx="2872105" cy="471170"/>
                      </a:xfrm>
                      <a:prstGeom prst="rect">
                        <a:avLst/>
                      </a:prstGeom>
                      <a:noFill/>
                      <a:ln w="38100">
                        <a:noFill/>
                        <a:miter/>
                      </a:ln>
                    </p:spPr>
                  </p:pic>
                </p:oleObj>
              </mc:Fallback>
            </mc:AlternateContent>
          </a:graphicData>
        </a:graphic>
      </p:graphicFrame>
      <p:grpSp>
        <p:nvGrpSpPr>
          <p:cNvPr id="186385" name="组合 186384"/>
          <p:cNvGrpSpPr/>
          <p:nvPr/>
        </p:nvGrpSpPr>
        <p:grpSpPr>
          <a:xfrm>
            <a:off x="1662430" y="2890520"/>
            <a:ext cx="5826760" cy="759460"/>
            <a:chOff x="476" y="1933"/>
            <a:chExt cx="3391" cy="638"/>
          </a:xfrm>
        </p:grpSpPr>
        <p:graphicFrame>
          <p:nvGraphicFramePr>
            <p:cNvPr id="186381" name="对象 186380"/>
            <p:cNvGraphicFramePr/>
            <p:nvPr/>
          </p:nvGraphicFramePr>
          <p:xfrm>
            <a:off x="936" y="1966"/>
            <a:ext cx="1497" cy="593"/>
          </p:xfrm>
          <a:graphic>
            <a:graphicData uri="http://schemas.openxmlformats.org/presentationml/2006/ole">
              <mc:AlternateContent xmlns:mc="http://schemas.openxmlformats.org/markup-compatibility/2006">
                <mc:Choice xmlns:v="urn:schemas-microsoft-com:vml" Requires="v">
                  <p:oleObj spid="_x0000_s3163" name="" r:id="rId5" imgW="1116965" imgH="393700" progId="Equation.DSMT4">
                    <p:embed/>
                  </p:oleObj>
                </mc:Choice>
                <mc:Fallback>
                  <p:oleObj name="" r:id="rId5" imgW="1116965" imgH="393700" progId="Equation.DSMT4">
                    <p:embed/>
                    <p:pic>
                      <p:nvPicPr>
                        <p:cNvPr id="0" name="图片 3162"/>
                        <p:cNvPicPr/>
                        <p:nvPr/>
                      </p:nvPicPr>
                      <p:blipFill>
                        <a:blip r:embed="rId6"/>
                        <a:stretch>
                          <a:fillRect/>
                        </a:stretch>
                      </p:blipFill>
                      <p:spPr>
                        <a:xfrm>
                          <a:off x="936" y="1966"/>
                          <a:ext cx="1497" cy="593"/>
                        </a:xfrm>
                        <a:prstGeom prst="rect">
                          <a:avLst/>
                        </a:prstGeom>
                        <a:noFill/>
                        <a:ln w="38100">
                          <a:noFill/>
                          <a:miter/>
                        </a:ln>
                      </p:spPr>
                    </p:pic>
                  </p:oleObj>
                </mc:Fallback>
              </mc:AlternateContent>
            </a:graphicData>
          </a:graphic>
        </p:graphicFrame>
        <p:graphicFrame>
          <p:nvGraphicFramePr>
            <p:cNvPr id="186382" name="对象 186381"/>
            <p:cNvGraphicFramePr/>
            <p:nvPr/>
          </p:nvGraphicFramePr>
          <p:xfrm>
            <a:off x="2517" y="1933"/>
            <a:ext cx="1350" cy="638"/>
          </p:xfrm>
          <a:graphic>
            <a:graphicData uri="http://schemas.openxmlformats.org/presentationml/2006/ole">
              <mc:AlternateContent xmlns:mc="http://schemas.openxmlformats.org/markup-compatibility/2006">
                <mc:Choice xmlns:v="urn:schemas-microsoft-com:vml" Requires="v">
                  <p:oleObj spid="_x0000_s3164" name="" r:id="rId7" imgW="964565" imgH="393700" progId="Equation.DSMT4">
                    <p:embed/>
                  </p:oleObj>
                </mc:Choice>
                <mc:Fallback>
                  <p:oleObj name="" r:id="rId7" imgW="964565" imgH="393700" progId="Equation.DSMT4">
                    <p:embed/>
                    <p:pic>
                      <p:nvPicPr>
                        <p:cNvPr id="0" name="图片 3163"/>
                        <p:cNvPicPr/>
                        <p:nvPr/>
                      </p:nvPicPr>
                      <p:blipFill>
                        <a:blip r:embed="rId8"/>
                        <a:stretch>
                          <a:fillRect/>
                        </a:stretch>
                      </p:blipFill>
                      <p:spPr>
                        <a:xfrm>
                          <a:off x="2517" y="1933"/>
                          <a:ext cx="1350" cy="638"/>
                        </a:xfrm>
                        <a:prstGeom prst="rect">
                          <a:avLst/>
                        </a:prstGeom>
                        <a:noFill/>
                        <a:ln w="38100">
                          <a:noFill/>
                          <a:miter/>
                        </a:ln>
                      </p:spPr>
                    </p:pic>
                  </p:oleObj>
                </mc:Fallback>
              </mc:AlternateContent>
            </a:graphicData>
          </a:graphic>
        </p:graphicFrame>
        <p:sp>
          <p:nvSpPr>
            <p:cNvPr id="186384" name="矩形 186383"/>
            <p:cNvSpPr/>
            <p:nvPr/>
          </p:nvSpPr>
          <p:spPr>
            <a:xfrm>
              <a:off x="476" y="2024"/>
              <a:ext cx="666" cy="387"/>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代入</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pSp>
      <p:graphicFrame>
        <p:nvGraphicFramePr>
          <p:cNvPr id="186388" name="对象 186387"/>
          <p:cNvGraphicFramePr/>
          <p:nvPr/>
        </p:nvGraphicFramePr>
        <p:xfrm>
          <a:off x="2405380" y="3649345"/>
          <a:ext cx="4467860" cy="795020"/>
        </p:xfrm>
        <a:graphic>
          <a:graphicData uri="http://schemas.openxmlformats.org/presentationml/2006/ole">
            <mc:AlternateContent xmlns:mc="http://schemas.openxmlformats.org/markup-compatibility/2006">
              <mc:Choice xmlns:v="urn:schemas-microsoft-com:vml" Requires="v">
                <p:oleObj spid="_x0000_s3165" name="" r:id="rId9" imgW="2895600" imgH="419100" progId="Equation.DSMT4">
                  <p:embed/>
                </p:oleObj>
              </mc:Choice>
              <mc:Fallback>
                <p:oleObj name="" r:id="rId9" imgW="2895600" imgH="419100" progId="Equation.DSMT4">
                  <p:embed/>
                  <p:pic>
                    <p:nvPicPr>
                      <p:cNvPr id="0" name="图片 3164"/>
                      <p:cNvPicPr/>
                      <p:nvPr/>
                    </p:nvPicPr>
                    <p:blipFill>
                      <a:blip r:embed="rId10"/>
                      <a:stretch>
                        <a:fillRect/>
                      </a:stretch>
                    </p:blipFill>
                    <p:spPr>
                      <a:xfrm>
                        <a:off x="2405380" y="3649345"/>
                        <a:ext cx="4467860" cy="795020"/>
                      </a:xfrm>
                      <a:prstGeom prst="rect">
                        <a:avLst/>
                      </a:prstGeom>
                      <a:noFill/>
                      <a:ln w="38100">
                        <a:noFill/>
                        <a:miter/>
                      </a:ln>
                    </p:spPr>
                  </p:pic>
                </p:oleObj>
              </mc:Fallback>
            </mc:AlternateContent>
          </a:graphicData>
        </a:graphic>
      </p:graphicFrame>
      <p:sp>
        <p:nvSpPr>
          <p:cNvPr id="186390" name="矩形 186389"/>
          <p:cNvSpPr/>
          <p:nvPr/>
        </p:nvSpPr>
        <p:spPr>
          <a:xfrm>
            <a:off x="889318" y="4444604"/>
            <a:ext cx="20116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经过整理可得</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86393" name="对象 186392"/>
          <p:cNvGraphicFramePr/>
          <p:nvPr/>
        </p:nvGraphicFramePr>
        <p:xfrm>
          <a:off x="992505" y="5066665"/>
          <a:ext cx="6127115" cy="735330"/>
        </p:xfrm>
        <a:graphic>
          <a:graphicData uri="http://schemas.openxmlformats.org/presentationml/2006/ole">
            <mc:AlternateContent xmlns:mc="http://schemas.openxmlformats.org/markup-compatibility/2006">
              <mc:Choice xmlns:v="urn:schemas-microsoft-com:vml" Requires="v">
                <p:oleObj spid="_x0000_s3166" name="" r:id="rId11" imgW="4354195" imgH="444500" progId="Equation.DSMT4">
                  <p:embed/>
                </p:oleObj>
              </mc:Choice>
              <mc:Fallback>
                <p:oleObj name="" r:id="rId11" imgW="4354195" imgH="444500" progId="Equation.DSMT4">
                  <p:embed/>
                  <p:pic>
                    <p:nvPicPr>
                      <p:cNvPr id="0" name="图片 3165"/>
                      <p:cNvPicPr/>
                      <p:nvPr/>
                    </p:nvPicPr>
                    <p:blipFill>
                      <a:blip r:embed="rId12"/>
                      <a:stretch>
                        <a:fillRect/>
                      </a:stretch>
                    </p:blipFill>
                    <p:spPr>
                      <a:xfrm>
                        <a:off x="992505" y="5066665"/>
                        <a:ext cx="6127115" cy="7353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6377"/>
                                        </p:tgtEl>
                                        <p:attrNameLst>
                                          <p:attrName>style.visibility</p:attrName>
                                        </p:attrNameLst>
                                      </p:cBhvr>
                                      <p:to>
                                        <p:strVal val="visible"/>
                                      </p:to>
                                    </p:set>
                                    <p:animEffect transition="in" filter="blinds(horizontal)">
                                      <p:cBhvr>
                                        <p:cTn id="7" dur="500"/>
                                        <p:tgtEl>
                                          <p:spTgt spid="186377"/>
                                        </p:tgtEl>
                                      </p:cBhvr>
                                    </p:animEffect>
                                  </p:childTnLst>
                                </p:cTn>
                              </p:par>
                              <p:par>
                                <p:cTn id="8" presetID="3" presetClass="entr" presetSubtype="10" fill="hold" nodeType="withEffect">
                                  <p:stCondLst>
                                    <p:cond delay="0"/>
                                  </p:stCondLst>
                                  <p:childTnLst>
                                    <p:set>
                                      <p:cBhvr>
                                        <p:cTn id="9" dur="1" fill="hold">
                                          <p:stCondLst>
                                            <p:cond delay="0"/>
                                          </p:stCondLst>
                                        </p:cTn>
                                        <p:tgtEl>
                                          <p:spTgt spid="186380"/>
                                        </p:tgtEl>
                                        <p:attrNameLst>
                                          <p:attrName>style.visibility</p:attrName>
                                        </p:attrNameLst>
                                      </p:cBhvr>
                                      <p:to>
                                        <p:strVal val="visible"/>
                                      </p:to>
                                    </p:set>
                                    <p:animEffect transition="in" filter="blinds(horizontal)">
                                      <p:cBhvr>
                                        <p:cTn id="10" dur="500"/>
                                        <p:tgtEl>
                                          <p:spTgt spid="18638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6385"/>
                                        </p:tgtEl>
                                        <p:attrNameLst>
                                          <p:attrName>style.visibility</p:attrName>
                                        </p:attrNameLst>
                                      </p:cBhvr>
                                      <p:to>
                                        <p:strVal val="visible"/>
                                      </p:to>
                                    </p:set>
                                    <p:animEffect transition="in" filter="blinds(horizontal)">
                                      <p:cBhvr>
                                        <p:cTn id="15" dur="500"/>
                                        <p:tgtEl>
                                          <p:spTgt spid="18638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6388"/>
                                        </p:tgtEl>
                                        <p:attrNameLst>
                                          <p:attrName>style.visibility</p:attrName>
                                        </p:attrNameLst>
                                      </p:cBhvr>
                                      <p:to>
                                        <p:strVal val="visible"/>
                                      </p:to>
                                    </p:set>
                                    <p:animEffect transition="in" filter="blinds(horizontal)">
                                      <p:cBhvr>
                                        <p:cTn id="20" dur="500"/>
                                        <p:tgtEl>
                                          <p:spTgt spid="18638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6390"/>
                                        </p:tgtEl>
                                        <p:attrNameLst>
                                          <p:attrName>style.visibility</p:attrName>
                                        </p:attrNameLst>
                                      </p:cBhvr>
                                      <p:to>
                                        <p:strVal val="visible"/>
                                      </p:to>
                                    </p:set>
                                    <p:animEffect transition="in" filter="blinds(horizontal)">
                                      <p:cBhvr>
                                        <p:cTn id="25" dur="500"/>
                                        <p:tgtEl>
                                          <p:spTgt spid="186390"/>
                                        </p:tgtEl>
                                      </p:cBhvr>
                                    </p:animEffect>
                                  </p:childTnLst>
                                </p:cTn>
                              </p:par>
                              <p:par>
                                <p:cTn id="26" presetID="3" presetClass="entr" presetSubtype="10" fill="hold" nodeType="withEffect">
                                  <p:stCondLst>
                                    <p:cond delay="0"/>
                                  </p:stCondLst>
                                  <p:childTnLst>
                                    <p:set>
                                      <p:cBhvr>
                                        <p:cTn id="27" dur="1" fill="hold">
                                          <p:stCondLst>
                                            <p:cond delay="0"/>
                                          </p:stCondLst>
                                        </p:cTn>
                                        <p:tgtEl>
                                          <p:spTgt spid="186393"/>
                                        </p:tgtEl>
                                        <p:attrNameLst>
                                          <p:attrName>style.visibility</p:attrName>
                                        </p:attrNameLst>
                                      </p:cBhvr>
                                      <p:to>
                                        <p:strVal val="visible"/>
                                      </p:to>
                                    </p:set>
                                    <p:animEffect transition="in" filter="blinds(horizontal)">
                                      <p:cBhvr>
                                        <p:cTn id="28" dur="500"/>
                                        <p:tgtEl>
                                          <p:spTgt spid="18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5" name="矩形 192514"/>
          <p:cNvSpPr/>
          <p:nvPr/>
        </p:nvSpPr>
        <p:spPr>
          <a:xfrm>
            <a:off x="1146096" y="708740"/>
            <a:ext cx="23164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利用洛伦兹条件</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92518" name="对象 192517"/>
          <p:cNvGraphicFramePr/>
          <p:nvPr/>
        </p:nvGraphicFramePr>
        <p:xfrm>
          <a:off x="3005455" y="1169035"/>
          <a:ext cx="2538095" cy="731520"/>
        </p:xfrm>
        <a:graphic>
          <a:graphicData uri="http://schemas.openxmlformats.org/presentationml/2006/ole">
            <mc:AlternateContent xmlns:mc="http://schemas.openxmlformats.org/markup-compatibility/2006">
              <mc:Choice xmlns:v="urn:schemas-microsoft-com:vml" Requires="v">
                <p:oleObj spid="_x0000_s3167" name="" r:id="rId1" imgW="1714500" imgH="419100" progId="Equation.DSMT4">
                  <p:embed/>
                </p:oleObj>
              </mc:Choice>
              <mc:Fallback>
                <p:oleObj name="" r:id="rId1" imgW="1714500" imgH="419100" progId="Equation.DSMT4">
                  <p:embed/>
                  <p:pic>
                    <p:nvPicPr>
                      <p:cNvPr id="0" name="图片 3166"/>
                      <p:cNvPicPr/>
                      <p:nvPr/>
                    </p:nvPicPr>
                    <p:blipFill>
                      <a:blip r:embed="rId2"/>
                      <a:stretch>
                        <a:fillRect/>
                      </a:stretch>
                    </p:blipFill>
                    <p:spPr>
                      <a:xfrm>
                        <a:off x="3005455" y="1169035"/>
                        <a:ext cx="2538095" cy="731520"/>
                      </a:xfrm>
                      <a:prstGeom prst="rect">
                        <a:avLst/>
                      </a:prstGeom>
                      <a:noFill/>
                      <a:ln w="38100">
                        <a:noFill/>
                        <a:miter/>
                      </a:ln>
                    </p:spPr>
                  </p:pic>
                </p:oleObj>
              </mc:Fallback>
            </mc:AlternateContent>
          </a:graphicData>
        </a:graphic>
      </p:graphicFrame>
      <p:grpSp>
        <p:nvGrpSpPr>
          <p:cNvPr id="192527" name="组合 192526"/>
          <p:cNvGrpSpPr/>
          <p:nvPr/>
        </p:nvGrpSpPr>
        <p:grpSpPr>
          <a:xfrm>
            <a:off x="1146096" y="1994297"/>
            <a:ext cx="6860381" cy="1027509"/>
            <a:chOff x="385" y="1275"/>
            <a:chExt cx="5762" cy="863"/>
          </a:xfrm>
        </p:grpSpPr>
        <p:sp>
          <p:nvSpPr>
            <p:cNvPr id="192520" name="矩形 192519"/>
            <p:cNvSpPr/>
            <p:nvPr/>
          </p:nvSpPr>
          <p:spPr>
            <a:xfrm>
              <a:off x="385" y="1275"/>
              <a:ext cx="5762" cy="758"/>
            </a:xfrm>
            <a:prstGeom prst="rect">
              <a:avLst/>
            </a:prstGeom>
            <a:noFill/>
            <a:ln w="9525">
              <a:noFill/>
            </a:ln>
          </p:spPr>
          <p:txBody>
            <a:bodyPr wrap="none" anchor="t">
              <a:spAutoFit/>
            </a:bodyPr>
            <a:p>
              <a:pPr>
                <a:lnSpc>
                  <a:spcPct val="110000"/>
                </a:lnSpc>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下面推导标量位</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的达朗贝尔方程，把</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εE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代入</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并利用                   可得</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92523" name="对象 192522"/>
            <p:cNvGraphicFramePr/>
            <p:nvPr/>
          </p:nvGraphicFramePr>
          <p:xfrm>
            <a:off x="521" y="1661"/>
            <a:ext cx="854" cy="363"/>
          </p:xfrm>
          <a:graphic>
            <a:graphicData uri="http://schemas.openxmlformats.org/presentationml/2006/ole">
              <mc:AlternateContent xmlns:mc="http://schemas.openxmlformats.org/markup-compatibility/2006">
                <mc:Choice xmlns:v="urn:schemas-microsoft-com:vml" Requires="v">
                  <p:oleObj spid="_x0000_s3168" name="" r:id="rId3" imgW="608965" imgH="203200" progId="Equation.DSMT4">
                    <p:embed/>
                  </p:oleObj>
                </mc:Choice>
                <mc:Fallback>
                  <p:oleObj name="" r:id="rId3" imgW="608965" imgH="203200" progId="Equation.DSMT4">
                    <p:embed/>
                    <p:pic>
                      <p:nvPicPr>
                        <p:cNvPr id="0" name="图片 3167"/>
                        <p:cNvPicPr/>
                        <p:nvPr/>
                      </p:nvPicPr>
                      <p:blipFill>
                        <a:blip r:embed="rId4"/>
                        <a:stretch>
                          <a:fillRect/>
                        </a:stretch>
                      </p:blipFill>
                      <p:spPr>
                        <a:xfrm>
                          <a:off x="521" y="1661"/>
                          <a:ext cx="854" cy="363"/>
                        </a:xfrm>
                        <a:prstGeom prst="rect">
                          <a:avLst/>
                        </a:prstGeom>
                        <a:noFill/>
                        <a:ln w="38100">
                          <a:noFill/>
                          <a:miter/>
                        </a:ln>
                      </p:spPr>
                    </p:pic>
                  </p:oleObj>
                </mc:Fallback>
              </mc:AlternateContent>
            </a:graphicData>
          </a:graphic>
        </p:graphicFrame>
        <p:graphicFrame>
          <p:nvGraphicFramePr>
            <p:cNvPr id="192526" name="对象 192525"/>
            <p:cNvGraphicFramePr/>
            <p:nvPr/>
          </p:nvGraphicFramePr>
          <p:xfrm>
            <a:off x="2352" y="1609"/>
            <a:ext cx="1696" cy="529"/>
          </p:xfrm>
          <a:graphic>
            <a:graphicData uri="http://schemas.openxmlformats.org/presentationml/2006/ole">
              <mc:AlternateContent xmlns:mc="http://schemas.openxmlformats.org/markup-compatibility/2006">
                <mc:Choice xmlns:v="urn:schemas-microsoft-com:vml" Requires="v">
                  <p:oleObj spid="_x0000_s3169" name="" r:id="rId5" imgW="1256665" imgH="393700" progId="Equation.DSMT4">
                    <p:embed/>
                  </p:oleObj>
                </mc:Choice>
                <mc:Fallback>
                  <p:oleObj name="" r:id="rId5" imgW="1256665" imgH="393700" progId="Equation.DSMT4">
                    <p:embed/>
                    <p:pic>
                      <p:nvPicPr>
                        <p:cNvPr id="0" name="图片 3168"/>
                        <p:cNvPicPr/>
                        <p:nvPr/>
                      </p:nvPicPr>
                      <p:blipFill>
                        <a:blip r:embed="rId6"/>
                        <a:stretch>
                          <a:fillRect/>
                        </a:stretch>
                      </p:blipFill>
                      <p:spPr>
                        <a:xfrm>
                          <a:off x="2352" y="1609"/>
                          <a:ext cx="1696" cy="529"/>
                        </a:xfrm>
                        <a:prstGeom prst="rect">
                          <a:avLst/>
                        </a:prstGeom>
                        <a:noFill/>
                        <a:ln w="38100">
                          <a:noFill/>
                          <a:miter/>
                        </a:ln>
                      </p:spPr>
                    </p:pic>
                  </p:oleObj>
                </mc:Fallback>
              </mc:AlternateContent>
            </a:graphicData>
          </a:graphic>
        </p:graphicFrame>
      </p:grpSp>
      <p:graphicFrame>
        <p:nvGraphicFramePr>
          <p:cNvPr id="192530" name="对象 192529"/>
          <p:cNvGraphicFramePr/>
          <p:nvPr/>
        </p:nvGraphicFramePr>
        <p:xfrm>
          <a:off x="2688590" y="3021965"/>
          <a:ext cx="3072765" cy="791210"/>
        </p:xfrm>
        <a:graphic>
          <a:graphicData uri="http://schemas.openxmlformats.org/presentationml/2006/ole">
            <mc:AlternateContent xmlns:mc="http://schemas.openxmlformats.org/markup-compatibility/2006">
              <mc:Choice xmlns:v="urn:schemas-microsoft-com:vml" Requires="v">
                <p:oleObj spid="_x0000_s3170" name="" r:id="rId7" imgW="1866265" imgH="431800" progId="Equation.DSMT4">
                  <p:embed/>
                </p:oleObj>
              </mc:Choice>
              <mc:Fallback>
                <p:oleObj name="" r:id="rId7" imgW="1866265" imgH="431800" progId="Equation.DSMT4">
                  <p:embed/>
                  <p:pic>
                    <p:nvPicPr>
                      <p:cNvPr id="0" name="图片 3169"/>
                      <p:cNvPicPr/>
                      <p:nvPr/>
                    </p:nvPicPr>
                    <p:blipFill>
                      <a:blip r:embed="rId8"/>
                      <a:stretch>
                        <a:fillRect/>
                      </a:stretch>
                    </p:blipFill>
                    <p:spPr>
                      <a:xfrm>
                        <a:off x="2688590" y="3021965"/>
                        <a:ext cx="3072765" cy="791210"/>
                      </a:xfrm>
                      <a:prstGeom prst="rect">
                        <a:avLst/>
                      </a:prstGeom>
                      <a:noFill/>
                      <a:ln w="38100">
                        <a:noFill/>
                        <a:miter/>
                      </a:ln>
                    </p:spPr>
                  </p:pic>
                </p:oleObj>
              </mc:Fallback>
            </mc:AlternateContent>
          </a:graphicData>
        </a:graphic>
      </p:graphicFrame>
      <p:graphicFrame>
        <p:nvGraphicFramePr>
          <p:cNvPr id="192533" name="对象 192532"/>
          <p:cNvGraphicFramePr/>
          <p:nvPr/>
        </p:nvGraphicFramePr>
        <p:xfrm>
          <a:off x="2955925" y="3813175"/>
          <a:ext cx="2538730" cy="645795"/>
        </p:xfrm>
        <a:graphic>
          <a:graphicData uri="http://schemas.openxmlformats.org/presentationml/2006/ole">
            <mc:AlternateContent xmlns:mc="http://schemas.openxmlformats.org/markup-compatibility/2006">
              <mc:Choice xmlns:v="urn:schemas-microsoft-com:vml" Requires="v">
                <p:oleObj spid="_x0000_s3171" name="" r:id="rId9" imgW="1599565" imgH="393700" progId="Equation.DSMT4">
                  <p:embed/>
                </p:oleObj>
              </mc:Choice>
              <mc:Fallback>
                <p:oleObj name="" r:id="rId9" imgW="1599565" imgH="393700" progId="Equation.DSMT4">
                  <p:embed/>
                  <p:pic>
                    <p:nvPicPr>
                      <p:cNvPr id="0" name="图片 3170"/>
                      <p:cNvPicPr/>
                      <p:nvPr/>
                    </p:nvPicPr>
                    <p:blipFill>
                      <a:blip r:embed="rId10"/>
                      <a:stretch>
                        <a:fillRect/>
                      </a:stretch>
                    </p:blipFill>
                    <p:spPr>
                      <a:xfrm>
                        <a:off x="2955925" y="3813175"/>
                        <a:ext cx="2538730" cy="645795"/>
                      </a:xfrm>
                      <a:prstGeom prst="rect">
                        <a:avLst/>
                      </a:prstGeom>
                      <a:noFill/>
                      <a:ln w="38100">
                        <a:noFill/>
                        <a:miter/>
                      </a:ln>
                    </p:spPr>
                  </p:pic>
                </p:oleObj>
              </mc:Fallback>
            </mc:AlternateContent>
          </a:graphicData>
        </a:graphic>
      </p:graphicFrame>
      <p:sp>
        <p:nvSpPr>
          <p:cNvPr id="192535" name="矩形 192534"/>
          <p:cNvSpPr/>
          <p:nvPr/>
        </p:nvSpPr>
        <p:spPr>
          <a:xfrm>
            <a:off x="1697673" y="4757659"/>
            <a:ext cx="7924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其中</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92538" name="对象 192537"/>
          <p:cNvGraphicFramePr/>
          <p:nvPr/>
        </p:nvGraphicFramePr>
        <p:xfrm>
          <a:off x="2736215" y="4592320"/>
          <a:ext cx="3135630" cy="744220"/>
        </p:xfrm>
        <a:graphic>
          <a:graphicData uri="http://schemas.openxmlformats.org/presentationml/2006/ole">
            <mc:AlternateContent xmlns:mc="http://schemas.openxmlformats.org/markup-compatibility/2006">
              <mc:Choice xmlns:v="urn:schemas-microsoft-com:vml" Requires="v">
                <p:oleObj spid="_x0000_s3172" name="" r:id="rId11" imgW="2005965" imgH="431800" progId="Equation.DSMT4">
                  <p:embed/>
                </p:oleObj>
              </mc:Choice>
              <mc:Fallback>
                <p:oleObj name="" r:id="rId11" imgW="2005965" imgH="431800" progId="Equation.DSMT4">
                  <p:embed/>
                  <p:pic>
                    <p:nvPicPr>
                      <p:cNvPr id="0" name="图片 3171"/>
                      <p:cNvPicPr/>
                      <p:nvPr/>
                    </p:nvPicPr>
                    <p:blipFill>
                      <a:blip r:embed="rId12"/>
                      <a:stretch>
                        <a:fillRect/>
                      </a:stretch>
                    </p:blipFill>
                    <p:spPr>
                      <a:xfrm>
                        <a:off x="2736215" y="4592320"/>
                        <a:ext cx="3135630" cy="7442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blinds(horizontal)">
                                      <p:cBhvr>
                                        <p:cTn id="7" dur="500"/>
                                        <p:tgtEl>
                                          <p:spTgt spid="192515"/>
                                        </p:tgtEl>
                                      </p:cBhvr>
                                    </p:animEffect>
                                  </p:childTnLst>
                                </p:cTn>
                              </p:par>
                              <p:par>
                                <p:cTn id="8" presetID="3" presetClass="entr" presetSubtype="10" fill="hold" nodeType="withEffect">
                                  <p:stCondLst>
                                    <p:cond delay="0"/>
                                  </p:stCondLst>
                                  <p:childTnLst>
                                    <p:set>
                                      <p:cBhvr>
                                        <p:cTn id="9" dur="1" fill="hold">
                                          <p:stCondLst>
                                            <p:cond delay="0"/>
                                          </p:stCondLst>
                                        </p:cTn>
                                        <p:tgtEl>
                                          <p:spTgt spid="192518"/>
                                        </p:tgtEl>
                                        <p:attrNameLst>
                                          <p:attrName>style.visibility</p:attrName>
                                        </p:attrNameLst>
                                      </p:cBhvr>
                                      <p:to>
                                        <p:strVal val="visible"/>
                                      </p:to>
                                    </p:set>
                                    <p:animEffect transition="in" filter="blinds(horizontal)">
                                      <p:cBhvr>
                                        <p:cTn id="10" dur="500"/>
                                        <p:tgtEl>
                                          <p:spTgt spid="19251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2527"/>
                                        </p:tgtEl>
                                        <p:attrNameLst>
                                          <p:attrName>style.visibility</p:attrName>
                                        </p:attrNameLst>
                                      </p:cBhvr>
                                      <p:to>
                                        <p:strVal val="visible"/>
                                      </p:to>
                                    </p:set>
                                    <p:animEffect transition="in" filter="blinds(horizontal)">
                                      <p:cBhvr>
                                        <p:cTn id="15" dur="500"/>
                                        <p:tgtEl>
                                          <p:spTgt spid="1925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2530"/>
                                        </p:tgtEl>
                                        <p:attrNameLst>
                                          <p:attrName>style.visibility</p:attrName>
                                        </p:attrNameLst>
                                      </p:cBhvr>
                                      <p:to>
                                        <p:strVal val="visible"/>
                                      </p:to>
                                    </p:set>
                                    <p:animEffect transition="in" filter="blinds(horizontal)">
                                      <p:cBhvr>
                                        <p:cTn id="20" dur="500"/>
                                        <p:tgtEl>
                                          <p:spTgt spid="19253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92533"/>
                                        </p:tgtEl>
                                        <p:attrNameLst>
                                          <p:attrName>style.visibility</p:attrName>
                                        </p:attrNameLst>
                                      </p:cBhvr>
                                      <p:to>
                                        <p:strVal val="visible"/>
                                      </p:to>
                                    </p:set>
                                    <p:animEffect transition="in" filter="blinds(horizontal)">
                                      <p:cBhvr>
                                        <p:cTn id="25" dur="500"/>
                                        <p:tgtEl>
                                          <p:spTgt spid="19253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2535"/>
                                        </p:tgtEl>
                                        <p:attrNameLst>
                                          <p:attrName>style.visibility</p:attrName>
                                        </p:attrNameLst>
                                      </p:cBhvr>
                                      <p:to>
                                        <p:strVal val="visible"/>
                                      </p:to>
                                    </p:set>
                                    <p:animEffect transition="in" filter="blinds(horizontal)">
                                      <p:cBhvr>
                                        <p:cTn id="30" dur="500"/>
                                        <p:tgtEl>
                                          <p:spTgt spid="192535"/>
                                        </p:tgtEl>
                                      </p:cBhvr>
                                    </p:animEffect>
                                  </p:childTnLst>
                                </p:cTn>
                              </p:par>
                              <p:par>
                                <p:cTn id="31" presetID="3" presetClass="entr" presetSubtype="10" fill="hold" nodeType="withEffect">
                                  <p:stCondLst>
                                    <p:cond delay="0"/>
                                  </p:stCondLst>
                                  <p:childTnLst>
                                    <p:set>
                                      <p:cBhvr>
                                        <p:cTn id="32" dur="1" fill="hold">
                                          <p:stCondLst>
                                            <p:cond delay="0"/>
                                          </p:stCondLst>
                                        </p:cTn>
                                        <p:tgtEl>
                                          <p:spTgt spid="192538"/>
                                        </p:tgtEl>
                                        <p:attrNameLst>
                                          <p:attrName>style.visibility</p:attrName>
                                        </p:attrNameLst>
                                      </p:cBhvr>
                                      <p:to>
                                        <p:strVal val="visible"/>
                                      </p:to>
                                    </p:set>
                                    <p:animEffect transition="in" filter="blinds(horizontal)">
                                      <p:cBhvr>
                                        <p:cTn id="33" dur="500"/>
                                        <p:tgtEl>
                                          <p:spTgt spid="19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p:bldP spid="1925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5593" name="组合 195592"/>
          <p:cNvGrpSpPr/>
          <p:nvPr/>
        </p:nvGrpSpPr>
        <p:grpSpPr>
          <a:xfrm>
            <a:off x="1200150" y="669356"/>
            <a:ext cx="7343816" cy="696674"/>
            <a:chOff x="385" y="296"/>
            <a:chExt cx="5126" cy="585"/>
          </a:xfrm>
        </p:grpSpPr>
        <p:sp>
          <p:nvSpPr>
            <p:cNvPr id="195586" name="矩形 195585"/>
            <p:cNvSpPr/>
            <p:nvPr/>
          </p:nvSpPr>
          <p:spPr>
            <a:xfrm>
              <a:off x="385" y="391"/>
              <a:ext cx="3951" cy="387"/>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把                                        代入</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95589" name="对象 195588"/>
            <p:cNvGraphicFramePr/>
            <p:nvPr/>
          </p:nvGraphicFramePr>
          <p:xfrm>
            <a:off x="639" y="296"/>
            <a:ext cx="2600" cy="585"/>
          </p:xfrm>
          <a:graphic>
            <a:graphicData uri="http://schemas.openxmlformats.org/presentationml/2006/ole">
              <mc:AlternateContent xmlns:mc="http://schemas.openxmlformats.org/markup-compatibility/2006">
                <mc:Choice xmlns:v="urn:schemas-microsoft-com:vml" Requires="v">
                  <p:oleObj spid="_x0000_s3173" name="" r:id="rId1" imgW="2005965" imgH="431800" progId="Equation.DSMT4">
                    <p:embed/>
                  </p:oleObj>
                </mc:Choice>
                <mc:Fallback>
                  <p:oleObj name="" r:id="rId1" imgW="2005965" imgH="431800" progId="Equation.DSMT4">
                    <p:embed/>
                    <p:pic>
                      <p:nvPicPr>
                        <p:cNvPr id="0" name="图片 3172"/>
                        <p:cNvPicPr/>
                        <p:nvPr/>
                      </p:nvPicPr>
                      <p:blipFill>
                        <a:blip r:embed="rId2"/>
                        <a:stretch>
                          <a:fillRect/>
                        </a:stretch>
                      </p:blipFill>
                      <p:spPr>
                        <a:xfrm>
                          <a:off x="639" y="296"/>
                          <a:ext cx="2600" cy="585"/>
                        </a:xfrm>
                        <a:prstGeom prst="rect">
                          <a:avLst/>
                        </a:prstGeom>
                        <a:noFill/>
                        <a:ln w="38100">
                          <a:noFill/>
                          <a:miter/>
                        </a:ln>
                      </p:spPr>
                    </p:pic>
                  </p:oleObj>
                </mc:Fallback>
              </mc:AlternateContent>
            </a:graphicData>
          </a:graphic>
        </p:graphicFrame>
        <p:graphicFrame>
          <p:nvGraphicFramePr>
            <p:cNvPr id="195592" name="对象 195591"/>
            <p:cNvGraphicFramePr/>
            <p:nvPr/>
          </p:nvGraphicFramePr>
          <p:xfrm>
            <a:off x="3643" y="296"/>
            <a:ext cx="1868" cy="527"/>
          </p:xfrm>
          <a:graphic>
            <a:graphicData uri="http://schemas.openxmlformats.org/presentationml/2006/ole">
              <mc:AlternateContent xmlns:mc="http://schemas.openxmlformats.org/markup-compatibility/2006">
                <mc:Choice xmlns:v="urn:schemas-microsoft-com:vml" Requires="v">
                  <p:oleObj spid="_x0000_s3174" name="" r:id="rId3" imgW="1485265" imgH="393700" progId="Equation.DSMT4">
                    <p:embed/>
                  </p:oleObj>
                </mc:Choice>
                <mc:Fallback>
                  <p:oleObj name="" r:id="rId3" imgW="1485265" imgH="393700" progId="Equation.DSMT4">
                    <p:embed/>
                    <p:pic>
                      <p:nvPicPr>
                        <p:cNvPr id="0" name="图片 3173"/>
                        <p:cNvPicPr/>
                        <p:nvPr/>
                      </p:nvPicPr>
                      <p:blipFill>
                        <a:blip r:embed="rId4"/>
                        <a:stretch>
                          <a:fillRect/>
                        </a:stretch>
                      </p:blipFill>
                      <p:spPr>
                        <a:xfrm>
                          <a:off x="3643" y="296"/>
                          <a:ext cx="1868" cy="527"/>
                        </a:xfrm>
                        <a:prstGeom prst="rect">
                          <a:avLst/>
                        </a:prstGeom>
                        <a:noFill/>
                        <a:ln w="38100">
                          <a:noFill/>
                          <a:miter/>
                        </a:ln>
                      </p:spPr>
                    </p:pic>
                  </p:oleObj>
                </mc:Fallback>
              </mc:AlternateContent>
            </a:graphicData>
          </a:graphic>
        </p:graphicFrame>
      </p:grpSp>
      <p:graphicFrame>
        <p:nvGraphicFramePr>
          <p:cNvPr id="195596" name="对象 195595"/>
          <p:cNvGraphicFramePr/>
          <p:nvPr/>
        </p:nvGraphicFramePr>
        <p:xfrm>
          <a:off x="3115945" y="1515745"/>
          <a:ext cx="2980690" cy="829310"/>
        </p:xfrm>
        <a:graphic>
          <a:graphicData uri="http://schemas.openxmlformats.org/presentationml/2006/ole">
            <mc:AlternateContent xmlns:mc="http://schemas.openxmlformats.org/markup-compatibility/2006">
              <mc:Choice xmlns:v="urn:schemas-microsoft-com:vml" Requires="v">
                <p:oleObj spid="_x0000_s3175" name="" r:id="rId5" imgW="1892300" imgH="419100" progId="Equation.DSMT4">
                  <p:embed/>
                </p:oleObj>
              </mc:Choice>
              <mc:Fallback>
                <p:oleObj name="" r:id="rId5" imgW="1892300" imgH="419100" progId="Equation.DSMT4">
                  <p:embed/>
                  <p:pic>
                    <p:nvPicPr>
                      <p:cNvPr id="0" name="图片 3174"/>
                      <p:cNvPicPr/>
                      <p:nvPr/>
                    </p:nvPicPr>
                    <p:blipFill>
                      <a:blip r:embed="rId6"/>
                      <a:stretch>
                        <a:fillRect/>
                      </a:stretch>
                    </p:blipFill>
                    <p:spPr>
                      <a:xfrm>
                        <a:off x="3115945" y="1515745"/>
                        <a:ext cx="2980690" cy="829310"/>
                      </a:xfrm>
                      <a:prstGeom prst="rect">
                        <a:avLst/>
                      </a:prstGeom>
                      <a:noFill/>
                      <a:ln w="38100">
                        <a:noFill/>
                        <a:miter/>
                      </a:ln>
                    </p:spPr>
                  </p:pic>
                </p:oleObj>
              </mc:Fallback>
            </mc:AlternateContent>
          </a:graphicData>
        </a:graphic>
      </p:graphicFrame>
      <p:grpSp>
        <p:nvGrpSpPr>
          <p:cNvPr id="195601" name="组合 195600"/>
          <p:cNvGrpSpPr/>
          <p:nvPr/>
        </p:nvGrpSpPr>
        <p:grpSpPr>
          <a:xfrm>
            <a:off x="1183640" y="2345055"/>
            <a:ext cx="4239191" cy="624205"/>
            <a:chOff x="376" y="1434"/>
            <a:chExt cx="2575" cy="524"/>
          </a:xfrm>
        </p:grpSpPr>
        <p:sp>
          <p:nvSpPr>
            <p:cNvPr id="195597" name="矩形 195596"/>
            <p:cNvSpPr/>
            <p:nvPr/>
          </p:nvSpPr>
          <p:spPr>
            <a:xfrm>
              <a:off x="376" y="1525"/>
              <a:ext cx="2458" cy="386"/>
            </a:xfrm>
            <a:prstGeom prst="rect">
              <a:avLst/>
            </a:prstGeom>
            <a:noFill/>
            <a:ln w="9525">
              <a:noFill/>
            </a:ln>
          </p:spPr>
          <p:txBody>
            <a:bodyPr wrap="squar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由于电磁波传播速度</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95600" name="对象 195599"/>
            <p:cNvGraphicFramePr/>
            <p:nvPr/>
          </p:nvGraphicFramePr>
          <p:xfrm>
            <a:off x="2271" y="1434"/>
            <a:ext cx="680" cy="524"/>
          </p:xfrm>
          <a:graphic>
            <a:graphicData uri="http://schemas.openxmlformats.org/presentationml/2006/ole">
              <mc:AlternateContent xmlns:mc="http://schemas.openxmlformats.org/markup-compatibility/2006">
                <mc:Choice xmlns:v="urn:schemas-microsoft-com:vml" Requires="v">
                  <p:oleObj spid="_x0000_s3176" name="" r:id="rId7" imgW="584200" imgH="444500" progId="Equation.DSMT4">
                    <p:embed/>
                  </p:oleObj>
                </mc:Choice>
                <mc:Fallback>
                  <p:oleObj name="" r:id="rId7" imgW="584200" imgH="444500" progId="Equation.DSMT4">
                    <p:embed/>
                    <p:pic>
                      <p:nvPicPr>
                        <p:cNvPr id="0" name="图片 3175"/>
                        <p:cNvPicPr/>
                        <p:nvPr/>
                      </p:nvPicPr>
                      <p:blipFill>
                        <a:blip r:embed="rId8"/>
                        <a:stretch>
                          <a:fillRect/>
                        </a:stretch>
                      </p:blipFill>
                      <p:spPr>
                        <a:xfrm>
                          <a:off x="2271" y="1434"/>
                          <a:ext cx="680" cy="524"/>
                        </a:xfrm>
                        <a:prstGeom prst="rect">
                          <a:avLst/>
                        </a:prstGeom>
                        <a:noFill/>
                        <a:ln w="38100">
                          <a:noFill/>
                          <a:miter/>
                        </a:ln>
                      </p:spPr>
                    </p:pic>
                  </p:oleObj>
                </mc:Fallback>
              </mc:AlternateContent>
            </a:graphicData>
          </a:graphic>
        </p:graphicFrame>
      </p:grpSp>
      <p:graphicFrame>
        <p:nvGraphicFramePr>
          <p:cNvPr id="195604" name="对象 195603"/>
          <p:cNvGraphicFramePr/>
          <p:nvPr/>
        </p:nvGraphicFramePr>
        <p:xfrm>
          <a:off x="3115945" y="3018155"/>
          <a:ext cx="2980690" cy="1445260"/>
        </p:xfrm>
        <a:graphic>
          <a:graphicData uri="http://schemas.openxmlformats.org/presentationml/2006/ole">
            <mc:AlternateContent xmlns:mc="http://schemas.openxmlformats.org/markup-compatibility/2006">
              <mc:Choice xmlns:v="urn:schemas-microsoft-com:vml" Requires="v">
                <p:oleObj spid="_x0000_s3177" name="" r:id="rId9" imgW="1803400" imgH="838200" progId="Equation.DSMT4">
                  <p:embed/>
                </p:oleObj>
              </mc:Choice>
              <mc:Fallback>
                <p:oleObj name="" r:id="rId9" imgW="1803400" imgH="838200" progId="Equation.DSMT4">
                  <p:embed/>
                  <p:pic>
                    <p:nvPicPr>
                      <p:cNvPr id="0" name="图片 3176"/>
                      <p:cNvPicPr/>
                      <p:nvPr/>
                    </p:nvPicPr>
                    <p:blipFill>
                      <a:blip r:embed="rId10"/>
                      <a:stretch>
                        <a:fillRect/>
                      </a:stretch>
                    </p:blipFill>
                    <p:spPr>
                      <a:xfrm>
                        <a:off x="3115945" y="3018155"/>
                        <a:ext cx="2980690" cy="1445260"/>
                      </a:xfrm>
                      <a:prstGeom prst="rect">
                        <a:avLst/>
                      </a:prstGeom>
                      <a:noFill/>
                      <a:ln w="38100">
                        <a:noFill/>
                        <a:miter/>
                      </a:ln>
                    </p:spPr>
                  </p:pic>
                </p:oleObj>
              </mc:Fallback>
            </mc:AlternateContent>
          </a:graphicData>
        </a:graphic>
      </p:graphicFrame>
      <p:sp>
        <p:nvSpPr>
          <p:cNvPr id="195606" name="矩形 195605"/>
          <p:cNvSpPr/>
          <p:nvPr/>
        </p:nvSpPr>
        <p:spPr>
          <a:xfrm>
            <a:off x="1092518" y="4515485"/>
            <a:ext cx="6958330" cy="1198880"/>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上式称为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的波动方程或达朗贝尔方程。</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仅由</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决定，</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仅由</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ρ</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决定，给求解</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带来方便，</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达朗贝尔方程的求解将在第</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章中介绍。</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5593"/>
                                        </p:tgtEl>
                                        <p:attrNameLst>
                                          <p:attrName>style.visibility</p:attrName>
                                        </p:attrNameLst>
                                      </p:cBhvr>
                                      <p:to>
                                        <p:strVal val="visible"/>
                                      </p:to>
                                    </p:set>
                                    <p:animEffect transition="in" filter="blinds(horizontal)">
                                      <p:cBhvr>
                                        <p:cTn id="7" dur="500"/>
                                        <p:tgtEl>
                                          <p:spTgt spid="1955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5596"/>
                                        </p:tgtEl>
                                        <p:attrNameLst>
                                          <p:attrName>style.visibility</p:attrName>
                                        </p:attrNameLst>
                                      </p:cBhvr>
                                      <p:to>
                                        <p:strVal val="visible"/>
                                      </p:to>
                                    </p:set>
                                    <p:animEffect transition="in" filter="blinds(horizontal)">
                                      <p:cBhvr>
                                        <p:cTn id="12" dur="500"/>
                                        <p:tgtEl>
                                          <p:spTgt spid="1955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5601"/>
                                        </p:tgtEl>
                                        <p:attrNameLst>
                                          <p:attrName>style.visibility</p:attrName>
                                        </p:attrNameLst>
                                      </p:cBhvr>
                                      <p:to>
                                        <p:strVal val="visible"/>
                                      </p:to>
                                    </p:set>
                                    <p:animEffect transition="in" filter="blinds(horizontal)">
                                      <p:cBhvr>
                                        <p:cTn id="17" dur="500"/>
                                        <p:tgtEl>
                                          <p:spTgt spid="1956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5604"/>
                                        </p:tgtEl>
                                        <p:attrNameLst>
                                          <p:attrName>style.visibility</p:attrName>
                                        </p:attrNameLst>
                                      </p:cBhvr>
                                      <p:to>
                                        <p:strVal val="visible"/>
                                      </p:to>
                                    </p:set>
                                    <p:animEffect transition="in" filter="blinds(horizontal)">
                                      <p:cBhvr>
                                        <p:cTn id="22" dur="500"/>
                                        <p:tgtEl>
                                          <p:spTgt spid="19560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5606"/>
                                        </p:tgtEl>
                                        <p:attrNameLst>
                                          <p:attrName>style.visibility</p:attrName>
                                        </p:attrNameLst>
                                      </p:cBhvr>
                                      <p:to>
                                        <p:strVal val="visible"/>
                                      </p:to>
                                    </p:set>
                                    <p:animEffect transition="in" filter="blinds(horizontal)">
                                      <p:cBhvr>
                                        <p:cTn id="27" dur="500"/>
                                        <p:tgtEl>
                                          <p:spTgt spid="19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6"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custDataLst>
              <p:tags r:id="rId2"/>
            </p:custDataLst>
          </p:nvPr>
        </p:nvSpPr>
        <p:spPr>
          <a:xfrm>
            <a:off x="2159918" y="2478771"/>
            <a:ext cx="4513620" cy="984250"/>
          </a:xfrm>
        </p:spPr>
        <p:txBody>
          <a:bodyPr>
            <a:normAutofit fontScale="90000"/>
            <a:scene3d>
              <a:camera prst="orthographicFront"/>
              <a:lightRig rig="threePt" dir="t"/>
            </a:scene3d>
          </a:bodyPr>
          <a:lstStyle/>
          <a:p>
            <a:pPr eaLnBrk="1" fontAlgn="auto" hangingPunct="1">
              <a:defRPr/>
            </a:pPr>
            <a:r>
              <a:rPr lang="en-US" altLang="zh-CN" noProof="1">
                <a:ln w="10160">
                  <a:solidFill>
                    <a:schemeClr val="accent5"/>
                  </a:solidFill>
                  <a:prstDash val="solid"/>
                </a:ln>
                <a:solidFill>
                  <a:schemeClr val="bg2">
                    <a:lumMod val="50000"/>
                    <a:lumOff val="50000"/>
                  </a:schemeClr>
                </a:solidFill>
                <a:effectLst>
                  <a:outerShdw blurRad="38100" dist="22860" dir="5400000" algn="tl" rotWithShape="0">
                    <a:srgbClr val="000000">
                      <a:alpha val="30000"/>
                    </a:srgbClr>
                  </a:outerShdw>
                </a:effectLst>
              </a:rPr>
              <a:t>THANK YOU</a:t>
            </a:r>
            <a:r>
              <a:rPr lang="zh-CN" altLang="en-US" noProof="1">
                <a:ln w="10160">
                  <a:solidFill>
                    <a:schemeClr val="accent5"/>
                  </a:solidFill>
                  <a:prstDash val="solid"/>
                </a:ln>
                <a:solidFill>
                  <a:schemeClr val="bg2">
                    <a:lumMod val="50000"/>
                    <a:lumOff val="50000"/>
                  </a:schemeClr>
                </a:solidFill>
                <a:effectLst>
                  <a:outerShdw blurRad="38100" dist="22860" dir="5400000" algn="tl" rotWithShape="0">
                    <a:srgbClr val="000000">
                      <a:alpha val="30000"/>
                    </a:srgbClr>
                  </a:outerShdw>
                </a:effectLst>
              </a:rPr>
              <a:t>！</a:t>
            </a:r>
            <a:endParaRPr lang="zh-CN" altLang="en-US" noProof="1">
              <a:ln w="10160">
                <a:solidFill>
                  <a:schemeClr val="accent5"/>
                </a:solidFill>
                <a:prstDash val="solid"/>
              </a:ln>
              <a:solidFill>
                <a:schemeClr val="bg2">
                  <a:lumMod val="50000"/>
                  <a:lumOff val="50000"/>
                </a:schemeClr>
              </a:solidFill>
              <a:effectLst>
                <a:outerShdw blurRad="38100" dist="22860" dir="5400000" algn="tl" rotWithShape="0">
                  <a:srgbClr val="000000">
                    <a:alpha val="30000"/>
                  </a:srgbClr>
                </a:outerShdw>
              </a:effectLst>
            </a:endParaRPr>
          </a:p>
        </p:txBody>
      </p:sp>
    </p:spTree>
    <p:custDataLst>
      <p:tags r:id="rId3"/>
    </p:custData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606" name="组合 67605"/>
          <p:cNvGrpSpPr/>
          <p:nvPr/>
        </p:nvGrpSpPr>
        <p:grpSpPr>
          <a:xfrm>
            <a:off x="749300" y="592455"/>
            <a:ext cx="8000365" cy="1198880"/>
            <a:chOff x="340" y="391"/>
            <a:chExt cx="5378" cy="1007"/>
          </a:xfrm>
        </p:grpSpPr>
        <p:sp>
          <p:nvSpPr>
            <p:cNvPr id="67587" name="矩形 67586"/>
            <p:cNvSpPr/>
            <p:nvPr/>
          </p:nvSpPr>
          <p:spPr>
            <a:xfrm>
              <a:off x="340" y="391"/>
              <a:ext cx="5378" cy="1007"/>
            </a:xfrm>
            <a:prstGeom prst="rect">
              <a:avLst/>
            </a:prstGeom>
            <a:noFill/>
            <a:ln w="9525">
              <a:noFill/>
            </a:ln>
          </p:spPr>
          <p:txBody>
            <a:bodyPr wrap="square" anchor="t">
              <a:spAutoFit/>
            </a:bodyPr>
            <a:p>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：规定   和</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ψ</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的正方向满足右手法则，如图所示。首先由</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ψ</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的方向确定    的正方向，如果              ，则   为负，如果             ，则    为正。</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7590" name="对象 67589"/>
            <p:cNvGraphicFramePr/>
            <p:nvPr/>
          </p:nvGraphicFramePr>
          <p:xfrm>
            <a:off x="1535" y="401"/>
            <a:ext cx="198" cy="317"/>
          </p:xfrm>
          <a:graphic>
            <a:graphicData uri="http://schemas.openxmlformats.org/presentationml/2006/ole">
              <mc:AlternateContent xmlns:mc="http://schemas.openxmlformats.org/markup-compatibility/2006">
                <mc:Choice xmlns:v="urn:schemas-microsoft-com:vml" Requires="v">
                  <p:oleObj spid="_x0000_s3086" name="" r:id="rId1" imgW="139700" imgH="228600" progId="Equation.DSMT4">
                    <p:embed/>
                  </p:oleObj>
                </mc:Choice>
                <mc:Fallback>
                  <p:oleObj name="" r:id="rId1" imgW="139700" imgH="228600" progId="Equation.DSMT4">
                    <p:embed/>
                    <p:pic>
                      <p:nvPicPr>
                        <p:cNvPr id="0" name="图片 3085"/>
                        <p:cNvPicPr/>
                        <p:nvPr/>
                      </p:nvPicPr>
                      <p:blipFill>
                        <a:blip r:embed="rId2"/>
                        <a:stretch>
                          <a:fillRect/>
                        </a:stretch>
                      </p:blipFill>
                      <p:spPr>
                        <a:xfrm>
                          <a:off x="1535" y="401"/>
                          <a:ext cx="198" cy="317"/>
                        </a:xfrm>
                        <a:prstGeom prst="rect">
                          <a:avLst/>
                        </a:prstGeom>
                        <a:noFill/>
                        <a:ln w="38100">
                          <a:noFill/>
                          <a:miter/>
                        </a:ln>
                      </p:spPr>
                    </p:pic>
                  </p:oleObj>
                </mc:Fallback>
              </mc:AlternateContent>
            </a:graphicData>
          </a:graphic>
        </p:graphicFrame>
        <p:graphicFrame>
          <p:nvGraphicFramePr>
            <p:cNvPr id="67593" name="对象 67592"/>
            <p:cNvGraphicFramePr/>
            <p:nvPr/>
          </p:nvGraphicFramePr>
          <p:xfrm>
            <a:off x="2014" y="708"/>
            <a:ext cx="285" cy="345"/>
          </p:xfrm>
          <a:graphic>
            <a:graphicData uri="http://schemas.openxmlformats.org/presentationml/2006/ole">
              <mc:AlternateContent xmlns:mc="http://schemas.openxmlformats.org/markup-compatibility/2006">
                <mc:Choice xmlns:v="urn:schemas-microsoft-com:vml" Requires="v">
                  <p:oleObj spid="_x0000_s3093" name="" r:id="rId3" imgW="139700" imgH="228600" progId="Equation.DSMT4">
                    <p:embed/>
                  </p:oleObj>
                </mc:Choice>
                <mc:Fallback>
                  <p:oleObj name="" r:id="rId3" imgW="139700" imgH="228600" progId="Equation.DSMT4">
                    <p:embed/>
                    <p:pic>
                      <p:nvPicPr>
                        <p:cNvPr id="0" name="图片 3092"/>
                        <p:cNvPicPr/>
                        <p:nvPr/>
                      </p:nvPicPr>
                      <p:blipFill>
                        <a:blip r:embed="rId2"/>
                        <a:stretch>
                          <a:fillRect/>
                        </a:stretch>
                      </p:blipFill>
                      <p:spPr>
                        <a:xfrm>
                          <a:off x="2014" y="708"/>
                          <a:ext cx="285" cy="345"/>
                        </a:xfrm>
                        <a:prstGeom prst="rect">
                          <a:avLst/>
                        </a:prstGeom>
                        <a:noFill/>
                        <a:ln w="38100">
                          <a:noFill/>
                          <a:miter/>
                        </a:ln>
                      </p:spPr>
                    </p:pic>
                  </p:oleObj>
                </mc:Fallback>
              </mc:AlternateContent>
            </a:graphicData>
          </a:graphic>
        </p:graphicFrame>
        <p:graphicFrame>
          <p:nvGraphicFramePr>
            <p:cNvPr id="67596" name="对象 67595"/>
            <p:cNvGraphicFramePr/>
            <p:nvPr/>
          </p:nvGraphicFramePr>
          <p:xfrm>
            <a:off x="3686" y="758"/>
            <a:ext cx="839" cy="274"/>
          </p:xfrm>
          <a:graphic>
            <a:graphicData uri="http://schemas.openxmlformats.org/presentationml/2006/ole">
              <mc:AlternateContent xmlns:mc="http://schemas.openxmlformats.org/markup-compatibility/2006">
                <mc:Choice xmlns:v="urn:schemas-microsoft-com:vml" Requires="v">
                  <p:oleObj spid="_x0000_s3085" name="" r:id="rId4" imgW="659765" imgH="215900" progId="Equation.DSMT4">
                    <p:embed/>
                  </p:oleObj>
                </mc:Choice>
                <mc:Fallback>
                  <p:oleObj name="" r:id="rId4" imgW="659765" imgH="215900" progId="Equation.DSMT4">
                    <p:embed/>
                    <p:pic>
                      <p:nvPicPr>
                        <p:cNvPr id="0" name="图片 3084"/>
                        <p:cNvPicPr/>
                        <p:nvPr/>
                      </p:nvPicPr>
                      <p:blipFill>
                        <a:blip r:embed="rId5"/>
                        <a:stretch>
                          <a:fillRect/>
                        </a:stretch>
                      </p:blipFill>
                      <p:spPr>
                        <a:xfrm>
                          <a:off x="3686" y="758"/>
                          <a:ext cx="839" cy="274"/>
                        </a:xfrm>
                        <a:prstGeom prst="rect">
                          <a:avLst/>
                        </a:prstGeom>
                        <a:noFill/>
                        <a:ln w="38100">
                          <a:noFill/>
                          <a:miter/>
                        </a:ln>
                      </p:spPr>
                    </p:pic>
                  </p:oleObj>
                </mc:Fallback>
              </mc:AlternateContent>
            </a:graphicData>
          </a:graphic>
        </p:graphicFrame>
        <p:graphicFrame>
          <p:nvGraphicFramePr>
            <p:cNvPr id="67599" name="对象 67598"/>
            <p:cNvGraphicFramePr/>
            <p:nvPr/>
          </p:nvGraphicFramePr>
          <p:xfrm>
            <a:off x="4951" y="722"/>
            <a:ext cx="198" cy="317"/>
          </p:xfrm>
          <a:graphic>
            <a:graphicData uri="http://schemas.openxmlformats.org/presentationml/2006/ole">
              <mc:AlternateContent xmlns:mc="http://schemas.openxmlformats.org/markup-compatibility/2006">
                <mc:Choice xmlns:v="urn:schemas-microsoft-com:vml" Requires="v">
                  <p:oleObj spid="_x0000_s3087" name="" r:id="rId6" imgW="139700" imgH="228600" progId="Equation.DSMT4">
                    <p:embed/>
                  </p:oleObj>
                </mc:Choice>
                <mc:Fallback>
                  <p:oleObj name="" r:id="rId6" imgW="139700" imgH="228600" progId="Equation.DSMT4">
                    <p:embed/>
                    <p:pic>
                      <p:nvPicPr>
                        <p:cNvPr id="0" name="图片 3086"/>
                        <p:cNvPicPr/>
                        <p:nvPr/>
                      </p:nvPicPr>
                      <p:blipFill>
                        <a:blip r:embed="rId2"/>
                        <a:stretch>
                          <a:fillRect/>
                        </a:stretch>
                      </p:blipFill>
                      <p:spPr>
                        <a:xfrm>
                          <a:off x="4951" y="722"/>
                          <a:ext cx="198" cy="317"/>
                        </a:xfrm>
                        <a:prstGeom prst="rect">
                          <a:avLst/>
                        </a:prstGeom>
                        <a:noFill/>
                        <a:ln w="38100">
                          <a:noFill/>
                          <a:miter/>
                        </a:ln>
                      </p:spPr>
                    </p:pic>
                  </p:oleObj>
                </mc:Fallback>
              </mc:AlternateContent>
            </a:graphicData>
          </a:graphic>
        </p:graphicFrame>
        <p:graphicFrame>
          <p:nvGraphicFramePr>
            <p:cNvPr id="67602" name="对象 67601"/>
            <p:cNvGraphicFramePr/>
            <p:nvPr/>
          </p:nvGraphicFramePr>
          <p:xfrm>
            <a:off x="816" y="1063"/>
            <a:ext cx="855" cy="274"/>
          </p:xfrm>
          <a:graphic>
            <a:graphicData uri="http://schemas.openxmlformats.org/presentationml/2006/ole">
              <mc:AlternateContent xmlns:mc="http://schemas.openxmlformats.org/markup-compatibility/2006">
                <mc:Choice xmlns:v="urn:schemas-microsoft-com:vml" Requires="v">
                  <p:oleObj spid="_x0000_s3082" name="" r:id="rId7" imgW="672465" imgH="215900" progId="Equation.DSMT4">
                    <p:embed/>
                  </p:oleObj>
                </mc:Choice>
                <mc:Fallback>
                  <p:oleObj name="" r:id="rId7" imgW="672465" imgH="215900" progId="Equation.DSMT4">
                    <p:embed/>
                    <p:pic>
                      <p:nvPicPr>
                        <p:cNvPr id="0" name="图片 3081"/>
                        <p:cNvPicPr/>
                        <p:nvPr/>
                      </p:nvPicPr>
                      <p:blipFill>
                        <a:blip r:embed="rId8"/>
                        <a:stretch>
                          <a:fillRect/>
                        </a:stretch>
                      </p:blipFill>
                      <p:spPr>
                        <a:xfrm>
                          <a:off x="816" y="1063"/>
                          <a:ext cx="855" cy="274"/>
                        </a:xfrm>
                        <a:prstGeom prst="rect">
                          <a:avLst/>
                        </a:prstGeom>
                        <a:noFill/>
                        <a:ln w="38100">
                          <a:noFill/>
                          <a:miter/>
                        </a:ln>
                      </p:spPr>
                    </p:pic>
                  </p:oleObj>
                </mc:Fallback>
              </mc:AlternateContent>
            </a:graphicData>
          </a:graphic>
        </p:graphicFrame>
        <p:graphicFrame>
          <p:nvGraphicFramePr>
            <p:cNvPr id="67605" name="对象 67604"/>
            <p:cNvGraphicFramePr/>
            <p:nvPr/>
          </p:nvGraphicFramePr>
          <p:xfrm>
            <a:off x="2014" y="1040"/>
            <a:ext cx="198" cy="317"/>
          </p:xfrm>
          <a:graphic>
            <a:graphicData uri="http://schemas.openxmlformats.org/presentationml/2006/ole">
              <mc:AlternateContent xmlns:mc="http://schemas.openxmlformats.org/markup-compatibility/2006">
                <mc:Choice xmlns:v="urn:schemas-microsoft-com:vml" Requires="v">
                  <p:oleObj spid="_x0000_s3088" name="" r:id="rId9" imgW="139700" imgH="228600" progId="Equation.DSMT4">
                    <p:embed/>
                  </p:oleObj>
                </mc:Choice>
                <mc:Fallback>
                  <p:oleObj name="" r:id="rId9" imgW="139700" imgH="228600" progId="Equation.DSMT4">
                    <p:embed/>
                    <p:pic>
                      <p:nvPicPr>
                        <p:cNvPr id="0" name="图片 3087"/>
                        <p:cNvPicPr/>
                        <p:nvPr/>
                      </p:nvPicPr>
                      <p:blipFill>
                        <a:blip r:embed="rId2"/>
                        <a:stretch>
                          <a:fillRect/>
                        </a:stretch>
                      </p:blipFill>
                      <p:spPr>
                        <a:xfrm>
                          <a:off x="2014" y="1040"/>
                          <a:ext cx="198" cy="317"/>
                        </a:xfrm>
                        <a:prstGeom prst="rect">
                          <a:avLst/>
                        </a:prstGeom>
                        <a:noFill/>
                        <a:ln w="38100">
                          <a:noFill/>
                          <a:miter/>
                        </a:ln>
                      </p:spPr>
                    </p:pic>
                  </p:oleObj>
                </mc:Fallback>
              </mc:AlternateContent>
            </a:graphicData>
          </a:graphic>
        </p:graphicFrame>
      </p:grpSp>
      <p:pic>
        <p:nvPicPr>
          <p:cNvPr id="67607" name="图片 67606" descr="6-1-1"/>
          <p:cNvPicPr>
            <a:picLocks noChangeAspect="1"/>
          </p:cNvPicPr>
          <p:nvPr/>
        </p:nvPicPr>
        <p:blipFill>
          <a:blip r:embed="rId10"/>
          <a:stretch>
            <a:fillRect/>
          </a:stretch>
        </p:blipFill>
        <p:spPr>
          <a:xfrm>
            <a:off x="530305" y="4943396"/>
            <a:ext cx="1325165" cy="1618059"/>
          </a:xfrm>
          <a:prstGeom prst="rect">
            <a:avLst/>
          </a:prstGeom>
          <a:noFill/>
          <a:ln w="9525">
            <a:noFill/>
          </a:ln>
        </p:spPr>
      </p:pic>
      <p:sp>
        <p:nvSpPr>
          <p:cNvPr id="67608" name="矩形 67607"/>
          <p:cNvSpPr/>
          <p:nvPr/>
        </p:nvSpPr>
        <p:spPr>
          <a:xfrm>
            <a:off x="748665" y="2118995"/>
            <a:ext cx="8114030" cy="196786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：根据楞次定律，感应电流产生的磁通，总是阻止引起感应电流的磁通的变化。首先设是穿过导体回路的原磁通</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是感应电流产生的穿过导体回路的磁通，如果</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增大， </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反方向，如果</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减少， </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同方向，这样就可以由</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的方向和变化确定</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Φ’</a:t>
            </a:r>
            <a:r>
              <a:rPr lang="en-US" altLang="zh-CN" sz="2400"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的方向，从而确定感应电动势和感应电流的方向。</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7610" name="矩形 67609"/>
          <p:cNvSpPr/>
          <p:nvPr/>
        </p:nvSpPr>
        <p:spPr>
          <a:xfrm>
            <a:off x="763588" y="4370546"/>
            <a:ext cx="35356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由电动势的定义可以写出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67613" name="对象 67612"/>
          <p:cNvGraphicFramePr/>
          <p:nvPr/>
        </p:nvGraphicFramePr>
        <p:xfrm>
          <a:off x="2943225" y="4943475"/>
          <a:ext cx="2452370" cy="742950"/>
        </p:xfrm>
        <a:graphic>
          <a:graphicData uri="http://schemas.openxmlformats.org/presentationml/2006/ole">
            <mc:AlternateContent xmlns:mc="http://schemas.openxmlformats.org/markup-compatibility/2006">
              <mc:Choice xmlns:v="urn:schemas-microsoft-com:vml" Requires="v">
                <p:oleObj spid="_x0000_s3092" name="" r:id="rId11" imgW="1510665" imgH="393700" progId="Equation.DSMT4">
                  <p:embed/>
                </p:oleObj>
              </mc:Choice>
              <mc:Fallback>
                <p:oleObj name="" r:id="rId11" imgW="1510665" imgH="393700" progId="Equation.DSMT4">
                  <p:embed/>
                  <p:pic>
                    <p:nvPicPr>
                      <p:cNvPr id="0" name="图片 3091"/>
                      <p:cNvPicPr/>
                      <p:nvPr/>
                    </p:nvPicPr>
                    <p:blipFill>
                      <a:blip r:embed="rId12"/>
                      <a:stretch>
                        <a:fillRect/>
                      </a:stretch>
                    </p:blipFill>
                    <p:spPr>
                      <a:xfrm>
                        <a:off x="2943225" y="4943475"/>
                        <a:ext cx="2452370" cy="742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606"/>
                                        </p:tgtEl>
                                        <p:attrNameLst>
                                          <p:attrName>style.visibility</p:attrName>
                                        </p:attrNameLst>
                                      </p:cBhvr>
                                      <p:to>
                                        <p:strVal val="visible"/>
                                      </p:to>
                                    </p:set>
                                    <p:animEffect transition="in" filter="blinds(horizontal)">
                                      <p:cBhvr>
                                        <p:cTn id="7" dur="500"/>
                                        <p:tgtEl>
                                          <p:spTgt spid="676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608"/>
                                        </p:tgtEl>
                                        <p:attrNameLst>
                                          <p:attrName>style.visibility</p:attrName>
                                        </p:attrNameLst>
                                      </p:cBhvr>
                                      <p:to>
                                        <p:strVal val="visible"/>
                                      </p:to>
                                    </p:set>
                                    <p:animEffect transition="in" filter="blinds(horizontal)">
                                      <p:cBhvr>
                                        <p:cTn id="12" dur="500"/>
                                        <p:tgtEl>
                                          <p:spTgt spid="676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610"/>
                                        </p:tgtEl>
                                        <p:attrNameLst>
                                          <p:attrName>style.visibility</p:attrName>
                                        </p:attrNameLst>
                                      </p:cBhvr>
                                      <p:to>
                                        <p:strVal val="visible"/>
                                      </p:to>
                                    </p:set>
                                    <p:animEffect transition="in" filter="blinds(horizontal)">
                                      <p:cBhvr>
                                        <p:cTn id="17" dur="500"/>
                                        <p:tgtEl>
                                          <p:spTgt spid="67610"/>
                                        </p:tgtEl>
                                      </p:cBhvr>
                                    </p:animEffect>
                                  </p:childTnLst>
                                </p:cTn>
                              </p:par>
                              <p:par>
                                <p:cTn id="18" presetID="3" presetClass="entr" presetSubtype="10" fill="hold" nodeType="withEffect">
                                  <p:stCondLst>
                                    <p:cond delay="0"/>
                                  </p:stCondLst>
                                  <p:childTnLst>
                                    <p:set>
                                      <p:cBhvr>
                                        <p:cTn id="19" dur="1" fill="hold">
                                          <p:stCondLst>
                                            <p:cond delay="0"/>
                                          </p:stCondLst>
                                        </p:cTn>
                                        <p:tgtEl>
                                          <p:spTgt spid="67613"/>
                                        </p:tgtEl>
                                        <p:attrNameLst>
                                          <p:attrName>style.visibility</p:attrName>
                                        </p:attrNameLst>
                                      </p:cBhvr>
                                      <p:to>
                                        <p:strVal val="visible"/>
                                      </p:to>
                                    </p:set>
                                    <p:animEffect transition="in" filter="blinds(horizontal)">
                                      <p:cBhvr>
                                        <p:cTn id="20" dur="500"/>
                                        <p:tgtEl>
                                          <p:spTgt spid="67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8" grpId="0"/>
      <p:bldP spid="676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962581" y="545386"/>
            <a:ext cx="4018915" cy="460375"/>
          </a:xfrm>
          <a:prstGeom prst="rect">
            <a:avLst/>
          </a:prstGeom>
          <a:noFill/>
          <a:ln w="9525">
            <a:noFill/>
          </a:ln>
        </p:spPr>
        <p:txBody>
          <a:bodyPr wrap="non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．动生电动势和感生电动势</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565" name="矩形 66564"/>
          <p:cNvSpPr/>
          <p:nvPr/>
        </p:nvSpPr>
        <p:spPr>
          <a:xfrm>
            <a:off x="782955" y="1143635"/>
            <a:ext cx="7867650" cy="119888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根据引起穿过导体回路的磁通量发生变化的原因不同，可以把导体回路中产生的感应电动势分为动生电动势和感生电动势。</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567" name="矩形 66566"/>
          <p:cNvSpPr/>
          <p:nvPr/>
        </p:nvSpPr>
        <p:spPr>
          <a:xfrm>
            <a:off x="1455261" y="2434273"/>
            <a:ext cx="2101850"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⑴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动生电动势</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569" name="矩形 66568"/>
          <p:cNvSpPr/>
          <p:nvPr/>
        </p:nvSpPr>
        <p:spPr>
          <a:xfrm>
            <a:off x="782955" y="3023870"/>
            <a:ext cx="7867650" cy="156845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磁场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不变化，导体回路在磁场中运动，导体回路中产生的感应电动势称为动生电动势。产生动生电动势的非静电力是洛仑兹力</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f =qv</a:t>
            </a:r>
            <a:r>
              <a:rPr lang="en-US" altLang="zh-CN" sz="24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，由电动势的定义，动生电动势的表达式为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6572" name="对象 66571"/>
          <p:cNvGraphicFramePr/>
          <p:nvPr/>
        </p:nvGraphicFramePr>
        <p:xfrm>
          <a:off x="2942590" y="4678045"/>
          <a:ext cx="2720340" cy="653415"/>
        </p:xfrm>
        <a:graphic>
          <a:graphicData uri="http://schemas.openxmlformats.org/presentationml/2006/ole">
            <mc:AlternateContent xmlns:mc="http://schemas.openxmlformats.org/markup-compatibility/2006">
              <mc:Choice xmlns:v="urn:schemas-microsoft-com:vml" Requires="v">
                <p:oleObj spid="_x0000_s3080" name="" r:id="rId1" imgW="1358265" imgH="292100" progId="Equation.DSMT4">
                  <p:embed/>
                </p:oleObj>
              </mc:Choice>
              <mc:Fallback>
                <p:oleObj name="" r:id="rId1" imgW="1358265" imgH="292100" progId="Equation.DSMT4">
                  <p:embed/>
                  <p:pic>
                    <p:nvPicPr>
                      <p:cNvPr id="0" name="图片 3079"/>
                      <p:cNvPicPr/>
                      <p:nvPr/>
                    </p:nvPicPr>
                    <p:blipFill>
                      <a:blip r:embed="rId2"/>
                      <a:stretch>
                        <a:fillRect/>
                      </a:stretch>
                    </p:blipFill>
                    <p:spPr>
                      <a:xfrm>
                        <a:off x="2942590" y="4678045"/>
                        <a:ext cx="2720340" cy="6534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blinds(horizontal)">
                                      <p:cBhvr>
                                        <p:cTn id="7" dur="500"/>
                                        <p:tgtEl>
                                          <p:spTgt spid="665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blinds(horizontal)">
                                      <p:cBhvr>
                                        <p:cTn id="12" dur="500"/>
                                        <p:tgtEl>
                                          <p:spTgt spid="665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569"/>
                                        </p:tgtEl>
                                        <p:attrNameLst>
                                          <p:attrName>style.visibility</p:attrName>
                                        </p:attrNameLst>
                                      </p:cBhvr>
                                      <p:to>
                                        <p:strVal val="visible"/>
                                      </p:to>
                                    </p:set>
                                    <p:animEffect transition="in" filter="blinds(horizontal)">
                                      <p:cBhvr>
                                        <p:cTn id="17" dur="500"/>
                                        <p:tgtEl>
                                          <p:spTgt spid="66569"/>
                                        </p:tgtEl>
                                      </p:cBhvr>
                                    </p:animEffect>
                                  </p:childTnLst>
                                </p:cTn>
                              </p:par>
                              <p:par>
                                <p:cTn id="18" presetID="3" presetClass="entr" presetSubtype="10" fill="hold" nodeType="withEffect">
                                  <p:stCondLst>
                                    <p:cond delay="0"/>
                                  </p:stCondLst>
                                  <p:childTnLst>
                                    <p:set>
                                      <p:cBhvr>
                                        <p:cTn id="19" dur="1" fill="hold">
                                          <p:stCondLst>
                                            <p:cond delay="0"/>
                                          </p:stCondLst>
                                        </p:cTn>
                                        <p:tgtEl>
                                          <p:spTgt spid="66572"/>
                                        </p:tgtEl>
                                        <p:attrNameLst>
                                          <p:attrName>style.visibility</p:attrName>
                                        </p:attrNameLst>
                                      </p:cBhvr>
                                      <p:to>
                                        <p:strVal val="visible"/>
                                      </p:to>
                                    </p:set>
                                    <p:animEffect transition="in" filter="blinds(horizontal)">
                                      <p:cBhvr>
                                        <p:cTn id="20" dur="500"/>
                                        <p:tgtEl>
                                          <p:spTgt spid="6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P spid="66567" grpId="0"/>
      <p:bldP spid="665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9" name="矩形 65538"/>
          <p:cNvSpPr/>
          <p:nvPr/>
        </p:nvSpPr>
        <p:spPr>
          <a:xfrm>
            <a:off x="1172290" y="744935"/>
            <a:ext cx="2101850" cy="460375"/>
          </a:xfrm>
          <a:prstGeom prst="rect">
            <a:avLst/>
          </a:prstGeom>
          <a:noFill/>
          <a:ln w="9525">
            <a:noFill/>
          </a:ln>
        </p:spPr>
        <p:txBody>
          <a:bodyPr wrap="none" anchor="t">
            <a:spAutoFit/>
          </a:bodyPr>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⑵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感生电动势</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541" name="矩形 65540"/>
          <p:cNvSpPr/>
          <p:nvPr/>
        </p:nvSpPr>
        <p:spPr>
          <a:xfrm>
            <a:off x="767715" y="1296035"/>
            <a:ext cx="7955280" cy="156845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磁场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变化，导体回路不运动，导体回路中产生的感应电动势称为感生电动势。产生感生电动势的非静电力是感应电场力（详见麦克斯韦关于感应电场的假说）。由电动势的定义，感生电动势可以写为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5544" name="对象 65543"/>
          <p:cNvGraphicFramePr/>
          <p:nvPr/>
        </p:nvGraphicFramePr>
        <p:xfrm>
          <a:off x="3707765" y="2942590"/>
          <a:ext cx="2216150" cy="588645"/>
        </p:xfrm>
        <a:graphic>
          <a:graphicData uri="http://schemas.openxmlformats.org/presentationml/2006/ole">
            <mc:AlternateContent xmlns:mc="http://schemas.openxmlformats.org/markup-compatibility/2006">
              <mc:Choice xmlns:v="urn:schemas-microsoft-com:vml" Requires="v">
                <p:oleObj spid="_x0000_s3094" name="" r:id="rId1" imgW="1269365" imgH="292100" progId="Equation.DSMT4">
                  <p:embed/>
                </p:oleObj>
              </mc:Choice>
              <mc:Fallback>
                <p:oleObj name="" r:id="rId1" imgW="1269365" imgH="292100" progId="Equation.DSMT4">
                  <p:embed/>
                  <p:pic>
                    <p:nvPicPr>
                      <p:cNvPr id="0" name="图片 3093"/>
                      <p:cNvPicPr/>
                      <p:nvPr/>
                    </p:nvPicPr>
                    <p:blipFill>
                      <a:blip r:embed="rId2"/>
                      <a:stretch>
                        <a:fillRect/>
                      </a:stretch>
                    </p:blipFill>
                    <p:spPr>
                      <a:xfrm>
                        <a:off x="3707765" y="2942590"/>
                        <a:ext cx="2216150" cy="588645"/>
                      </a:xfrm>
                      <a:prstGeom prst="rect">
                        <a:avLst/>
                      </a:prstGeom>
                      <a:noFill/>
                      <a:ln w="38100">
                        <a:noFill/>
                        <a:miter/>
                      </a:ln>
                    </p:spPr>
                  </p:pic>
                </p:oleObj>
              </mc:Fallback>
            </mc:AlternateContent>
          </a:graphicData>
        </a:graphic>
      </p:graphicFrame>
      <p:sp>
        <p:nvSpPr>
          <p:cNvPr id="65546" name="矩形 65545"/>
          <p:cNvSpPr/>
          <p:nvPr/>
        </p:nvSpPr>
        <p:spPr>
          <a:xfrm>
            <a:off x="1385650" y="3580210"/>
            <a:ext cx="6888480"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rPr>
              <a:t>计算感生电动势可以用上式，也可以用法拉第定律</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65549" name="对象 65548"/>
          <p:cNvGraphicFramePr/>
          <p:nvPr/>
        </p:nvGraphicFramePr>
        <p:xfrm>
          <a:off x="3005614" y="4229894"/>
          <a:ext cx="3133725" cy="682229"/>
        </p:xfrm>
        <a:graphic>
          <a:graphicData uri="http://schemas.openxmlformats.org/presentationml/2006/ole">
            <mc:AlternateContent xmlns:mc="http://schemas.openxmlformats.org/markup-compatibility/2006">
              <mc:Choice xmlns:v="urn:schemas-microsoft-com:vml" Requires="v">
                <p:oleObj spid="_x0000_s3095" name="" r:id="rId3" imgW="1790065" imgH="393700" progId="Equation.DSMT4">
                  <p:embed/>
                </p:oleObj>
              </mc:Choice>
              <mc:Fallback>
                <p:oleObj name="" r:id="rId3" imgW="1790065" imgH="393700" progId="Equation.DSMT4">
                  <p:embed/>
                  <p:pic>
                    <p:nvPicPr>
                      <p:cNvPr id="0" name="图片 3094"/>
                      <p:cNvPicPr/>
                      <p:nvPr/>
                    </p:nvPicPr>
                    <p:blipFill>
                      <a:blip r:embed="rId4"/>
                      <a:stretch>
                        <a:fillRect/>
                      </a:stretch>
                    </p:blipFill>
                    <p:spPr>
                      <a:xfrm>
                        <a:off x="3005614" y="4229894"/>
                        <a:ext cx="3133725" cy="682229"/>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par>
                                <p:cTn id="8" presetID="3" presetClass="entr" presetSubtype="10" fill="hold" nodeType="withEffect">
                                  <p:stCondLst>
                                    <p:cond delay="0"/>
                                  </p:stCondLst>
                                  <p:childTnLst>
                                    <p:set>
                                      <p:cBhvr>
                                        <p:cTn id="9" dur="1" fill="hold">
                                          <p:stCondLst>
                                            <p:cond delay="0"/>
                                          </p:stCondLst>
                                        </p:cTn>
                                        <p:tgtEl>
                                          <p:spTgt spid="65544"/>
                                        </p:tgtEl>
                                        <p:attrNameLst>
                                          <p:attrName>style.visibility</p:attrName>
                                        </p:attrNameLst>
                                      </p:cBhvr>
                                      <p:to>
                                        <p:strVal val="visible"/>
                                      </p:to>
                                    </p:set>
                                    <p:animEffect transition="in" filter="blinds(horizontal)">
                                      <p:cBhvr>
                                        <p:cTn id="10" dur="500"/>
                                        <p:tgtEl>
                                          <p:spTgt spid="6554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5546"/>
                                        </p:tgtEl>
                                        <p:attrNameLst>
                                          <p:attrName>style.visibility</p:attrName>
                                        </p:attrNameLst>
                                      </p:cBhvr>
                                      <p:to>
                                        <p:strVal val="visible"/>
                                      </p:to>
                                    </p:set>
                                    <p:animEffect transition="in" filter="blinds(horizontal)">
                                      <p:cBhvr>
                                        <p:cTn id="15" dur="500"/>
                                        <p:tgtEl>
                                          <p:spTgt spid="65546"/>
                                        </p:tgtEl>
                                      </p:cBhvr>
                                    </p:animEffect>
                                  </p:childTnLst>
                                </p:cTn>
                              </p:par>
                              <p:par>
                                <p:cTn id="16" presetID="3" presetClass="entr" presetSubtype="10" fill="hold" nodeType="withEffect">
                                  <p:stCondLst>
                                    <p:cond delay="0"/>
                                  </p:stCondLst>
                                  <p:childTnLst>
                                    <p:set>
                                      <p:cBhvr>
                                        <p:cTn id="17" dur="1" fill="hold">
                                          <p:stCondLst>
                                            <p:cond delay="0"/>
                                          </p:stCondLst>
                                        </p:cTn>
                                        <p:tgtEl>
                                          <p:spTgt spid="65549"/>
                                        </p:tgtEl>
                                        <p:attrNameLst>
                                          <p:attrName>style.visibility</p:attrName>
                                        </p:attrNameLst>
                                      </p:cBhvr>
                                      <p:to>
                                        <p:strVal val="visible"/>
                                      </p:to>
                                    </p:set>
                                    <p:animEffect transition="in" filter="blinds(horizontal)">
                                      <p:cBhvr>
                                        <p:cTn id="18" dur="500"/>
                                        <p:tgtEl>
                                          <p:spTgt spid="65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P spid="655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矩形 64514"/>
          <p:cNvSpPr/>
          <p:nvPr/>
        </p:nvSpPr>
        <p:spPr>
          <a:xfrm>
            <a:off x="890191" y="664925"/>
            <a:ext cx="6457315" cy="460375"/>
          </a:xfrm>
          <a:prstGeom prst="rect">
            <a:avLst/>
          </a:prstGeom>
          <a:noFill/>
          <a:ln w="9525">
            <a:noFill/>
          </a:ln>
        </p:spPr>
        <p:txBody>
          <a:bodyPr wrap="non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．麦克斯韦关于感应电场（涡旋电场）的假说</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4517" name="矩形 64516"/>
          <p:cNvSpPr/>
          <p:nvPr/>
        </p:nvSpPr>
        <p:spPr>
          <a:xfrm>
            <a:off x="733425" y="1283970"/>
            <a:ext cx="7832725" cy="1198880"/>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麦克斯韦关于感应电场（涡旋电场）的假说基本思想是：变化的磁场在其周围空间激发涡旋电场，场方程可以写为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4520" name="对象 64519"/>
          <p:cNvGraphicFramePr/>
          <p:nvPr/>
        </p:nvGraphicFramePr>
        <p:xfrm>
          <a:off x="2702560" y="2482850"/>
          <a:ext cx="3672205" cy="765810"/>
        </p:xfrm>
        <a:graphic>
          <a:graphicData uri="http://schemas.openxmlformats.org/presentationml/2006/ole">
            <mc:AlternateContent xmlns:mc="http://schemas.openxmlformats.org/markup-compatibility/2006">
              <mc:Choice xmlns:v="urn:schemas-microsoft-com:vml" Requires="v">
                <p:oleObj spid="_x0000_s3097" name="" r:id="rId1" imgW="2195830" imgH="393700" progId="Equation.DSMT4">
                  <p:embed/>
                </p:oleObj>
              </mc:Choice>
              <mc:Fallback>
                <p:oleObj name="" r:id="rId1" imgW="2195830" imgH="393700" progId="Equation.DSMT4">
                  <p:embed/>
                  <p:pic>
                    <p:nvPicPr>
                      <p:cNvPr id="0" name="图片 3096"/>
                      <p:cNvPicPr/>
                      <p:nvPr/>
                    </p:nvPicPr>
                    <p:blipFill>
                      <a:blip r:embed="rId2"/>
                      <a:stretch>
                        <a:fillRect/>
                      </a:stretch>
                    </p:blipFill>
                    <p:spPr>
                      <a:xfrm>
                        <a:off x="2702560" y="2482850"/>
                        <a:ext cx="3672205" cy="765810"/>
                      </a:xfrm>
                      <a:prstGeom prst="rect">
                        <a:avLst/>
                      </a:prstGeom>
                      <a:noFill/>
                      <a:ln w="38100">
                        <a:noFill/>
                        <a:miter/>
                      </a:ln>
                    </p:spPr>
                  </p:pic>
                </p:oleObj>
              </mc:Fallback>
            </mc:AlternateContent>
          </a:graphicData>
        </a:graphic>
      </p:graphicFrame>
      <p:pic>
        <p:nvPicPr>
          <p:cNvPr id="64523" name="图片 64522" descr="5-1-2"/>
          <p:cNvPicPr>
            <a:picLocks noChangeAspect="1"/>
          </p:cNvPicPr>
          <p:nvPr/>
        </p:nvPicPr>
        <p:blipFill>
          <a:blip r:embed="rId3"/>
          <a:stretch>
            <a:fillRect/>
          </a:stretch>
        </p:blipFill>
        <p:spPr>
          <a:xfrm>
            <a:off x="722233" y="4519771"/>
            <a:ext cx="1394222" cy="1702594"/>
          </a:xfrm>
          <a:prstGeom prst="rect">
            <a:avLst/>
          </a:prstGeom>
          <a:noFill/>
          <a:ln w="9525">
            <a:noFill/>
          </a:ln>
        </p:spPr>
      </p:pic>
      <p:grpSp>
        <p:nvGrpSpPr>
          <p:cNvPr id="64525" name="组合 64524"/>
          <p:cNvGrpSpPr/>
          <p:nvPr/>
        </p:nvGrpSpPr>
        <p:grpSpPr>
          <a:xfrm>
            <a:off x="721995" y="3375660"/>
            <a:ext cx="8007985" cy="937260"/>
            <a:chOff x="295" y="2205"/>
            <a:chExt cx="5261" cy="787"/>
          </a:xfrm>
        </p:grpSpPr>
        <p:sp>
          <p:nvSpPr>
            <p:cNvPr id="64522" name="矩形 64521"/>
            <p:cNvSpPr/>
            <p:nvPr/>
          </p:nvSpPr>
          <p:spPr>
            <a:xfrm>
              <a:off x="295" y="2295"/>
              <a:ext cx="5261" cy="697"/>
            </a:xfrm>
            <a:prstGeom prst="rect">
              <a:avLst/>
            </a:prstGeom>
            <a:noFill/>
            <a:ln w="9525">
              <a:noFill/>
            </a:ln>
          </p:spPr>
          <p:txBody>
            <a:bodyPr>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变化的磁场    与涡旋电场</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i="1"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之间满足左手关系，如图所示。请注意，涡旋电场的电力线是闭合曲线。</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4524" name="对象 64523"/>
            <p:cNvGraphicFramePr/>
            <p:nvPr/>
          </p:nvGraphicFramePr>
          <p:xfrm>
            <a:off x="1795" y="2205"/>
            <a:ext cx="299" cy="454"/>
          </p:xfrm>
          <a:graphic>
            <a:graphicData uri="http://schemas.openxmlformats.org/presentationml/2006/ole">
              <mc:AlternateContent xmlns:mc="http://schemas.openxmlformats.org/markup-compatibility/2006">
                <mc:Choice xmlns:v="urn:schemas-microsoft-com:vml" Requires="v">
                  <p:oleObj spid="_x0000_s3098" name="" r:id="rId4" imgW="254000" imgH="393065" progId="Equation.DSMT4">
                    <p:embed/>
                  </p:oleObj>
                </mc:Choice>
                <mc:Fallback>
                  <p:oleObj name="" r:id="rId4" imgW="254000" imgH="393065" progId="Equation.DSMT4">
                    <p:embed/>
                    <p:pic>
                      <p:nvPicPr>
                        <p:cNvPr id="0" name="图片 3097"/>
                        <p:cNvPicPr/>
                        <p:nvPr/>
                      </p:nvPicPr>
                      <p:blipFill>
                        <a:blip r:embed="rId5"/>
                        <a:stretch>
                          <a:fillRect/>
                        </a:stretch>
                      </p:blipFill>
                      <p:spPr>
                        <a:xfrm>
                          <a:off x="1795" y="2205"/>
                          <a:ext cx="299" cy="45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animEffect transition="in" filter="blinds(horizontal)">
                                      <p:cBhvr>
                                        <p:cTn id="7" dur="500"/>
                                        <p:tgtEl>
                                          <p:spTgt spid="64517"/>
                                        </p:tgtEl>
                                      </p:cBhvr>
                                    </p:animEffect>
                                  </p:childTnLst>
                                </p:cTn>
                              </p:par>
                              <p:par>
                                <p:cTn id="8" presetID="3" presetClass="entr" presetSubtype="10" fill="hold" nodeType="withEffect">
                                  <p:stCondLst>
                                    <p:cond delay="0"/>
                                  </p:stCondLst>
                                  <p:childTnLst>
                                    <p:set>
                                      <p:cBhvr>
                                        <p:cTn id="9" dur="1" fill="hold">
                                          <p:stCondLst>
                                            <p:cond delay="0"/>
                                          </p:stCondLst>
                                        </p:cTn>
                                        <p:tgtEl>
                                          <p:spTgt spid="64520"/>
                                        </p:tgtEl>
                                        <p:attrNameLst>
                                          <p:attrName>style.visibility</p:attrName>
                                        </p:attrNameLst>
                                      </p:cBhvr>
                                      <p:to>
                                        <p:strVal val="visible"/>
                                      </p:to>
                                    </p:set>
                                    <p:animEffect transition="in" filter="blinds(horizontal)">
                                      <p:cBhvr>
                                        <p:cTn id="10" dur="500"/>
                                        <p:tgtEl>
                                          <p:spTgt spid="6452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4525"/>
                                        </p:tgtEl>
                                        <p:attrNameLst>
                                          <p:attrName>style.visibility</p:attrName>
                                        </p:attrNameLst>
                                      </p:cBhvr>
                                      <p:to>
                                        <p:strVal val="visible"/>
                                      </p:to>
                                    </p:set>
                                    <p:animEffect transition="in" filter="blinds(horizontal)">
                                      <p:cBhvr>
                                        <p:cTn id="15" dur="500"/>
                                        <p:tgtEl>
                                          <p:spTgt spid="64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矩形 63490"/>
          <p:cNvSpPr/>
          <p:nvPr/>
        </p:nvSpPr>
        <p:spPr>
          <a:xfrm>
            <a:off x="635635" y="405765"/>
            <a:ext cx="6366510" cy="460375"/>
          </a:xfrm>
          <a:prstGeom prst="rect">
            <a:avLst/>
          </a:prstGeom>
          <a:noFill/>
          <a:ln w="9525">
            <a:noFill/>
          </a:ln>
        </p:spPr>
        <p:txBody>
          <a:bodyPr wrap="square">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4</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．电磁感应定律的积分形式和微分形式</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493" name="矩形 63492"/>
          <p:cNvSpPr/>
          <p:nvPr/>
        </p:nvSpPr>
        <p:spPr>
          <a:xfrm>
            <a:off x="577850" y="908050"/>
            <a:ext cx="8267700" cy="829945"/>
          </a:xfrm>
          <a:prstGeom prst="rect">
            <a:avLst/>
          </a:prstGeom>
          <a:noFill/>
          <a:ln w="9525">
            <a:noFill/>
          </a:ln>
        </p:spPr>
        <p:txBody>
          <a:bodyPr wrap="squar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在电磁感应现象中，一般情况下磁场</a:t>
            </a:r>
            <a:r>
              <a:rPr lang="en-US" altLang="zh-CN" sz="240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变化，导体回路也运动，回路中出现的感应电动势为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3496" name="对象 63495"/>
          <p:cNvGraphicFramePr/>
          <p:nvPr/>
        </p:nvGraphicFramePr>
        <p:xfrm>
          <a:off x="1852930" y="1737995"/>
          <a:ext cx="4735195" cy="767080"/>
        </p:xfrm>
        <a:graphic>
          <a:graphicData uri="http://schemas.openxmlformats.org/presentationml/2006/ole">
            <mc:AlternateContent xmlns:mc="http://schemas.openxmlformats.org/markup-compatibility/2006">
              <mc:Choice xmlns:v="urn:schemas-microsoft-com:vml" Requires="v">
                <p:oleObj spid="_x0000_s3081" name="" r:id="rId1" imgW="2754630" imgH="393700" progId="Equation.DSMT4">
                  <p:embed/>
                </p:oleObj>
              </mc:Choice>
              <mc:Fallback>
                <p:oleObj name="" r:id="rId1" imgW="2754630" imgH="393700" progId="Equation.DSMT4">
                  <p:embed/>
                  <p:pic>
                    <p:nvPicPr>
                      <p:cNvPr id="0" name="图片 3080"/>
                      <p:cNvPicPr/>
                      <p:nvPr/>
                    </p:nvPicPr>
                    <p:blipFill>
                      <a:blip r:embed="rId2"/>
                      <a:stretch>
                        <a:fillRect/>
                      </a:stretch>
                    </p:blipFill>
                    <p:spPr>
                      <a:xfrm>
                        <a:off x="1852930" y="1737995"/>
                        <a:ext cx="4735195" cy="767080"/>
                      </a:xfrm>
                      <a:prstGeom prst="rect">
                        <a:avLst/>
                      </a:prstGeom>
                      <a:noFill/>
                      <a:ln w="38100">
                        <a:noFill/>
                        <a:miter/>
                      </a:ln>
                    </p:spPr>
                  </p:pic>
                </p:oleObj>
              </mc:Fallback>
            </mc:AlternateContent>
          </a:graphicData>
        </a:graphic>
      </p:graphicFrame>
      <p:sp>
        <p:nvSpPr>
          <p:cNvPr id="63498" name="矩形 63497"/>
          <p:cNvSpPr/>
          <p:nvPr/>
        </p:nvSpPr>
        <p:spPr>
          <a:xfrm>
            <a:off x="637858" y="2489518"/>
            <a:ext cx="7108825" cy="460375"/>
          </a:xfrm>
          <a:prstGeom prst="rect">
            <a:avLst/>
          </a:prstGeom>
          <a:noFill/>
          <a:ln w="9525">
            <a:noFill/>
          </a:ln>
        </p:spPr>
        <p:txBody>
          <a:bodyPr wrap="none" anchor="t">
            <a:spAutoFit/>
          </a:bodyPr>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式中的</a:t>
            </a:r>
            <a:r>
              <a:rPr lang="en-US" altLang="zh-CN" sz="2400" i="1"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400" i="1" baseline="-2500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是磁场的变化产生的，对于电荷激发的电场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3501" name="对象 63500"/>
          <p:cNvGraphicFramePr/>
          <p:nvPr/>
        </p:nvGraphicFramePr>
        <p:xfrm>
          <a:off x="3296285" y="2918460"/>
          <a:ext cx="1848485" cy="513715"/>
        </p:xfrm>
        <a:graphic>
          <a:graphicData uri="http://schemas.openxmlformats.org/presentationml/2006/ole">
            <mc:AlternateContent xmlns:mc="http://schemas.openxmlformats.org/markup-compatibility/2006">
              <mc:Choice xmlns:v="urn:schemas-microsoft-com:vml" Requires="v">
                <p:oleObj spid="_x0000_s3089" name="" r:id="rId3" imgW="1104265" imgH="292100" progId="Equation.DSMT4">
                  <p:embed/>
                </p:oleObj>
              </mc:Choice>
              <mc:Fallback>
                <p:oleObj name="" r:id="rId3" imgW="1104265" imgH="292100" progId="Equation.DSMT4">
                  <p:embed/>
                  <p:pic>
                    <p:nvPicPr>
                      <p:cNvPr id="0" name="图片 3088"/>
                      <p:cNvPicPr/>
                      <p:nvPr/>
                    </p:nvPicPr>
                    <p:blipFill>
                      <a:blip r:embed="rId4"/>
                      <a:stretch>
                        <a:fillRect/>
                      </a:stretch>
                    </p:blipFill>
                    <p:spPr>
                      <a:xfrm>
                        <a:off x="3296285" y="2918460"/>
                        <a:ext cx="1848485" cy="513715"/>
                      </a:xfrm>
                      <a:prstGeom prst="rect">
                        <a:avLst/>
                      </a:prstGeom>
                      <a:noFill/>
                      <a:ln w="38100">
                        <a:noFill/>
                        <a:miter/>
                      </a:ln>
                    </p:spPr>
                  </p:pic>
                </p:oleObj>
              </mc:Fallback>
            </mc:AlternateContent>
          </a:graphicData>
        </a:graphic>
      </p:graphicFrame>
      <p:grpSp>
        <p:nvGrpSpPr>
          <p:cNvPr id="63515" name="组合 63514"/>
          <p:cNvGrpSpPr/>
          <p:nvPr/>
        </p:nvGrpSpPr>
        <p:grpSpPr>
          <a:xfrm>
            <a:off x="1247140" y="3475355"/>
            <a:ext cx="3579435" cy="460816"/>
            <a:chOff x="793" y="2432"/>
            <a:chExt cx="2620" cy="387"/>
          </a:xfrm>
        </p:grpSpPr>
        <p:sp>
          <p:nvSpPr>
            <p:cNvPr id="63503" name="矩形 63502"/>
            <p:cNvSpPr/>
            <p:nvPr/>
          </p:nvSpPr>
          <p:spPr>
            <a:xfrm>
              <a:off x="793" y="2432"/>
              <a:ext cx="1543" cy="387"/>
            </a:xfrm>
            <a:prstGeom prst="rect">
              <a:avLst/>
            </a:prstGeom>
            <a:noFill/>
            <a:ln w="9525">
              <a:noFill/>
            </a:ln>
          </p:spPr>
          <p:txBody>
            <a:bodyPr>
              <a:spAutoFit/>
            </a:bodyPr>
            <a:p>
              <a:r>
                <a:rPr lang="zh-CN" altLang="en-US" sz="2400" dirty="0">
                  <a:solidFill>
                    <a:srgbClr val="000000"/>
                  </a:solidFill>
                  <a:latin typeface="微软雅黑" panose="020B0503020204020204" pitchFamily="34" charset="-122"/>
                  <a:ea typeface="微软雅黑" panose="020B0503020204020204" pitchFamily="34" charset="-122"/>
                </a:rPr>
                <a:t>空间总的电场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63506" name="对象 63505"/>
            <p:cNvGraphicFramePr/>
            <p:nvPr/>
          </p:nvGraphicFramePr>
          <p:xfrm>
            <a:off x="2290" y="2478"/>
            <a:ext cx="1123" cy="341"/>
          </p:xfrm>
          <a:graphic>
            <a:graphicData uri="http://schemas.openxmlformats.org/presentationml/2006/ole">
              <mc:AlternateContent xmlns:mc="http://schemas.openxmlformats.org/markup-compatibility/2006">
                <mc:Choice xmlns:v="urn:schemas-microsoft-com:vml" Requires="v">
                  <p:oleObj spid="_x0000_s3090" name="" r:id="rId5" imgW="812165" imgH="241300" progId="Equation.DSMT4">
                    <p:embed/>
                  </p:oleObj>
                </mc:Choice>
                <mc:Fallback>
                  <p:oleObj name="" r:id="rId5" imgW="812165" imgH="241300" progId="Equation.DSMT4">
                    <p:embed/>
                    <p:pic>
                      <p:nvPicPr>
                        <p:cNvPr id="0" name="图片 3089"/>
                        <p:cNvPicPr/>
                        <p:nvPr/>
                      </p:nvPicPr>
                      <p:blipFill>
                        <a:blip r:embed="rId6"/>
                        <a:stretch>
                          <a:fillRect/>
                        </a:stretch>
                      </p:blipFill>
                      <p:spPr>
                        <a:xfrm>
                          <a:off x="2290" y="2478"/>
                          <a:ext cx="1123" cy="341"/>
                        </a:xfrm>
                        <a:prstGeom prst="rect">
                          <a:avLst/>
                        </a:prstGeom>
                        <a:noFill/>
                        <a:ln w="38100">
                          <a:noFill/>
                          <a:miter/>
                        </a:ln>
                      </p:spPr>
                    </p:pic>
                  </p:oleObj>
                </mc:Fallback>
              </mc:AlternateContent>
            </a:graphicData>
          </a:graphic>
        </p:graphicFrame>
      </p:grpSp>
      <p:graphicFrame>
        <p:nvGraphicFramePr>
          <p:cNvPr id="63509" name="对象 63508"/>
          <p:cNvGraphicFramePr/>
          <p:nvPr/>
        </p:nvGraphicFramePr>
        <p:xfrm>
          <a:off x="1692910" y="3935730"/>
          <a:ext cx="5608320" cy="721995"/>
        </p:xfrm>
        <a:graphic>
          <a:graphicData uri="http://schemas.openxmlformats.org/presentationml/2006/ole">
            <mc:AlternateContent xmlns:mc="http://schemas.openxmlformats.org/markup-compatibility/2006">
              <mc:Choice xmlns:v="urn:schemas-microsoft-com:vml" Requires="v">
                <p:oleObj spid="_x0000_s3091" name="" r:id="rId7" imgW="3478530" imgH="393700" progId="Equation.DSMT4">
                  <p:embed/>
                </p:oleObj>
              </mc:Choice>
              <mc:Fallback>
                <p:oleObj name="" r:id="rId7" imgW="3478530" imgH="393700" progId="Equation.DSMT4">
                  <p:embed/>
                  <p:pic>
                    <p:nvPicPr>
                      <p:cNvPr id="0" name="图片 3090"/>
                      <p:cNvPicPr/>
                      <p:nvPr/>
                    </p:nvPicPr>
                    <p:blipFill>
                      <a:blip r:embed="rId8"/>
                      <a:stretch>
                        <a:fillRect/>
                      </a:stretch>
                    </p:blipFill>
                    <p:spPr>
                      <a:xfrm>
                        <a:off x="1692910" y="3935730"/>
                        <a:ext cx="5608320" cy="721995"/>
                      </a:xfrm>
                      <a:prstGeom prst="rect">
                        <a:avLst/>
                      </a:prstGeom>
                      <a:noFill/>
                      <a:ln w="38100">
                        <a:noFill/>
                        <a:miter/>
                      </a:ln>
                    </p:spPr>
                  </p:pic>
                </p:oleObj>
              </mc:Fallback>
            </mc:AlternateContent>
          </a:graphicData>
        </a:graphic>
      </p:graphicFrame>
      <p:sp>
        <p:nvSpPr>
          <p:cNvPr id="63511" name="矩形 63510"/>
          <p:cNvSpPr/>
          <p:nvPr/>
        </p:nvSpPr>
        <p:spPr>
          <a:xfrm>
            <a:off x="638096" y="4657646"/>
            <a:ext cx="7214870" cy="829945"/>
          </a:xfrm>
          <a:prstGeom prst="rect">
            <a:avLst/>
          </a:prstGeom>
          <a:noFill/>
          <a:ln w="9525">
            <a:noFill/>
          </a:ln>
        </p:spPr>
        <p:txBody>
          <a:bodyPr wrap="none" anchor="t">
            <a:spAutoFit/>
          </a:bodyPr>
          <a:p>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这就是电磁感应定律的积分形式。利用斯托克斯</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定理，上式可以写为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3514" name="对象 63513"/>
          <p:cNvGraphicFramePr/>
          <p:nvPr/>
        </p:nvGraphicFramePr>
        <p:xfrm>
          <a:off x="1439545" y="5487670"/>
          <a:ext cx="5253990" cy="773430"/>
        </p:xfrm>
        <a:graphic>
          <a:graphicData uri="http://schemas.openxmlformats.org/presentationml/2006/ole">
            <mc:AlternateContent xmlns:mc="http://schemas.openxmlformats.org/markup-compatibility/2006">
              <mc:Choice xmlns:v="urn:schemas-microsoft-com:vml" Requires="v">
                <p:oleObj spid="_x0000_s3096" name="" r:id="rId9" imgW="3199130" imgH="393700" progId="Equation.DSMT4">
                  <p:embed/>
                </p:oleObj>
              </mc:Choice>
              <mc:Fallback>
                <p:oleObj name="" r:id="rId9" imgW="3199130" imgH="393700" progId="Equation.DSMT4">
                  <p:embed/>
                  <p:pic>
                    <p:nvPicPr>
                      <p:cNvPr id="0" name="图片 3095"/>
                      <p:cNvPicPr/>
                      <p:nvPr/>
                    </p:nvPicPr>
                    <p:blipFill>
                      <a:blip r:embed="rId10"/>
                      <a:stretch>
                        <a:fillRect/>
                      </a:stretch>
                    </p:blipFill>
                    <p:spPr>
                      <a:xfrm>
                        <a:off x="1439545" y="5487670"/>
                        <a:ext cx="5253990" cy="7734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blinds(horizontal)">
                                      <p:cBhvr>
                                        <p:cTn id="7" dur="500"/>
                                        <p:tgtEl>
                                          <p:spTgt spid="63493"/>
                                        </p:tgtEl>
                                      </p:cBhvr>
                                    </p:animEffect>
                                  </p:childTnLst>
                                </p:cTn>
                              </p:par>
                              <p:par>
                                <p:cTn id="8" presetID="3" presetClass="entr" presetSubtype="10" fill="hold" nodeType="withEffect">
                                  <p:stCondLst>
                                    <p:cond delay="0"/>
                                  </p:stCondLst>
                                  <p:childTnLst>
                                    <p:set>
                                      <p:cBhvr>
                                        <p:cTn id="9" dur="1" fill="hold">
                                          <p:stCondLst>
                                            <p:cond delay="0"/>
                                          </p:stCondLst>
                                        </p:cTn>
                                        <p:tgtEl>
                                          <p:spTgt spid="63496"/>
                                        </p:tgtEl>
                                        <p:attrNameLst>
                                          <p:attrName>style.visibility</p:attrName>
                                        </p:attrNameLst>
                                      </p:cBhvr>
                                      <p:to>
                                        <p:strVal val="visible"/>
                                      </p:to>
                                    </p:set>
                                    <p:animEffect transition="in" filter="blinds(horizontal)">
                                      <p:cBhvr>
                                        <p:cTn id="10" dur="500"/>
                                        <p:tgtEl>
                                          <p:spTgt spid="6349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3498"/>
                                        </p:tgtEl>
                                        <p:attrNameLst>
                                          <p:attrName>style.visibility</p:attrName>
                                        </p:attrNameLst>
                                      </p:cBhvr>
                                      <p:to>
                                        <p:strVal val="visible"/>
                                      </p:to>
                                    </p:set>
                                    <p:animEffect transition="in" filter="blinds(horizontal)">
                                      <p:cBhvr>
                                        <p:cTn id="15" dur="500"/>
                                        <p:tgtEl>
                                          <p:spTgt spid="63498"/>
                                        </p:tgtEl>
                                      </p:cBhvr>
                                    </p:animEffect>
                                  </p:childTnLst>
                                </p:cTn>
                              </p:par>
                              <p:par>
                                <p:cTn id="16" presetID="3" presetClass="entr" presetSubtype="10" fill="hold" nodeType="withEffect">
                                  <p:stCondLst>
                                    <p:cond delay="0"/>
                                  </p:stCondLst>
                                  <p:childTnLst>
                                    <p:set>
                                      <p:cBhvr>
                                        <p:cTn id="17" dur="1" fill="hold">
                                          <p:stCondLst>
                                            <p:cond delay="0"/>
                                          </p:stCondLst>
                                        </p:cTn>
                                        <p:tgtEl>
                                          <p:spTgt spid="63501"/>
                                        </p:tgtEl>
                                        <p:attrNameLst>
                                          <p:attrName>style.visibility</p:attrName>
                                        </p:attrNameLst>
                                      </p:cBhvr>
                                      <p:to>
                                        <p:strVal val="visible"/>
                                      </p:to>
                                    </p:set>
                                    <p:animEffect transition="in" filter="blinds(horizontal)">
                                      <p:cBhvr>
                                        <p:cTn id="18" dur="500"/>
                                        <p:tgtEl>
                                          <p:spTgt spid="6350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3515"/>
                                        </p:tgtEl>
                                        <p:attrNameLst>
                                          <p:attrName>style.visibility</p:attrName>
                                        </p:attrNameLst>
                                      </p:cBhvr>
                                      <p:to>
                                        <p:strVal val="visible"/>
                                      </p:to>
                                    </p:set>
                                    <p:animEffect transition="in" filter="blinds(horizontal)">
                                      <p:cBhvr>
                                        <p:cTn id="23" dur="500"/>
                                        <p:tgtEl>
                                          <p:spTgt spid="6351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3509"/>
                                        </p:tgtEl>
                                        <p:attrNameLst>
                                          <p:attrName>style.visibility</p:attrName>
                                        </p:attrNameLst>
                                      </p:cBhvr>
                                      <p:to>
                                        <p:strVal val="visible"/>
                                      </p:to>
                                    </p:set>
                                    <p:animEffect transition="in" filter="blinds(horizontal)">
                                      <p:cBhvr>
                                        <p:cTn id="28" dur="500"/>
                                        <p:tgtEl>
                                          <p:spTgt spid="6350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511"/>
                                        </p:tgtEl>
                                        <p:attrNameLst>
                                          <p:attrName>style.visibility</p:attrName>
                                        </p:attrNameLst>
                                      </p:cBhvr>
                                      <p:to>
                                        <p:strVal val="visible"/>
                                      </p:to>
                                    </p:set>
                                    <p:animEffect transition="in" filter="blinds(horizontal)">
                                      <p:cBhvr>
                                        <p:cTn id="33" dur="500"/>
                                        <p:tgtEl>
                                          <p:spTgt spid="63511"/>
                                        </p:tgtEl>
                                      </p:cBhvr>
                                    </p:animEffect>
                                  </p:childTnLst>
                                </p:cTn>
                              </p:par>
                              <p:par>
                                <p:cTn id="34" presetID="3" presetClass="entr" presetSubtype="10" fill="hold" nodeType="withEffect">
                                  <p:stCondLst>
                                    <p:cond delay="0"/>
                                  </p:stCondLst>
                                  <p:childTnLst>
                                    <p:set>
                                      <p:cBhvr>
                                        <p:cTn id="35" dur="1" fill="hold">
                                          <p:stCondLst>
                                            <p:cond delay="0"/>
                                          </p:stCondLst>
                                        </p:cTn>
                                        <p:tgtEl>
                                          <p:spTgt spid="63514"/>
                                        </p:tgtEl>
                                        <p:attrNameLst>
                                          <p:attrName>style.visibility</p:attrName>
                                        </p:attrNameLst>
                                      </p:cBhvr>
                                      <p:to>
                                        <p:strVal val="visible"/>
                                      </p:to>
                                    </p:set>
                                    <p:animEffect transition="in" filter="blinds(horizontal)">
                                      <p:cBhvr>
                                        <p:cTn id="36" dur="500"/>
                                        <p:tgtEl>
                                          <p:spTgt spid="63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63498" grpId="0"/>
      <p:bldP spid="635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矩形 62465"/>
          <p:cNvSpPr/>
          <p:nvPr/>
        </p:nvSpPr>
        <p:spPr>
          <a:xfrm>
            <a:off x="797560" y="3064510"/>
            <a:ext cx="7659370" cy="11023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这就是电磁感应定律的微分形式。讨论时变场，不考虑导体回路的运动，微分形式可以写为</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2467" name="对象 62466"/>
          <p:cNvGraphicFramePr/>
          <p:nvPr/>
        </p:nvGraphicFramePr>
        <p:xfrm>
          <a:off x="1946910" y="1391920"/>
          <a:ext cx="5539105" cy="795020"/>
        </p:xfrm>
        <a:graphic>
          <a:graphicData uri="http://schemas.openxmlformats.org/presentationml/2006/ole">
            <mc:AlternateContent xmlns:mc="http://schemas.openxmlformats.org/markup-compatibility/2006">
              <mc:Choice xmlns:v="urn:schemas-microsoft-com:vml" Requires="v">
                <p:oleObj spid="_x0000_s3077" name="" r:id="rId1" imgW="3313430" imgH="393700" progId="Equation.DSMT4">
                  <p:embed/>
                </p:oleObj>
              </mc:Choice>
              <mc:Fallback>
                <p:oleObj name="" r:id="rId1" imgW="3313430" imgH="393700" progId="Equation.DSMT4">
                  <p:embed/>
                  <p:pic>
                    <p:nvPicPr>
                      <p:cNvPr id="0" name="图片 3076"/>
                      <p:cNvPicPr/>
                      <p:nvPr/>
                    </p:nvPicPr>
                    <p:blipFill>
                      <a:blip r:embed="rId2"/>
                      <a:stretch>
                        <a:fillRect/>
                      </a:stretch>
                    </p:blipFill>
                    <p:spPr>
                      <a:xfrm>
                        <a:off x="1946910" y="1391920"/>
                        <a:ext cx="5539105" cy="795020"/>
                      </a:xfrm>
                      <a:prstGeom prst="rect">
                        <a:avLst/>
                      </a:prstGeom>
                      <a:noFill/>
                      <a:ln w="38100">
                        <a:noFill/>
                        <a:miter/>
                      </a:ln>
                    </p:spPr>
                  </p:pic>
                </p:oleObj>
              </mc:Fallback>
            </mc:AlternateContent>
          </a:graphicData>
        </a:graphic>
      </p:graphicFrame>
      <p:graphicFrame>
        <p:nvGraphicFramePr>
          <p:cNvPr id="62468" name="对象 62467"/>
          <p:cNvGraphicFramePr/>
          <p:nvPr/>
        </p:nvGraphicFramePr>
        <p:xfrm>
          <a:off x="2926715" y="2294255"/>
          <a:ext cx="3109595" cy="775970"/>
        </p:xfrm>
        <a:graphic>
          <a:graphicData uri="http://schemas.openxmlformats.org/presentationml/2006/ole">
            <mc:AlternateContent xmlns:mc="http://schemas.openxmlformats.org/markup-compatibility/2006">
              <mc:Choice xmlns:v="urn:schemas-microsoft-com:vml" Requires="v">
                <p:oleObj spid="_x0000_s3078" name="" r:id="rId3" imgW="1942465" imgH="393700" progId="Equation.DSMT4">
                  <p:embed/>
                </p:oleObj>
              </mc:Choice>
              <mc:Fallback>
                <p:oleObj name="" r:id="rId3" imgW="1942465" imgH="393700" progId="Equation.DSMT4">
                  <p:embed/>
                  <p:pic>
                    <p:nvPicPr>
                      <p:cNvPr id="0" name="图片 3077"/>
                      <p:cNvPicPr/>
                      <p:nvPr/>
                    </p:nvPicPr>
                    <p:blipFill>
                      <a:blip r:embed="rId4"/>
                      <a:stretch>
                        <a:fillRect/>
                      </a:stretch>
                    </p:blipFill>
                    <p:spPr>
                      <a:xfrm>
                        <a:off x="2926715" y="2294255"/>
                        <a:ext cx="3109595" cy="775970"/>
                      </a:xfrm>
                      <a:prstGeom prst="rect">
                        <a:avLst/>
                      </a:prstGeom>
                      <a:noFill/>
                      <a:ln w="38100">
                        <a:noFill/>
                        <a:miter/>
                      </a:ln>
                    </p:spPr>
                  </p:pic>
                </p:oleObj>
              </mc:Fallback>
            </mc:AlternateContent>
          </a:graphicData>
        </a:graphic>
      </p:graphicFrame>
      <p:graphicFrame>
        <p:nvGraphicFramePr>
          <p:cNvPr id="62469" name="对象 62468"/>
          <p:cNvGraphicFramePr/>
          <p:nvPr/>
        </p:nvGraphicFramePr>
        <p:xfrm>
          <a:off x="3497580" y="4166870"/>
          <a:ext cx="2148205" cy="716280"/>
        </p:xfrm>
        <a:graphic>
          <a:graphicData uri="http://schemas.openxmlformats.org/presentationml/2006/ole">
            <mc:AlternateContent xmlns:mc="http://schemas.openxmlformats.org/markup-compatibility/2006">
              <mc:Choice xmlns:v="urn:schemas-microsoft-com:vml" Requires="v">
                <p:oleObj spid="_x0000_s3079" name="" r:id="rId5" imgW="1231265" imgH="393700" progId="Equation.DSMT4">
                  <p:embed/>
                </p:oleObj>
              </mc:Choice>
              <mc:Fallback>
                <p:oleObj name="" r:id="rId5" imgW="1231265" imgH="393700" progId="Equation.DSMT4">
                  <p:embed/>
                  <p:pic>
                    <p:nvPicPr>
                      <p:cNvPr id="0" name="图片 3078"/>
                      <p:cNvPicPr/>
                      <p:nvPr/>
                    </p:nvPicPr>
                    <p:blipFill>
                      <a:blip r:embed="rId6"/>
                      <a:stretch>
                        <a:fillRect/>
                      </a:stretch>
                    </p:blipFill>
                    <p:spPr>
                      <a:xfrm>
                        <a:off x="3497580" y="4166870"/>
                        <a:ext cx="2148205" cy="71628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blinds(horizontal)">
                                      <p:cBhvr>
                                        <p:cTn id="7" dur="500"/>
                                        <p:tgtEl>
                                          <p:spTgt spid="62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blinds(horizontal)">
                                      <p:cBhvr>
                                        <p:cTn id="12" dur="500"/>
                                        <p:tgtEl>
                                          <p:spTgt spid="624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6"/>
                                        </p:tgtEl>
                                        <p:attrNameLst>
                                          <p:attrName>style.visibility</p:attrName>
                                        </p:attrNameLst>
                                      </p:cBhvr>
                                      <p:to>
                                        <p:strVal val="visible"/>
                                      </p:to>
                                    </p:set>
                                    <p:animEffect transition="in" filter="blinds(horizontal)">
                                      <p:cBhvr>
                                        <p:cTn id="17" dur="500"/>
                                        <p:tgtEl>
                                          <p:spTgt spid="624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9"/>
                                        </p:tgtEl>
                                        <p:attrNameLst>
                                          <p:attrName>style.visibility</p:attrName>
                                        </p:attrNameLst>
                                      </p:cBhvr>
                                      <p:to>
                                        <p:strVal val="visible"/>
                                      </p:to>
                                    </p:set>
                                    <p:animEffect transition="in" filter="blinds(horizontal)">
                                      <p:cBhvr>
                                        <p:cTn id="22"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63.xml><?xml version="1.0" encoding="utf-8"?>
<p:tagLst xmlns:p="http://schemas.openxmlformats.org/presentationml/2006/main">
  <p:tag name="KSO_WM_TEMPLATE_CATEGORY" val="custom"/>
  <p:tag name="KSO_WM_TEMPLATE_INDEX" val="20184571"/>
  <p:tag name="KSO_WM_UNIT_TYPE" val="a"/>
  <p:tag name="KSO_WM_UNIT_INDEX" val="1"/>
  <p:tag name="KSO_WM_UNIT_ID" val="custom20184571_1*a*1"/>
  <p:tag name="KSO_WM_UNIT_LAYERLEVEL" val="1"/>
  <p:tag name="KSO_WM_UNIT_VALUE" val="10"/>
  <p:tag name="KSO_WM_UNIT_ISCONTENTSTITLE" val="0"/>
  <p:tag name="KSO_WM_UNIT_HIGHLIGHT" val="0"/>
  <p:tag name="KSO_WM_UNIT_COMPATIBLE" val="0"/>
  <p:tag name="KSO_WM_BEAUTIFY_FLAG" val="#wm#"/>
  <p:tag name="KSO_WM_TAG_VERSION" val="1.0"/>
  <p:tag name="KSO_WM_UNIT_PRESET_TEXT" val="互联网电子商务PPT"/>
  <p:tag name="KSO_WM_UNIT_NOCLEAR" val="0"/>
  <p:tag name="KSO_WM_UNIT_DIAGRAM_ISNUMVISUAL" val="0"/>
  <p:tag name="KSO_WM_UNIT_DIAGRAM_ISREFERUNIT" val="0"/>
</p:tagLst>
</file>

<file path=ppt/tags/tag164.xml><?xml version="1.0" encoding="utf-8"?>
<p:tagLst xmlns:p="http://schemas.openxmlformats.org/presentationml/2006/main">
  <p:tag name="KSO_WM_TEMPLATE_CATEGORY" val="custom"/>
  <p:tag name="KSO_WM_TEMPLATE_INDEX" val="20184571"/>
  <p:tag name="KSO_WM_UNIT_TYPE" val="a"/>
  <p:tag name="KSO_WM_UNIT_INDEX" val="1"/>
  <p:tag name="KSO_WM_UNIT_ID" val="custom20184571_1*a*1"/>
  <p:tag name="KSO_WM_UNIT_LAYERLEVEL" val="1"/>
  <p:tag name="KSO_WM_UNIT_VALUE" val="10"/>
  <p:tag name="KSO_WM_UNIT_ISCONTENTSTITLE" val="0"/>
  <p:tag name="KSO_WM_UNIT_HIGHLIGHT" val="0"/>
  <p:tag name="KSO_WM_UNIT_COMPATIBLE" val="0"/>
  <p:tag name="KSO_WM_BEAUTIFY_FLAG" val="#wm#"/>
  <p:tag name="KSO_WM_TAG_VERSION" val="1.0"/>
  <p:tag name="KSO_WM_UNIT_PRESET_TEXT" val="互联网电子商务PPT"/>
  <p:tag name="KSO_WM_UNIT_NOCLEAR" val="0"/>
  <p:tag name="KSO_WM_UNIT_DIAGRAM_ISNUMVISUAL" val="0"/>
  <p:tag name="KSO_WM_UNIT_DIAGRAM_ISREFERUNIT" val="0"/>
</p:tagLst>
</file>

<file path=ppt/tags/tag165.xml><?xml version="1.0" encoding="utf-8"?>
<p:tagLst xmlns:p="http://schemas.openxmlformats.org/presentationml/2006/main">
  <p:tag name="KSO_WM_TEMPLATE_CATEGORY" val="custom"/>
  <p:tag name="KSO_WM_TEMPLATE_INDEX" val="20184571"/>
  <p:tag name="KSO_WM_TAG_VERSION" val="1.0"/>
  <p:tag name="KSO_WM_SLIDE_ID" val="custom20184571_12"/>
  <p:tag name="KSO_WM_SLIDE_INDEX" val="12"/>
  <p:tag name="KSO_WM_SLIDE_ITEM_CNT" val="0"/>
  <p:tag name="KSO_WM_SLIDE_LAYOUT" val="a_e"/>
  <p:tag name="KSO_WM_SLIDE_LAYOUT_CNT" val="1_1"/>
  <p:tag name="KSO_WM_SLIDE_TYPE" val="sectionTitle"/>
  <p:tag name="KSO_WM_BEAUTIFY_FLAG" val="#wm#"/>
  <p:tag name="KSO_WM_TEMPLATE_SUBCATEGORY" val="0"/>
  <p:tag name="KSO_WM_SLIDE_SUBTYPE" val="pureTxt"/>
</p:tagLst>
</file>

<file path=ppt/tags/tag166.xml><?xml version="1.0" encoding="utf-8"?>
<p:tagLst xmlns:p="http://schemas.openxmlformats.org/presentationml/2006/main">
  <p:tag name="KSO_WM_TEMPLATE_CATEGORY" val="custom"/>
  <p:tag name="KSO_WM_TEMPLATE_INDEX" val="20184571"/>
  <p:tag name="KSO_WM_UNIT_TYPE" val="a"/>
  <p:tag name="KSO_WM_UNIT_INDEX" val="1"/>
  <p:tag name="KSO_WM_UNIT_ID" val="custom20184571_21*a*1"/>
  <p:tag name="KSO_WM_UNIT_LAYERLEVEL" val="1"/>
  <p:tag name="KSO_WM_UNIT_VALUE" val="7"/>
  <p:tag name="KSO_WM_UNIT_ISCONTENTSTITLE" val="0"/>
  <p:tag name="KSO_WM_UNIT_HIGHLIGHT" val="0"/>
  <p:tag name="KSO_WM_UNIT_COMPATIBLE" val="0"/>
  <p:tag name="KSO_WM_BEAUTIFY_FLAG" val="#wm#"/>
  <p:tag name="KSO_WM_TAG_VERSION" val="1.0"/>
  <p:tag name="KSO_WM_UNIT_PRESET_TEXT" val="THANK YOU"/>
  <p:tag name="KSO_WM_UNIT_NOCLEAR" val="0"/>
  <p:tag name="KSO_WM_UNIT_DIAGRAM_ISNUMVISUAL" val="0"/>
  <p:tag name="KSO_WM_UNIT_DIAGRAM_ISREFERUNIT" val="0"/>
</p:tagLst>
</file>

<file path=ppt/tags/tag167.xml><?xml version="1.0" encoding="utf-8"?>
<p:tagLst xmlns:p="http://schemas.openxmlformats.org/presentationml/2006/main">
  <p:tag name="KSO_WM_TEMPLATE_CATEGORY" val="custom"/>
  <p:tag name="KSO_WM_TEMPLATE_INDEX" val="20184571"/>
  <p:tag name="KSO_WM_TAG_VERSION" val="1.0"/>
  <p:tag name="KSO_WM_SLIDE_ID" val="custom20184571_21"/>
  <p:tag name="KSO_WM_SLIDE_INDEX" val="21"/>
  <p:tag name="KSO_WM_SLIDE_ITEM_CNT" val="0"/>
  <p:tag name="KSO_WM_SLIDE_LAYOUT" val="a"/>
  <p:tag name="KSO_WM_SLIDE_LAYOUT_CNT" val="1"/>
  <p:tag name="KSO_WM_SLIDE_TYPE" val="endPage"/>
  <p:tag name="KSO_WM_BEAUTIFY_FLAG" val="#wm#"/>
  <p:tag name="KSO_WM_TEMPLATE_SUBCATEGORY" val="0"/>
  <p:tag name="KSO_WM_SLIDE_SUBTYPE" val="pureTx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1"/>
</p:tagLst>
</file>

<file path=ppt/tags/tag3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p="http://schemas.openxmlformats.org/presentationml/2006/main">
  <p:tag name="KSO_WM_TEMPLATE_CATEGORY" val="custom"/>
  <p:tag name="KSO_WM_TEMPLATE_INDEX" val="20184571"/>
  <p:tag name="KSO_WM_TAG_VERSION" val="1.0"/>
  <p:tag name="KSO_WM_TEMPLATE_THUMBS_INDEX" val="1、9、12、16、5、21"/>
  <p:tag name="KSO_WM_BEAUTIFY_FLAG" val="#wm#"/>
  <p:tag name="KSO_WM_TEMPLATE_SUBCATEGORY" val="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5_自定义设计方案">
  <a:themeElements>
    <a:clrScheme name="Office">
      <a:dk1>
        <a:srgbClr val="00A4E3"/>
      </a:dk1>
      <a:lt1>
        <a:srgbClr val="FFFFFF"/>
      </a:lt1>
      <a:dk2>
        <a:srgbClr val="0D2A4D"/>
      </a:dk2>
      <a:lt2>
        <a:srgbClr val="000F21"/>
      </a:lt2>
      <a:accent1>
        <a:srgbClr val="00AEEF"/>
      </a:accent1>
      <a:accent2>
        <a:srgbClr val="ED7D31"/>
      </a:accent2>
      <a:accent3>
        <a:srgbClr val="A5A5A5"/>
      </a:accent3>
      <a:accent4>
        <a:srgbClr val="FFC000"/>
      </a:accent4>
      <a:accent5>
        <a:srgbClr val="FFFFFF"/>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4819</Words>
  <Application>WPS 演示</Application>
  <PresentationFormat>宽屏</PresentationFormat>
  <Paragraphs>263</Paragraphs>
  <Slides>39</Slides>
  <Notes>15</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125</vt:i4>
      </vt:variant>
      <vt:variant>
        <vt:lpstr>幻灯片标题</vt:lpstr>
      </vt:variant>
      <vt:variant>
        <vt:i4>39</vt:i4>
      </vt:variant>
    </vt:vector>
  </HeadingPairs>
  <TitlesOfParts>
    <vt:vector size="176" baseType="lpstr">
      <vt:lpstr>Arial</vt:lpstr>
      <vt:lpstr>宋体</vt:lpstr>
      <vt:lpstr>Wingdings</vt:lpstr>
      <vt:lpstr>黑体</vt:lpstr>
      <vt:lpstr>微软雅黑</vt:lpstr>
      <vt:lpstr>楷体_GB2312</vt:lpstr>
      <vt:lpstr>Arial Unicode MS</vt:lpstr>
      <vt:lpstr>等线</vt:lpstr>
      <vt:lpstr>Calibri</vt:lpstr>
      <vt:lpstr>5_自定义设计方案</vt:lpstr>
      <vt:lpstr>1_空白设计模板</vt:lpstr>
      <vt:lpstr>2_空白设计模板</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路遥</cp:lastModifiedBy>
  <cp:revision>47</cp:revision>
  <dcterms:created xsi:type="dcterms:W3CDTF">2019-06-14T00:59:00Z</dcterms:created>
  <dcterms:modified xsi:type="dcterms:W3CDTF">2020-06-16T02:00:21Z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