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0AE0-584B-975E-A800-5BC1041AE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A85A0-E087-648D-EEAF-5B211BEF5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4EC5D-5DC5-EE60-6C85-217393D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0034-6BD9-669D-9FA5-AF945D92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6AED-964A-2254-BC3F-93E5B2D4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3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D2FE-02D8-6150-E5B2-F39610F7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09B5-5917-319E-6755-B2D8BEEA1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086E-228A-E3F6-E44C-32E6568C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3E8F-67F0-CB03-54A0-0B68C0E4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5BCC-7209-A703-BA3E-66A5F569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1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26749-F31C-7998-A125-D52B989CC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94F1-8DB9-6907-DAC0-5CD951C0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C0A9-58EC-82D3-C0C5-360AAE6F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BFC5-8429-CC25-2E24-DE4BDFF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C8E4-9A0B-0553-5E32-7AE5EEF7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22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5FD0-E55B-23F6-CD1A-D08F2041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C669-9773-2F38-E8A0-AF9259B2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3EA-676A-6E57-FE41-B02233C0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AF22-3583-DCEB-315C-E65D4565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4E17-C015-55CB-EC3D-2DF67669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009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D7A5-240A-6ADA-80CE-F68E85EB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C6B7-0E7B-EA2B-81EA-65EE919D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315E-805A-9561-5D4C-79697DEE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C883-448B-B36C-6535-38E27776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3A90-03FB-866A-7144-0645BAB0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422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1D8-CFD9-74EE-DA07-7F2B466E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C5F7-C7B1-BFC0-310C-3F99D2ED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C6CD-7243-A586-44E1-A3EDF94E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44379-E271-51EE-ECA5-52A503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F2F55-29D6-5BA9-C687-A307E2F1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F6667-D178-5FBF-8889-8D921179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32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FEE4-0975-AD95-7581-C2230871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37BB-9CE0-C602-EEF9-A269AA3B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E556-3353-F9D4-6F31-C109774C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584AA-8DE9-A949-A869-EED189C59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EB6E9-8CB2-2A22-5819-DA0E8AA14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12A35-C1DF-0933-D2F0-E7BA9B91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D7A39-6507-31CF-888B-5139DCD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384BA-C2EC-A952-D9EC-BA80C014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95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1DDD-6521-B728-B65A-1A5EB457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9576-4189-848A-6C65-0A1CECEC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02F1B-44AF-71F7-3583-BE77AE9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02D7-2833-115C-A89E-6DD34E5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31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1642B-41D6-CA0E-2FE2-DA0ADF63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B5098-6584-1F2A-A8F4-10A3D862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8F1F-8894-4D1E-A12D-5A7265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51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B062-A46C-191E-B36D-3BDA9F0D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D015-F31E-F5B5-5CB4-D5E904DC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10365-2332-282F-E5BE-D5CCB36C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D43D-4F53-F60C-3ED9-CDEC0354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5DDA-663A-6FBD-51DA-69098479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F75C-EE8E-0AA4-A891-A10C55F9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14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21A7-B0B8-FFDD-2240-B0AF7552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3E722-471F-CDD1-B804-FC50A4E0B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4E1CF-057C-5881-BEFC-B0E570ED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1379A-06B9-8B89-F00E-DAC10BC0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6E93-0512-A826-1312-F638F79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6A820-AF0A-566D-3A9C-FF6CFF51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3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00FBD-EF39-BB95-2505-B0AF67AA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1CD9-84D4-2FA4-ACDD-3EBC3C04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41BB-0061-95E3-CD44-E0E17569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C3849-D440-4470-9787-317E9663A97C}" type="datetimeFigureOut">
              <a:rPr lang="en-CH" smtClean="0"/>
              <a:t>29/10/2024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7609-495F-D40C-A574-E86A552B5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E782-CFB2-596B-3E69-AD5D7DF4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66604-D0A7-4E98-B83C-005489907C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782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9391-216E-8947-7114-E115C12F0E43}"/>
              </a:ext>
            </a:extLst>
          </p:cNvPr>
          <p:cNvGrpSpPr/>
          <p:nvPr/>
        </p:nvGrpSpPr>
        <p:grpSpPr>
          <a:xfrm>
            <a:off x="4836000" y="1911350"/>
            <a:ext cx="2520000" cy="3035300"/>
            <a:chOff x="3098608" y="1027957"/>
            <a:chExt cx="2520000" cy="2520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BCCEAD-E676-D742-70A1-91F7DE7374FD}"/>
                </a:ext>
              </a:extLst>
            </p:cNvPr>
            <p:cNvGrpSpPr/>
            <p:nvPr/>
          </p:nvGrpSpPr>
          <p:grpSpPr>
            <a:xfrm>
              <a:off x="3311686" y="1139688"/>
              <a:ext cx="2093844" cy="1537252"/>
              <a:chOff x="3529733" y="1585876"/>
              <a:chExt cx="1687606" cy="1080000"/>
            </a:xfrm>
          </p:grpSpPr>
          <p:pic>
            <p:nvPicPr>
              <p:cNvPr id="5" name="Graphic 4" descr="Flask with solid fill">
                <a:extLst>
                  <a:ext uri="{FF2B5EF4-FFF2-40B4-BE49-F238E27FC236}">
                    <a16:creationId xmlns:a16="http://schemas.microsoft.com/office/drawing/2014/main" id="{24E670F4-BABB-EBC7-B0C1-08C514F56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9733" y="1585876"/>
                <a:ext cx="1687606" cy="1080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905D6C-F5FC-14E2-7B0A-3FC19B546D61}"/>
                  </a:ext>
                </a:extLst>
              </p:cNvPr>
              <p:cNvSpPr/>
              <p:nvPr/>
            </p:nvSpPr>
            <p:spPr>
              <a:xfrm>
                <a:off x="3793831" y="1585876"/>
                <a:ext cx="1129553" cy="3290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pic>
          <p:nvPicPr>
            <p:cNvPr id="7" name="Graphic 6" descr="Monitor with solid fill">
              <a:extLst>
                <a:ext uri="{FF2B5EF4-FFF2-40B4-BE49-F238E27FC236}">
                  <a16:creationId xmlns:a16="http://schemas.microsoft.com/office/drawing/2014/main" id="{986BD573-82F9-3279-CF6E-10B376264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8608" y="1027957"/>
              <a:ext cx="252000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22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Casati</dc:creator>
  <cp:lastModifiedBy>Daniele Casati</cp:lastModifiedBy>
  <cp:revision>2</cp:revision>
  <dcterms:created xsi:type="dcterms:W3CDTF">2024-10-29T09:28:27Z</dcterms:created>
  <dcterms:modified xsi:type="dcterms:W3CDTF">2024-10-29T09:43:05Z</dcterms:modified>
</cp:coreProperties>
</file>