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9" r:id="rId6"/>
    <p:sldId id="265" r:id="rId7"/>
    <p:sldId id="266" r:id="rId8"/>
    <p:sldId id="268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-13335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0724" y="600844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基于设计模式构建聚合支付平台</a:t>
            </a:r>
            <a:endParaRPr lang="zh-CN" altLang="en-US" sz="40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alpha val="36000"/>
                  </a:schemeClr>
                </a:solidFill>
                <a:latin typeface="微软雅黑" panose="020B0502040204020203" charset="-122"/>
                <a:ea typeface="微软雅黑" panose="020B0502040204020203" charset="-122"/>
              </a:rPr>
              <a:t>COMMODITY DESIGN OF LARGE-SCALE E-COMMERCE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-254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443" y="348650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57" y="-125695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677378" y="225365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8656" y="229873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9993" y="2051184"/>
            <a:ext cx="588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传统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在线支付与聚合支付区别</a:t>
            </a:r>
          </a:p>
        </p:txBody>
      </p:sp>
      <p:sp>
        <p:nvSpPr>
          <p:cNvPr id="11" name="椭圆 10"/>
          <p:cNvSpPr/>
          <p:nvPr/>
        </p:nvSpPr>
        <p:spPr>
          <a:xfrm>
            <a:off x="1677378" y="281880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8656" y="286325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79993" y="2863250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构建支付系统会遇到那些问题</a:t>
            </a:r>
          </a:p>
        </p:txBody>
      </p:sp>
      <p:sp>
        <p:nvSpPr>
          <p:cNvPr id="14" name="椭圆 13"/>
          <p:cNvSpPr/>
          <p:nvPr/>
        </p:nvSpPr>
        <p:spPr>
          <a:xfrm>
            <a:off x="1677378" y="3374133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6894" y="342785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38656" y="403355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79993" y="3434141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构建支付系统整体实现原理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79993" y="394202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支付系统如何保证分布式事务问题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57762" y="3924103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19356" y="3982918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79993" y="4529070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同步回调与异步回调形式区别</a:t>
            </a:r>
          </a:p>
        </p:txBody>
      </p:sp>
      <p:sp>
        <p:nvSpPr>
          <p:cNvPr id="25" name="椭圆 24"/>
          <p:cNvSpPr/>
          <p:nvPr/>
        </p:nvSpPr>
        <p:spPr>
          <a:xfrm>
            <a:off x="1677378" y="448575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46894" y="454178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5</a:t>
            </a:r>
          </a:p>
        </p:txBody>
      </p:sp>
      <p:sp>
        <p:nvSpPr>
          <p:cNvPr id="27" name="椭圆 26"/>
          <p:cNvSpPr/>
          <p:nvPr/>
        </p:nvSpPr>
        <p:spPr>
          <a:xfrm>
            <a:off x="1677378" y="503572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46894" y="509175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6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279993" y="510699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银联支付接口整体源码分析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传统在线支付与聚合支付区别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50792" y="2063432"/>
            <a:ext cx="64171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目前在线支付非常流行，常用支付接口有支付宝、微信支付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，小米支付、京东支付等。如果开发自己对接这每一个支付接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口的话，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后期开发和维护的工作量都非常大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聚合支付平台整合了第三方常用支付接口，帮助开发者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快速实现整合第三方支付接口的整合和后期的维护工作。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聚合支付平台适合于中小型企业使用，如果交易额比较大话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如果聚合支付平台跑路了可能损失比较大，所以大公司都会自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己对接第三方支付接口。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支付宝、微信支付、银联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53004589659&amp;di=0568d89379cbf2ab39f3977ad2ae5290&amp;imgtype=0&amp;src=http%3A%2F%2Fwww.caibaopay.net%2Fupload%2F2018-05-24%2F358fd79c5967a6ab5aa98a728f7a0f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8" y="2179638"/>
            <a:ext cx="5600076" cy="28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支付项目中常见难点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22" y="2376515"/>
            <a:ext cx="1048556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回调接口中，产生延迟通知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？如何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解决支付状态不一致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支付回调接口时，如何保证回调接口通知幂等性问题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金额与商品金额如果不一致时，如何处理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方支付平台如何与对接系统保证分布式事务问题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服务如何与其他系统保证分布式事务问题</a:t>
            </a: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" y="-1143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PPT模板9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" y="-7620"/>
            <a:ext cx="1221867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10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26" y="-162251"/>
            <a:ext cx="1220660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9720" y="3749040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2"/>
                </a:solidFill>
                <a:latin typeface="微软雅黑" panose="020B0502040204020203" charset="-122"/>
                <a:ea typeface="微软雅黑" panose="020B0502040204020203" charset="-122"/>
              </a:rPr>
              <a:t>QQ：483966038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8545</TotalTime>
  <Words>280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Administrator</cp:lastModifiedBy>
  <cp:revision>59</cp:revision>
  <dcterms:created xsi:type="dcterms:W3CDTF">2019-03-13T09:38:33Z</dcterms:created>
  <dcterms:modified xsi:type="dcterms:W3CDTF">2019-03-28T14:01:42Z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