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306" r:id="rId5"/>
    <p:sldId id="304" r:id="rId6"/>
    <p:sldId id="310" r:id="rId7"/>
    <p:sldId id="323" r:id="rId8"/>
    <p:sldId id="326" r:id="rId9"/>
    <p:sldId id="338" r:id="rId10"/>
    <p:sldId id="30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FA"/>
    <a:srgbClr val="12B29A"/>
    <a:srgbClr val="2B579A"/>
    <a:srgbClr val="6B89B6"/>
    <a:srgbClr val="F0F0F0"/>
    <a:srgbClr val="FA6B00"/>
    <a:srgbClr val="BB2B2A"/>
    <a:srgbClr val="FA6B04"/>
    <a:srgbClr val="FC8604"/>
    <a:srgbClr val="ADC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3011" autoAdjust="0"/>
  </p:normalViewPr>
  <p:slideViewPr>
    <p:cSldViewPr snapToGrid="0">
      <p:cViewPr>
        <p:scale>
          <a:sx n="50" d="100"/>
          <a:sy n="50" d="100"/>
        </p:scale>
        <p:origin x="1404" y="480"/>
      </p:cViewPr>
      <p:guideLst>
        <p:guide orient="horz" pos="2245"/>
        <p:guide pos="3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8CAD2-8B22-420E-A3F9-DAD2C17189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3581400" y="814109"/>
            <a:ext cx="4049713" cy="415982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711200" y="685800"/>
            <a:ext cx="107696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3E9EF88C-B433-42FD-8401-1B914518DF1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A160BC5B-2DDC-49E1-88B6-24E0C4B5FF2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2646680" y="3716020"/>
            <a:ext cx="8509000" cy="34925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031240" y="2307590"/>
            <a:ext cx="1961515" cy="1961515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308100" y="2584450"/>
            <a:ext cx="1419225" cy="1419225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4800" dirty="0">
                <a:latin typeface="Segoe UI" panose="020B0502040204020203" pitchFamily="34" charset="0"/>
                <a:cs typeface="Segoe UI" panose="020B0502040204020203" pitchFamily="34" charset="0"/>
              </a:rPr>
              <a:t>课题</a:t>
            </a:r>
            <a:endParaRPr lang="zh-CN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92830" y="5597910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-282" y="5103866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71024" y="6654661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213894" y="6262776"/>
            <a:ext cx="147376" cy="147376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81815" y="4614846"/>
            <a:ext cx="147376" cy="147376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7070" y="269240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266695" y="378183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0" y="25971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4665" y="25971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flipH="1">
            <a:off x="637540" y="25971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 rot="19800000">
            <a:off x="11047327" y="5737767"/>
            <a:ext cx="1430938" cy="1085390"/>
            <a:chOff x="46587" y="5707287"/>
            <a:chExt cx="1430938" cy="1085390"/>
          </a:xfrm>
        </p:grpSpPr>
        <p:sp>
          <p:nvSpPr>
            <p:cNvPr id="29" name="椭圆 28"/>
            <p:cNvSpPr/>
            <p:nvPr/>
          </p:nvSpPr>
          <p:spPr>
            <a:xfrm>
              <a:off x="649487" y="6446845"/>
              <a:ext cx="345832" cy="345832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966734" y="5707287"/>
              <a:ext cx="510791" cy="510791"/>
            </a:xfrm>
            <a:prstGeom prst="ellipse">
              <a:avLst/>
            </a:prstGeom>
            <a:solidFill>
              <a:srgbClr val="2B579A">
                <a:alpha val="6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5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6587" y="6234989"/>
              <a:ext cx="221063" cy="221063"/>
            </a:xfrm>
            <a:prstGeom prst="ellipse">
              <a:avLst/>
            </a:prstGeom>
            <a:solidFill>
              <a:srgbClr val="2B579A">
                <a:alpha val="7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6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672590" y="2219960"/>
            <a:ext cx="8277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27" name="图片 26" descr="33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224385" cy="687641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 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87905" y="3306445"/>
            <a:ext cx="8867775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每特教育|蚂蚁课堂Java高端分布式、微服务IT培训。</a:t>
            </a:r>
            <a:b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培训内容: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分布式、微服务、高可用、高并发、并发编程、JVM、性能调优、真实企业实际项目等。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主讲老师: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97后Java架构师-蚂蚁课堂创始人-余胜军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87905" y="4156075"/>
            <a:ext cx="8867775" cy="138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余老师微信号: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yushengjun644   QQ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644064779或者 1051546329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官方粉丝群: 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193086273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76475" y="1402080"/>
            <a:ext cx="78257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SpringBoot</a:t>
            </a:r>
            <a:r>
              <a:rPr lang="zh-CN" altLang="zh-CN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整合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Dubbo</a:t>
            </a:r>
            <a:endParaRPr lang="zh-CN" altLang="en-US" sz="5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品牌模版  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培训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1905"/>
            <a:ext cx="12194540" cy="685990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品牌模版</a:t>
            </a:r>
            <a:endParaRPr lang="zh-CN" altLang="zh-CN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培2训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" y="-1905"/>
            <a:ext cx="12185650" cy="6854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1905"/>
            <a:ext cx="12200255" cy="686244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82845" y="930910"/>
            <a:ext cx="6593840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余胜军，男，1997年出生，蚂蚁课堂创始人&amp;97后互联网创业者，创办了上海每特教育科技有限公司，其公司产品是主要培训Java架构师培训。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18岁的时候担任主力Java研发、项目Leader、年薪税后高达22万左右，同年18岁创办了蚂蚁课堂-在线教育平台。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18岁的时候通过自己第一桶金，给自己父母在武汉市买了一套数百万的房子。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19岁的时候创办了-上海每特教育科技有限公司 定位软件行业分布式微服务培训。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20岁的时候在线直播Java分布式和微服务培训课程，年收入300万元。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20岁的时候创办了人生第二家公司-苏州特每信息科技有限公司，其注册资本1000万元。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菱形 22"/>
          <p:cNvSpPr/>
          <p:nvPr/>
        </p:nvSpPr>
        <p:spPr>
          <a:xfrm>
            <a:off x="4796790" y="204152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>
            <a:off x="4796790" y="271526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菱形 24"/>
          <p:cNvSpPr/>
          <p:nvPr/>
        </p:nvSpPr>
        <p:spPr>
          <a:xfrm>
            <a:off x="4796790" y="334708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菱形 25"/>
          <p:cNvSpPr/>
          <p:nvPr/>
        </p:nvSpPr>
        <p:spPr>
          <a:xfrm>
            <a:off x="4796790" y="399859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菱形 26"/>
          <p:cNvSpPr/>
          <p:nvPr/>
        </p:nvSpPr>
        <p:spPr>
          <a:xfrm>
            <a:off x="4796790" y="468312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978400" y="5339715"/>
            <a:ext cx="63284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余老师联系方式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: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QQ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: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644064779   微信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: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yushengjun644</a:t>
            </a:r>
            <a:endParaRPr lang="zh-CN" altLang="en-US" sz="2000" b="1">
              <a:solidFill>
                <a:schemeClr val="accent1">
                  <a:lumMod val="75000"/>
                </a:schemeClr>
              </a:solidFill>
              <a:latin typeface="汉仪小隶书简" panose="02010600000101010101" charset="-122"/>
              <a:ea typeface="汉仪小隶书简" panose="02010600000101010101" charset="-122"/>
              <a:cs typeface="汉仪小隶书简" panose="02010600000101010101" charset="-122"/>
            </a:endParaRPr>
          </a:p>
        </p:txBody>
      </p:sp>
      <p:pic>
        <p:nvPicPr>
          <p:cNvPr id="30" name="图片 29" descr="masaik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1049655"/>
            <a:ext cx="3130550" cy="4170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3" name="图片 12" descr="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-1905"/>
            <a:ext cx="12200255" cy="686244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899285" y="1479550"/>
            <a:ext cx="8054340" cy="269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1.Dubbo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支持协议方式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2.SpringBoot2.0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浅谈为什么放弃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，选择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SpringCloud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当当网改造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Dubbox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  <a:endParaRPr lang="zh-CN" altLang="zh-CN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 24"/>
          <p:cNvSpPr/>
          <p:nvPr/>
        </p:nvSpPr>
        <p:spPr bwMode="auto">
          <a:xfrm>
            <a:off x="1415415" y="2331720"/>
            <a:ext cx="289560" cy="28956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 24"/>
          <p:cNvSpPr/>
          <p:nvPr/>
        </p:nvSpPr>
        <p:spPr bwMode="auto">
          <a:xfrm>
            <a:off x="1415415" y="2831465"/>
            <a:ext cx="289560" cy="28956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 24"/>
          <p:cNvSpPr/>
          <p:nvPr/>
        </p:nvSpPr>
        <p:spPr bwMode="auto">
          <a:xfrm>
            <a:off x="1415415" y="3388995"/>
            <a:ext cx="289560" cy="28956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 24"/>
          <p:cNvSpPr/>
          <p:nvPr/>
        </p:nvSpPr>
        <p:spPr bwMode="auto">
          <a:xfrm>
            <a:off x="1415415" y="3816985"/>
            <a:ext cx="289560" cy="28956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15" y="-14605"/>
            <a:ext cx="12200255" cy="686244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134110" y="1479550"/>
            <a:ext cx="9337040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Dubbo支持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ubbo、rmi、hessian、http、webservice、thrift、redis等多种协议，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但是Dubbo官网是推荐我们使用Dubbo协议的。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2" name="横卷形 31"/>
          <p:cNvSpPr/>
          <p:nvPr/>
        </p:nvSpPr>
        <p:spPr>
          <a:xfrm>
            <a:off x="1534795" y="240665"/>
            <a:ext cx="259207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13560" y="240665"/>
            <a:ext cx="203390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Dubbo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支持协议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0367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93420" y="1193800"/>
            <a:ext cx="10936605" cy="2748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SpringBoot1.0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版本与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SpringBoot2.0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整合版本区别很大。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@Service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使用阿里巴巴注解注入服务容器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@Reference 获取服务注解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@EnableDubbo 开启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Dubbo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2" name="横卷形 31"/>
          <p:cNvSpPr/>
          <p:nvPr/>
        </p:nvSpPr>
        <p:spPr>
          <a:xfrm>
            <a:off x="1534795" y="240665"/>
            <a:ext cx="430149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96110" y="240665"/>
            <a:ext cx="38455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SpringBoot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整合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Dubbo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</a:t>
            </a:r>
            <a:endParaRPr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93420" y="1193800"/>
            <a:ext cx="10936605" cy="3412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支持REST风格远程调用（HTTP + JSON/XML)：基于非常成熟的JBoss RestEasy框架，在dubbo中实现了REST风格（HTTP + JSON/XML）的远程调用，以显著简化企业内部的跨语言交互，同时显著简化企业对外的Open API、无线API甚至AJAX服务端等等的开发。事实上，这个REST调用也使得Dubbo可以对当今特别流行的“微服务”架构提供基础性支持。 另外，REST调用也达到了比较高的性能，在基准测试下，HTTP + JSON与Dubbo 2.x默认的RPC协议（即TCP + Hessian2二进制序列化）之间只有1.5倍左右的差距，详见文档中的基准测试报告。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详细文档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:https://github.com/dangdangdotcom/dubbox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2" name="横卷形 31"/>
          <p:cNvSpPr/>
          <p:nvPr/>
        </p:nvSpPr>
        <p:spPr>
          <a:xfrm>
            <a:off x="1534795" y="240665"/>
            <a:ext cx="430149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96110" y="240665"/>
            <a:ext cx="38455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当当网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Dubbox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</a:t>
            </a:r>
            <a:endParaRPr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2540"/>
            <a:ext cx="12200255" cy="6862445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</p:pic>
      <p:sp>
        <p:nvSpPr>
          <p:cNvPr id="20" name="文本框 19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课程咨询</a:t>
            </a:r>
            <a:endParaRPr lang="zh-CN" altLang="zh-CN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26490" y="1049655"/>
            <a:ext cx="8143875" cy="4394835"/>
          </a:xfrm>
          <a:prstGeom prst="rect">
            <a:avLst/>
          </a:prstGeom>
          <a:noFill/>
          <a:effectLst>
            <a:outerShdw blurRad="292100" dist="254000" dir="5400000" sx="116000" sy="116000" algn="ctr" rotWithShape="0">
              <a:schemeClr val="tx1">
                <a:lumMod val="95000"/>
                <a:lumOff val="5000"/>
                <a:alpha val="43000"/>
              </a:schemeClr>
            </a:outerShdw>
          </a:effectLst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课 程 资 料 联  系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小微老师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QQ:483966038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课 程  报 名  咨   询：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安妮老师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QQ:2721395193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微                       信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yushengjun644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有任何疑问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可以加余老师 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QQ:644064779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微信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:yushengjun644 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 特 官 方 粉 丝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群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193086273</a:t>
            </a: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每周 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1 2 4 6 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晚上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20:30-22:30</a:t>
            </a: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内部课现在学费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5399 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抽取优惠券可以优惠 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500-1600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元不等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支持蚂蚁课堂花呗、信用卡、京东白条 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终生免费学习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今天花呗报名培训可以优惠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200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3" name="菱形 22"/>
          <p:cNvSpPr/>
          <p:nvPr/>
        </p:nvSpPr>
        <p:spPr>
          <a:xfrm>
            <a:off x="940435" y="127635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>
            <a:off x="940435" y="165925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菱形 24"/>
          <p:cNvSpPr/>
          <p:nvPr/>
        </p:nvSpPr>
        <p:spPr>
          <a:xfrm>
            <a:off x="940435" y="200723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菱形 25"/>
          <p:cNvSpPr/>
          <p:nvPr/>
        </p:nvSpPr>
        <p:spPr>
          <a:xfrm>
            <a:off x="940435" y="239585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菱形 26"/>
          <p:cNvSpPr/>
          <p:nvPr/>
        </p:nvSpPr>
        <p:spPr>
          <a:xfrm>
            <a:off x="940435" y="278511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菱形 28"/>
          <p:cNvSpPr/>
          <p:nvPr/>
        </p:nvSpPr>
        <p:spPr>
          <a:xfrm>
            <a:off x="940435" y="356806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940435" y="395732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940435" y="432435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940435" y="469138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菱形 32"/>
          <p:cNvSpPr/>
          <p:nvPr/>
        </p:nvSpPr>
        <p:spPr>
          <a:xfrm>
            <a:off x="940435" y="511365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40000"/>
          </a:lnSpc>
          <a:defRPr lang="zh-CN" altLang="en-US" sz="2000" b="1" dirty="0">
            <a:solidFill>
              <a:schemeClr val="accent1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3140</Words>
  <Application>WPS 演示</Application>
  <PresentationFormat>宽屏</PresentationFormat>
  <Paragraphs>165</Paragraphs>
  <Slides>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Segoe UI</vt:lpstr>
      <vt:lpstr>最像素EX2</vt:lpstr>
      <vt:lpstr>汉仪小隶书简</vt:lpstr>
      <vt:lpstr>Calibri</vt:lpstr>
      <vt:lpstr>楷体</vt:lpstr>
      <vt:lpstr>Arial Unicode MS</vt:lpstr>
      <vt:lpstr>Calibri Light</vt:lpstr>
      <vt:lpstr>隶书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春田花花杂货铺</dc:creator>
  <cp:keywords>www.51pptmoban.com</cp:keywords>
  <cp:lastModifiedBy>Administrator</cp:lastModifiedBy>
  <cp:revision>230</cp:revision>
  <dcterms:created xsi:type="dcterms:W3CDTF">2017-04-26T08:43:00Z</dcterms:created>
  <dcterms:modified xsi:type="dcterms:W3CDTF">2018-09-20T12:20:09Z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