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2" r:id="rId4"/>
    <p:sldId id="263" r:id="rId5"/>
    <p:sldId id="269" r:id="rId6"/>
    <p:sldId id="265" r:id="rId7"/>
    <p:sldId id="266" r:id="rId8"/>
    <p:sldId id="268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PPT模板1.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-13335"/>
            <a:ext cx="12240260" cy="6884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80724" y="600844"/>
            <a:ext cx="1070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基于设计模式构建聚合支付平台</a:t>
            </a:r>
            <a:endParaRPr lang="zh-CN" altLang="en-US" sz="40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61678" y="1246505"/>
            <a:ext cx="5668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>
                    <a:alpha val="36000"/>
                  </a:schemeClr>
                </a:solidFill>
                <a:latin typeface="微软雅黑" panose="020B0502040204020203" charset="-122"/>
                <a:ea typeface="微软雅黑" panose="020B0502040204020203" charset="-122"/>
              </a:rPr>
              <a:t>COMMODITY DESIGN OF LARGE-SCALE E-COMMERCE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335" y="-2540"/>
            <a:ext cx="1222311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47" y="877156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PPT模板5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757" y="-125695"/>
            <a:ext cx="12206605" cy="686562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064982" y="2782156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26260" y="2827241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67597" y="2579690"/>
            <a:ext cx="588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黑体" panose="02010609060101010101" charset="-122"/>
              <a:sym typeface="+mn-ea"/>
            </a:endParaRPr>
          </a:p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支付回调产生延迟？导致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数据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不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一致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如何解决？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64982" y="3347306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26260" y="3391756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2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667597" y="3391756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基于策略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+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工厂模式实现聚合支付对账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64982" y="3902639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34498" y="3956356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26260" y="4562061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</a:rPr>
              <a:t>4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667597" y="3962647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黑体" panose="02010609060101010101" charset="-122"/>
                <a:sym typeface="+mn-ea"/>
              </a:rPr>
              <a:t>使用分布式任务调度实现自动化补偿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传统在线支付与聚合支付区别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50792" y="2063432"/>
            <a:ext cx="64171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目前在线支付非常流行，常用支付接口有支付宝、微信支付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，小米支付、京东支付等。如果开发自己对接这每一个支付接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口的话，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后期开发和维护的工作量都非常大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聚合支付平台整合了第三方常用支付接口，帮助开发者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快速实现整合第三方支付接口的整合和后期的维护工作。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聚合支付平台适合于中小型企业使用，如果交易额比较大话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如果聚合支付平台跑路了可能损失比较大，所以大公司都会自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己对接第三方支付接口。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支付宝、微信支付、银联 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8" name="Picture 4" descr="https://timgsa.baidu.com/timg?image&amp;quality=80&amp;size=b9999_10000&amp;sec=1553004589659&amp;di=0568d89379cbf2ab39f3977ad2ae5290&amp;imgtype=0&amp;src=http%3A%2F%2Fwww.caibaopay.net%2Fupload%2F2018-05-24%2F358fd79c5967a6ab5aa98a728f7a0f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8" y="2179638"/>
            <a:ext cx="5600076" cy="286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sym typeface="+mn-ea"/>
              </a:rPr>
              <a:t>支付项目中常见难点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2422" y="2376515"/>
            <a:ext cx="10485563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支付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回调接口中，产生延迟通知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？如何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解决支付状态不一致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endParaRPr lang="zh-CN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重试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支付回调接口时，如何保证回调接口通知幂等性问题</a:t>
            </a:r>
          </a:p>
          <a:p>
            <a:pPr lvl="0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支付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金额与商品金额如果不一致时，如何处理</a:t>
            </a:r>
          </a:p>
          <a:p>
            <a:pPr lvl="0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第三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方支付平台如何与对接系统保证分布式事务问题</a:t>
            </a:r>
          </a:p>
          <a:p>
            <a:pPr lvl="0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支付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服务如何与其他系统保证分布式事务问题</a:t>
            </a: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64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40" y="-11430"/>
            <a:ext cx="1222311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PPT模板9.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860" y="-7620"/>
            <a:ext cx="12218670" cy="6873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10.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126" y="-162251"/>
            <a:ext cx="12206605" cy="686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09720" y="3749040"/>
            <a:ext cx="3980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 dirty="0">
                <a:solidFill>
                  <a:schemeClr val="accent2"/>
                </a:solidFill>
                <a:latin typeface="微软雅黑" panose="020B0502040204020203" charset="-122"/>
                <a:ea typeface="微软雅黑" panose="020B0502040204020203" charset="-122"/>
              </a:rPr>
              <a:t>QQ：483966038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10103</TotalTime>
  <Words>264</Words>
  <Application>Microsoft Office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华文楷体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ruanying</dc:creator>
  <cp:lastModifiedBy>Administrator</cp:lastModifiedBy>
  <cp:revision>62</cp:revision>
  <dcterms:created xsi:type="dcterms:W3CDTF">2019-03-13T09:38:33Z</dcterms:created>
  <dcterms:modified xsi:type="dcterms:W3CDTF">2019-04-04T13:47:40Z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