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362" r:id="rId8"/>
    <p:sldId id="412" r:id="rId9"/>
    <p:sldId id="413" r:id="rId10"/>
    <p:sldId id="409" r:id="rId11"/>
    <p:sldId id="410" r:id="rId12"/>
    <p:sldId id="414" r:id="rId13"/>
    <p:sldId id="418" r:id="rId14"/>
    <p:sldId id="419" r:id="rId15"/>
    <p:sldId id="421" r:id="rId16"/>
    <p:sldId id="420" r:id="rId17"/>
    <p:sldId id="30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31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21576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29890" y="1385570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高性能RabbitM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</a:t>
            </a:r>
            <a:endParaRPr lang="en-US" altLang="zh-CN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RabbitMQ管理平台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管理平台地址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http://127.0.0.1:15672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默认账号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:guest/guest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用户可以自己创建新的账号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Virtual Hosts: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像mysql有数据库的概念并且可以指定用户对库和表等操作的权限。那RabbitMQ呢？RabbitMQ也有类似的权限管理。在RabbitMQ中可以虚拟消息服务器VirtualHost，每个VirtualHost相当月一个相对独立的RabbitMQ服务器，每个VirtualHost之间是相互隔离的。exchange、queue、message不能互通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的五种形式队列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7905" y="1708150"/>
            <a:ext cx="89820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1.点对点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公平性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4.路由模式Routing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5.通配符模式Topics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为了确保消息不会丢失，RabbitMQ支持消息应答。消费者发送一个消息应答，告诉RabbitMQ这个消息已经接收并且处理完毕了。RabbitMQ就可以删除它了。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如果一个消费者挂掉却没有发送应答，RabbitMQ会理解为这个消息没有处理完全，然后交给另一个消费者去重新处理。这样，你就可以确认即使消费者偶尔挂掉也不会丢失任何消息了。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没有任何消息超时限制；只有当消费者挂掉时，RabbitMQ才会重新投递。即使处理一条消息会花费很长的时间。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应答是默认打开的。我们通过显示的设置autoAsk=true关闭这种机制。现即自动应答开，一旦我们完成任务，消费者会自动发送应答。通知RabbitMQ消息已被处理，可以从内存删除。如果消费者因宕机或链接失败等原因没有发送ACK（不同于ActiveMQ，在RabbitMQ里，消息没有过期的概念），则RabbitMQ会将消息重新发送给其他监听在队列的下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RabbitMQ的公平转发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目前消息转发机制是平均分配，这样就会出现俩个消费者，奇数的任务很耗时，偶数的任何工作量很小，造成的原因就是近当消息到达队列进行转发消息。并不在乎有多少任务消费者并未传递一个应答给RabbitMQ。仅仅盲目转发所有的奇数给一个消费者，偶数给另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为了解决这样的问题，我们可以使用basicQos方法，传递参数为prefetchCount= 1。这样告诉RabbitMQ不要在同一时间给一个消费者超过一条消息。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换句话说，只有在消费者空闲的时候会发送下一条信息。调度分发消息的方式，也就是告诉RabbitMQ每次只给消费者处理一条消息，也就是等待消费者处理完毕并自己对刚刚处理的消息进行确认之后，才发送下一条消息，防止消费者太过于忙碌，也防止它太过去清闲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 设置channel.basicQos(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);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生产者端代码不变，消费者端代码这部分就是用于开启手动应答模式的。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channel.basicConsume(QUEUE_NAME, false, defaultConsumer);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注：第二个参数值为false代表关闭RabbitMQ的自动应答机制，改为手动应答。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在处理完消息时，返回应答状态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表示为自动应答模式。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channel.basicAck(envelope.getDeliveryTag(), false);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报名的每位学员会指导学习路线，学习过程中少走弯路。</a:t>
            </a:r>
            <a:endParaRPr lang="zh-CN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4770" y="1021080"/>
            <a:ext cx="8054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RabbitMQ课程介绍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3.Windows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环境搭建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RabbitMQ管理平台介绍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VirtualHost与权限管理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RabbitMQ简单与工作队列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Ack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应答模式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RabbitMQ持久化机制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RabbitMQ订阅模式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RabbitMQ路由模式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11.SpringBoot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整合RabbitMQ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RabbitMQ幂等性解决方案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230822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百度百科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协议介绍https://baike.baidu.com/item/AMQP/8354716?fr=aladdin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0271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67335"/>
            <a:ext cx="3624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6985"/>
            <a:ext cx="12199620" cy="6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3771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erlang语言简介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1018603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rlang编程语言最初目的是进行大型电信交换设备的软件开发，是一种适用于大规模并行处理环境的高可靠性编程语言。随着多核处理器技术的日渐普及，以及互联网、云计算等技术的发展，该语言的应用范围也有逐渐扩大之势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百度百科介绍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:https://baike.baidu.com/item/Erlang%E8%AF%AD%E8%A8%80/20864044?fr=aladdin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初衷理念实现抗高并发语言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7512</Words>
  <Application>WPS 演示</Application>
  <PresentationFormat>宽屏</PresentationFormat>
  <Paragraphs>361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楷体</vt:lpstr>
      <vt:lpstr>Calibri</vt:lpstr>
      <vt:lpstr>Arial Unicode MS</vt:lpstr>
      <vt:lpstr>Calibri Light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610</cp:revision>
  <dcterms:created xsi:type="dcterms:W3CDTF">2017-04-26T08:43:00Z</dcterms:created>
  <dcterms:modified xsi:type="dcterms:W3CDTF">2018-10-21T02:58:51Z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