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501" autoAdjust="0"/>
    <p:restoredTop sz="96429" autoAdjust="0"/>
  </p:normalViewPr>
  <p:slideViewPr>
    <p:cSldViewPr snapToGrid="0">
      <p:cViewPr varScale="1">
        <p:scale>
          <a:sx n="116" d="100"/>
          <a:sy n="116" d="100"/>
        </p:scale>
        <p:origin x="13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021EF-7080-4B3F-8EC1-B1DAD8AE7FE8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F3B84-4F7A-4890-99E0-8B636F334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63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F3B84-4F7A-4890-99E0-8B636F3340E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32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2F15-45A9-4D52-930B-5A49D910D9B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65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2F15-45A9-4D52-930B-5A49D910D9B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04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2F15-45A9-4D52-930B-5A49D910D9B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410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2F15-45A9-4D52-930B-5A49D910D9B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9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2F15-45A9-4D52-930B-5A49D910D9B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7046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2F15-45A9-4D52-930B-5A49D910D9B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975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2F15-45A9-4D52-930B-5A49D910D9B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51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2F15-45A9-4D52-930B-5A49D910D9B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9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2F15-45A9-4D52-930B-5A49D910D9B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06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2F15-45A9-4D52-930B-5A49D910D9B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92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2F15-45A9-4D52-930B-5A49D910D9B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3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2F15-45A9-4D52-930B-5A49D910D9B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44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2F15-45A9-4D52-930B-5A49D910D9B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2F15-45A9-4D52-930B-5A49D910D9B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10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2F15-45A9-4D52-930B-5A49D910D9B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74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2F15-45A9-4D52-930B-5A49D910D9B0}" type="datetimeFigureOut">
              <a:rPr lang="zh-CN" altLang="en-US" smtClean="0"/>
              <a:t>2018/3/6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6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B2F15-45A9-4D52-930B-5A49D910D9B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80E5CE-607B-44E4-AB3A-B9813BC32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77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686696" y="1800685"/>
            <a:ext cx="10492944" cy="1546364"/>
          </a:xfrm>
        </p:spPr>
        <p:txBody>
          <a:bodyPr/>
          <a:lstStyle/>
          <a:p>
            <a:r>
              <a:rPr lang="zh-CN" altLang="en-US" dirty="0" smtClean="0"/>
              <a:t>阿里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框架原理剖析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40290" y="3347049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 smtClean="0"/>
              <a:t>课题主要内容</a:t>
            </a:r>
            <a:r>
              <a:rPr lang="en-US" altLang="zh-CN" b="1" dirty="0" smtClean="0"/>
              <a:t>:</a:t>
            </a:r>
          </a:p>
          <a:p>
            <a:pPr algn="l"/>
            <a:r>
              <a:rPr lang="zh-CN" altLang="en-US" b="1" dirty="0" smtClean="0"/>
              <a:t>使用</a:t>
            </a:r>
            <a:r>
              <a:rPr lang="en-US" altLang="zh-CN" b="1" dirty="0" err="1" smtClean="0"/>
              <a:t>Dubbo</a:t>
            </a:r>
            <a:r>
              <a:rPr lang="zh-CN" altLang="en-US" b="1" dirty="0" smtClean="0"/>
              <a:t>实现</a:t>
            </a:r>
            <a:r>
              <a:rPr lang="en-US" altLang="zh-CN" b="1" dirty="0" smtClean="0"/>
              <a:t>RPC</a:t>
            </a:r>
            <a:r>
              <a:rPr lang="zh-CN" altLang="en-US" b="1" dirty="0" smtClean="0"/>
              <a:t>远程调用、</a:t>
            </a:r>
            <a:r>
              <a:rPr lang="en-US" altLang="zh-CN" b="1" dirty="0" err="1" smtClean="0"/>
              <a:t>Dubbo</a:t>
            </a:r>
            <a:r>
              <a:rPr lang="zh-CN" altLang="en-US" b="1" dirty="0" smtClean="0"/>
              <a:t>底层原理框架、服务治理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340290" y="4728519"/>
            <a:ext cx="8989959" cy="13853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8000" b="1" dirty="0">
                <a:solidFill>
                  <a:schemeClr val="tx1"/>
                </a:solidFill>
                <a:latin typeface="+mn-ea"/>
              </a:rPr>
              <a:t>每特教育</a:t>
            </a:r>
            <a:r>
              <a:rPr lang="en-US" altLang="zh-CN" sz="8000" b="1" dirty="0">
                <a:solidFill>
                  <a:schemeClr val="tx1"/>
                </a:solidFill>
                <a:latin typeface="+mn-ea"/>
              </a:rPr>
              <a:t>Java</a:t>
            </a:r>
            <a:r>
              <a:rPr lang="zh-CN" altLang="en-US" sz="8000" b="1" dirty="0">
                <a:solidFill>
                  <a:schemeClr val="tx1"/>
                </a:solidFill>
                <a:latin typeface="+mn-ea"/>
              </a:rPr>
              <a:t>高端分布式、微服务</a:t>
            </a:r>
            <a:r>
              <a:rPr lang="en-US" altLang="zh-CN" sz="8000" b="1" dirty="0">
                <a:solidFill>
                  <a:schemeClr val="tx1"/>
                </a:solidFill>
                <a:latin typeface="+mn-ea"/>
              </a:rPr>
              <a:t>IT</a:t>
            </a:r>
            <a:r>
              <a:rPr lang="zh-CN" altLang="en-US" sz="8000" b="1" dirty="0">
                <a:solidFill>
                  <a:schemeClr val="tx1"/>
                </a:solidFill>
                <a:latin typeface="+mn-ea"/>
              </a:rPr>
              <a:t>培训。</a:t>
            </a:r>
            <a:r>
              <a:rPr lang="en-US" altLang="zh-CN" sz="80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zh-CN" sz="8000" b="1" dirty="0">
                <a:solidFill>
                  <a:schemeClr val="tx1"/>
                </a:solidFill>
                <a:latin typeface="+mn-ea"/>
              </a:rPr>
            </a:br>
            <a:r>
              <a:rPr lang="zh-CN" altLang="en-US" sz="8000" b="1" dirty="0">
                <a:solidFill>
                  <a:schemeClr val="tx1"/>
                </a:solidFill>
                <a:latin typeface="+mn-ea"/>
              </a:rPr>
              <a:t>培训内容</a:t>
            </a:r>
            <a:r>
              <a:rPr lang="en-US" altLang="zh-CN" sz="8000" b="1" dirty="0">
                <a:solidFill>
                  <a:schemeClr val="tx1"/>
                </a:solidFill>
                <a:latin typeface="+mn-ea"/>
              </a:rPr>
              <a:t>:</a:t>
            </a:r>
            <a:r>
              <a:rPr lang="zh-CN" altLang="en-US" sz="8000" b="1" dirty="0">
                <a:solidFill>
                  <a:schemeClr val="tx1"/>
                </a:solidFill>
                <a:latin typeface="+mn-ea"/>
              </a:rPr>
              <a:t>分布式、微服务、高可用、高并发、并发编程、</a:t>
            </a:r>
            <a:r>
              <a:rPr lang="en-US" altLang="zh-CN" sz="8000" b="1" dirty="0">
                <a:solidFill>
                  <a:schemeClr val="tx1"/>
                </a:solidFill>
                <a:latin typeface="+mn-ea"/>
              </a:rPr>
              <a:t>JVM</a:t>
            </a:r>
            <a:r>
              <a:rPr lang="zh-CN" altLang="en-US" sz="8000" b="1" dirty="0">
                <a:solidFill>
                  <a:schemeClr val="tx1"/>
                </a:solidFill>
                <a:latin typeface="+mn-ea"/>
              </a:rPr>
              <a:t>、性能调优、真实企业实际项目等</a:t>
            </a:r>
            <a:r>
              <a:rPr lang="zh-CN" altLang="en-US" sz="8000" b="1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sz="8000" b="1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zh-CN" altLang="en-US" sz="8000" b="1" dirty="0" smtClean="0">
                <a:solidFill>
                  <a:srgbClr val="FF0000"/>
                </a:solidFill>
                <a:latin typeface="+mn-ea"/>
              </a:rPr>
              <a:t>主讲</a:t>
            </a:r>
            <a:r>
              <a:rPr lang="zh-CN" altLang="en-US" sz="8000" b="1" dirty="0">
                <a:solidFill>
                  <a:srgbClr val="FF0000"/>
                </a:solidFill>
                <a:latin typeface="+mn-ea"/>
              </a:rPr>
              <a:t>老师</a:t>
            </a:r>
            <a:r>
              <a:rPr lang="en-US" altLang="zh-CN" sz="8000" b="1" dirty="0" smtClean="0">
                <a:solidFill>
                  <a:srgbClr val="FF0000"/>
                </a:solidFill>
                <a:latin typeface="+mn-ea"/>
              </a:rPr>
              <a:t>:97</a:t>
            </a:r>
            <a:r>
              <a:rPr lang="zh-CN" altLang="en-US" sz="8000" b="1" dirty="0" smtClean="0">
                <a:solidFill>
                  <a:srgbClr val="FF0000"/>
                </a:solidFill>
                <a:latin typeface="+mn-ea"/>
              </a:rPr>
              <a:t>后</a:t>
            </a:r>
            <a:r>
              <a:rPr lang="en-US" altLang="zh-CN" sz="8000" b="1" dirty="0" smtClean="0">
                <a:solidFill>
                  <a:srgbClr val="FF0000"/>
                </a:solidFill>
                <a:latin typeface="+mn-ea"/>
              </a:rPr>
              <a:t>IT</a:t>
            </a:r>
            <a:r>
              <a:rPr lang="zh-CN" altLang="en-US" sz="8000" b="1" dirty="0" smtClean="0">
                <a:solidFill>
                  <a:srgbClr val="FF0000"/>
                </a:solidFill>
                <a:latin typeface="+mn-ea"/>
              </a:rPr>
              <a:t>讲师</a:t>
            </a:r>
            <a:r>
              <a:rPr lang="en-US" altLang="zh-CN" sz="8000" b="1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8000" b="1" dirty="0" smtClean="0">
                <a:solidFill>
                  <a:srgbClr val="FF0000"/>
                </a:solidFill>
                <a:latin typeface="+mn-ea"/>
              </a:rPr>
              <a:t>蚂蚁</a:t>
            </a:r>
            <a:r>
              <a:rPr lang="zh-CN" altLang="en-US" sz="8000" b="1" dirty="0">
                <a:solidFill>
                  <a:srgbClr val="FF0000"/>
                </a:solidFill>
                <a:latin typeface="+mn-ea"/>
              </a:rPr>
              <a:t>课堂创始人</a:t>
            </a:r>
            <a:r>
              <a:rPr lang="en-US" altLang="zh-CN" sz="80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8000" b="1" dirty="0">
                <a:solidFill>
                  <a:srgbClr val="FF0000"/>
                </a:solidFill>
                <a:latin typeface="+mn-ea"/>
              </a:rPr>
              <a:t>余胜军</a:t>
            </a:r>
            <a:r>
              <a:rPr lang="en-US" altLang="zh-CN" sz="80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zh-CN" sz="8000" b="1" dirty="0">
                <a:solidFill>
                  <a:schemeClr val="tx1"/>
                </a:solidFill>
                <a:latin typeface="+mn-ea"/>
              </a:rPr>
            </a:br>
            <a:r>
              <a:rPr lang="en-US" altLang="zh-CN" sz="8000" b="1" dirty="0" smtClean="0">
                <a:solidFill>
                  <a:schemeClr val="tx1"/>
                </a:solidFill>
                <a:latin typeface="+mn-ea"/>
              </a:rPr>
              <a:t>QQ644064779 </a:t>
            </a:r>
            <a:r>
              <a:rPr lang="zh-CN" altLang="en-US" sz="8000" b="1" dirty="0" smtClean="0">
                <a:solidFill>
                  <a:schemeClr val="tx1"/>
                </a:solidFill>
                <a:latin typeface="+mn-ea"/>
              </a:rPr>
              <a:t>微信账号</a:t>
            </a:r>
            <a:r>
              <a:rPr lang="en-US" altLang="zh-CN" sz="8000" b="1" dirty="0" smtClean="0">
                <a:solidFill>
                  <a:schemeClr val="tx1"/>
                </a:solidFill>
                <a:latin typeface="+mn-ea"/>
              </a:rPr>
              <a:t>:yushengjun644 </a:t>
            </a:r>
            <a:r>
              <a:rPr lang="en-US" altLang="zh-CN" sz="8000" b="1" dirty="0">
                <a:solidFill>
                  <a:schemeClr val="tx1"/>
                </a:solidFill>
                <a:latin typeface="+mn-ea"/>
              </a:rPr>
              <a:t>QQ </a:t>
            </a:r>
            <a:r>
              <a:rPr lang="zh-CN" altLang="en-US" sz="8000" b="1" dirty="0" smtClean="0">
                <a:solidFill>
                  <a:schemeClr val="tx1"/>
                </a:solidFill>
                <a:latin typeface="+mn-ea"/>
              </a:rPr>
              <a:t>官方粉丝</a:t>
            </a:r>
            <a:r>
              <a:rPr lang="zh-CN" altLang="en-US" sz="8000" b="1" dirty="0">
                <a:solidFill>
                  <a:schemeClr val="tx1"/>
                </a:solidFill>
                <a:latin typeface="+mn-ea"/>
              </a:rPr>
              <a:t>群</a:t>
            </a:r>
            <a:r>
              <a:rPr lang="en-US" altLang="zh-CN" sz="8000" b="1" dirty="0">
                <a:solidFill>
                  <a:schemeClr val="tx1"/>
                </a:solidFill>
                <a:latin typeface="+mn-ea"/>
              </a:rPr>
              <a:t>: 116295598</a:t>
            </a:r>
            <a:endParaRPr lang="en-US" altLang="zh-CN" sz="80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zh-CN" dirty="0" smtClean="0"/>
          </a:p>
          <a:p>
            <a:pPr algn="l"/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191898" y="378922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b="1" dirty="0" smtClean="0">
                <a:solidFill>
                  <a:srgbClr val="FF0000"/>
                </a:solidFill>
              </a:rPr>
              <a:t>每特教育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–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上海每特教育科技有限公司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2800" b="1" dirty="0">
                <a:solidFill>
                  <a:srgbClr val="FF0000"/>
                </a:solidFill>
              </a:rPr>
              <a:t>官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网网站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:www.itmayiedu.com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8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456</TotalTime>
  <Words>47</Words>
  <Application>Microsoft Office PowerPoint</Application>
  <PresentationFormat>宽屏</PresentationFormat>
  <Paragraphs>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阿里Dubbo框架原理剖析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SpringCloud Hystrix 断路器</dc:title>
  <dc:creator>User</dc:creator>
  <cp:lastModifiedBy>User</cp:lastModifiedBy>
  <cp:revision>6</cp:revision>
  <dcterms:created xsi:type="dcterms:W3CDTF">2018-02-28T12:29:05Z</dcterms:created>
  <dcterms:modified xsi:type="dcterms:W3CDTF">2018-03-06T15:44:20Z</dcterms:modified>
</cp:coreProperties>
</file>