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23" r:id="rId8"/>
    <p:sldId id="325" r:id="rId9"/>
    <p:sldId id="326" r:id="rId10"/>
    <p:sldId id="324" r:id="rId11"/>
    <p:sldId id="327" r:id="rId12"/>
    <p:sldId id="328" r:id="rId13"/>
    <p:sldId id="30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240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15607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9225" y="1385570"/>
            <a:ext cx="73348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Dubbo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服务治理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581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34795" y="240665"/>
            <a:ext cx="3257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平台部署部署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20" y="1049655"/>
            <a:ext cx="1093660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环境要求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JDK1.8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Tomcat8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环境部署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将dubbo-admin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.zip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放入到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TomcatWebapps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目录下，修改dubbo.properties中的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连接地址即可。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dubbo-admin底层实现连接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Zookeeper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信息，进行解析转化程页面进行展示。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15" y="665480"/>
            <a:ext cx="4047490" cy="233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今天花呗报名培训可以优惠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1049655"/>
            <a:ext cx="3225800" cy="429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698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85240" y="102235"/>
            <a:ext cx="8054340" cy="5688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分布式服务治理框架产生的背景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2. 为什么需要对服务实现服务治理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什么是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分布式服务治理框架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支持常用四种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分布式服务治理框架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优缺点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底层架构架构原理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服务注册与发现原理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分布式治理快速入门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.部署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DubboAdmin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 24"/>
          <p:cNvSpPr/>
          <p:nvPr/>
        </p:nvSpPr>
        <p:spPr bwMode="auto">
          <a:xfrm>
            <a:off x="800100" y="95313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4"/>
          <p:cNvSpPr/>
          <p:nvPr/>
        </p:nvSpPr>
        <p:spPr bwMode="auto">
          <a:xfrm>
            <a:off x="800100" y="145288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4"/>
          <p:cNvSpPr/>
          <p:nvPr/>
        </p:nvSpPr>
        <p:spPr bwMode="auto">
          <a:xfrm>
            <a:off x="800100" y="201041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4"/>
          <p:cNvSpPr/>
          <p:nvPr/>
        </p:nvSpPr>
        <p:spPr bwMode="auto">
          <a:xfrm>
            <a:off x="800100" y="243840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 24"/>
          <p:cNvSpPr/>
          <p:nvPr/>
        </p:nvSpPr>
        <p:spPr bwMode="auto">
          <a:xfrm>
            <a:off x="800100" y="295783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24"/>
          <p:cNvSpPr/>
          <p:nvPr/>
        </p:nvSpPr>
        <p:spPr bwMode="auto">
          <a:xfrm>
            <a:off x="800100" y="347726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24"/>
          <p:cNvSpPr/>
          <p:nvPr/>
        </p:nvSpPr>
        <p:spPr bwMode="auto">
          <a:xfrm>
            <a:off x="800100" y="396938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24"/>
          <p:cNvSpPr/>
          <p:nvPr/>
        </p:nvSpPr>
        <p:spPr bwMode="auto">
          <a:xfrm>
            <a:off x="800100" y="443484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24"/>
          <p:cNvSpPr/>
          <p:nvPr/>
        </p:nvSpPr>
        <p:spPr bwMode="auto">
          <a:xfrm>
            <a:off x="800100" y="495808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146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13560" y="1796415"/>
            <a:ext cx="933704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一款分布式服务框架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高性能和透明化的RPC远程服务调用方案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SOA服务治理方案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1348740" y="196850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1348740" y="253619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1348740" y="32480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1779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03675"/>
            <a:ext cx="933704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每天为2千多个服务提供大于30亿次访问量支持，并被广泛应用于阿里巴巴集团的各成员站点以及别的公司的业务中。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3420" y="1479550"/>
            <a:ext cx="933704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Dubbo提供的注册中心有如下几种类型可供选择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Multicast注册中心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Zookeeper注册中心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Redis注册中心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Simple注册中心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2033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Dubbo注册中心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93420" y="1193800"/>
            <a:ext cx="1093660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①透明化的远程方法调用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像调用本地方法一样调用远程方法；只需简单配置，没有任何API侵入。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②软负载均衡及容错机制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可在内网替代nginx lvs等硬件负载均衡器。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③服务注册中心自动注册 &amp; 配置管理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不需要写死服务提供者地址，注册中心基于接口名自动查询提供者ip。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使用类似zookeeper等分布式协调服务作为服务注册中心，可以将绝大部分项目配置移入zookeeper集群。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④服务接口监控与治理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-Dubbo-admin与Dubbo-monitor提供了完善的服务接口管理与监控功能，针对不同应用的不同接口，可以进行 多版本，多协议，多注册中心管理。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只支持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1779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优缺点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146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033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架构原理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021080"/>
            <a:ext cx="4131310" cy="27266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5345" y="1021080"/>
            <a:ext cx="5803900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角色区分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Provider: 暴露服务的服务提供方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（生产者）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Consumer: 调用远程服务的服务消费方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（消费者）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Registry: 服务注册与发现的注册中心。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Monitor: 统计服务的调用次数和调用时间的监控中心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5345" y="2771140"/>
            <a:ext cx="9337040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调用流程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0.服务容器负责启动，加载，运行服务提供者。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1.服务提供者在启动时，向注册中心注册自己提供的服务。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2.服务消费者在启动时，向注册中心订阅自己所需的服务。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3.注册中心返回服务提供者地址列表给消费者，如果有变更，注册中心将基于长连接推送变更数据给消费者。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4.服务消费者，从提供者地址列表中，基于软负载均衡算法，选一台提供者进行调用，如果调用失败，再选另一台调用。 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5.服务消费者和提供者，在内存中累计调用次数和调用时间，定时每分钟发送一次统计数据到监控中心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注意：老师必须画图演示该流程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5920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033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快速入门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2945" y="1193800"/>
            <a:ext cx="1093660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搭建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Dubbo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快速入门案例，实现消费者（订单）调用生产者（会员）服务接口。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环境步骤：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1.安装Zookeepr启动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2.创建Maven项目搭建生产者和消费者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3.安装DubboAdmin平台，实现服务监控管理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4492</Words>
  <Application>WPS 演示</Application>
  <PresentationFormat>宽屏</PresentationFormat>
  <Paragraphs>266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Calibri</vt:lpstr>
      <vt:lpstr>Arial Unicode MS</vt:lpstr>
      <vt:lpstr>Calibri Light</vt:lpstr>
      <vt:lpstr>隶书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163</cp:revision>
  <dcterms:created xsi:type="dcterms:W3CDTF">2017-04-26T08:43:00Z</dcterms:created>
  <dcterms:modified xsi:type="dcterms:W3CDTF">2018-09-18T14:10:52Z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