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3" r:id="rId5"/>
    <p:sldId id="271" r:id="rId6"/>
    <p:sldId id="273" r:id="rId7"/>
    <p:sldId id="275" r:id="rId8"/>
    <p:sldId id="274" r:id="rId9"/>
    <p:sldId id="272" r:id="rId10"/>
    <p:sldId id="276" r:id="rId11"/>
    <p:sldId id="270" r:id="rId12"/>
    <p:sldId id="265" r:id="rId13"/>
    <p:sldId id="266" r:id="rId14"/>
    <p:sldId id="268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.bl.com/?bl_ad=644_-_366041_-_1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1.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-26670"/>
            <a:ext cx="12240260" cy="6884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63734" y="537419"/>
            <a:ext cx="107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Java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实现微服务秒杀抢购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1678" y="1246505"/>
            <a:ext cx="5668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COMMODITY DESIGN OF LARGE-SCALE E-COMMERCE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8579" y="463866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秒杀抢购修改库存如何减少数据库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IO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211" y="1819105"/>
            <a:ext cx="11656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在高并发情况下，如果突然有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万个不同用户的请求进行秒杀，但是商品的库存数量只有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个，那么这时候可能会出现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个请求执行修改秒杀库存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语句，这时候可能会出现数据库访问压力承受不了？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秒杀抢购修改库存如何减少数据库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IO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数据库分表分库、读写分离、使用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redis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缓存减去数据库访问压力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非常靠谱的秒杀方案 基于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MQ+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库存令牌桶实现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同时有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万个请求实现秒杀、商品库存只有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 实现只需要修改库存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次就可以了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方案实现流程：提前对应的商品库存生成好对应令牌（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个令牌），在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万个请求中，只要谁能够获取到令牌谁就能够秒杀成功， 获取到秒杀令牌后，在使用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mq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异步实现修改减去库存。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79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第五期计划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2019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日正式开班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12700" y="2063433"/>
            <a:ext cx="123806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今晚公开课限时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【5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学员，在原优惠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1500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元的基础上，“补贴”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300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元，限额优惠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4399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报名。</a:t>
            </a: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一次报名，终身学习</a:t>
            </a: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送蚂蚁课堂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vip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第五期计划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日正式开班，完全是从基础开始到分布式解决方案、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vue+springcloud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构建微服务电商项目。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新增数据结构与算法课程、大数据课程等，课程体系更加完善、更加底层，目标实现第五期培训后，月薪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万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现在报名第五期，组团报名价格优惠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1500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元学费，且享受终生免费学习。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报名咨询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QQ644064065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或者小薇老师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QQ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483966038</a:t>
            </a: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同时：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日之后 蚂蚁课堂不在对外出售永久会员 实现年费制度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1000/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 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1399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40" y="-1143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PPT模板9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60" y="-7620"/>
            <a:ext cx="12218670" cy="6873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10.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126" y="-162251"/>
            <a:ext cx="12206605" cy="686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2012" y="3724327"/>
            <a:ext cx="398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QQ：483966038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PT模板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35" y="-2540"/>
            <a:ext cx="1222311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47" y="877156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5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757" y="-125695"/>
            <a:ext cx="12206605" cy="686562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073220" y="2564725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4498" y="2609810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67597" y="2579690"/>
            <a:ext cx="588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秒杀核心抢购核心的命脉是？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64664" y="3190502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34498" y="3246654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67597" y="3216344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秒杀抢购修改库存如何减少数据库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IO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操作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64982" y="3902639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34498" y="3956356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26260" y="4562061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667597" y="3962647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基于库存令牌桶方式实现秒杀抢购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67597" y="4584415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基于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MQ+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库存令牌桶实现异步秒杀抢购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4982" y="4565200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134498" y="4618917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杀系统介绍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2423" y="2063433"/>
            <a:ext cx="8000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网上竞拍的一种新方式。所谓“秒杀”，就是网络卖家发布一些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超低价格的商品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，所有买家在同一时间网上抢购的一种销售方式。由于商品价格低廉，往往一上架就被抢购一空，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有时只用一秒钟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摘自百度百科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相关秒杀网址：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http://s.bl.com/?bl_ad=644_-_366041_-_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1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12306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抢票就是一个秒杀案例 分段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秒杀抢购有什么样的特征：短时间并发量非常大、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高并发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04" y="2179638"/>
            <a:ext cx="3171568" cy="31715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杀常见的方式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5924" y="1827342"/>
            <a:ext cx="116565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、一元秒杀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此种秒杀一般都是限量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件或者几件，秒杀价格绝对低到令人无法相信也无法抗拒而不去参与，此种秒杀一般在开始之后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1-3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秒之内就会秒杀完毕，抢购速度相当之快，有意参与此种秒杀的秒客电脑配置一定要好，而且网速上一定要比其它的秒客占据更大的优势，才能够提高秒中概率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、低价限量秒杀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此种形式也可以理解为低折扣秒杀，限量不限时，秒完即止，此种秒杀形式商家提供一定数量的商品，直至秒完即止，对于秒客来说在时间的把握上要求没有那么苛刻，能够秒中的概率相对来说是很大的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小米手机、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12306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、低价限时限量秒杀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此种形式也可以理解为低折扣秒杀，限时限量，在规定的时间内，无论商品是否秒杀完毕，该场秒杀都会结束，对于秒客来说在时间的把握上要求没有那么苛刻，但是下手一定要及时，过了规定的秒杀时间就不能够参与，秒中的概率一般都会很大，但是时间上一定要把握好；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杀抢购实现遇到的问题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211" y="1820853"/>
            <a:ext cx="116565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前端层面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1.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突然增加的网络及服务器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带宽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用户实现重复提交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业务层面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1.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如何防止商品超卖问题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服务器单台机器承受不了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3.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如何限制用户操作频率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4.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如何防止用户作弊行为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秒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杀本质也属于高并发优化方案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秒杀页面前端优化方案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211" y="1820853"/>
            <a:ext cx="116565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在一个网站中，大部分的服务器请求带宽资源都被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静态资源占用了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，静态资源包含（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CSS/IMG/JS/MP4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）等，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Http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协议接口占用带宽资源非常小。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想让用户的请求及时的发送到服务器端上，服务器带宽一定足够，所以这时候网站一定要实现动静分离架构模式，将静态资源与动态资源分开，静态资源放入到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CDN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服务器端上。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1M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宽带等于多少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Kbps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 等于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128KB/S ，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如果加载一个网页含静态资源需要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640/KB ，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那么就需要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秒时间加载整个网页。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静态资源优化方案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1.js/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css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img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实现压缩减少带宽的传输、将静态资源放入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第三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方资源服务器中（七牛云、阿里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ONS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）等。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商品详情页面使用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Nginx+Lua+OpenResty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实现商品详情页面的优化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提交后按钮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disabled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，禁止用户重复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提交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CDN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好处可以实现减少客户端与服务端带宽传输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杀抢购数据与缓存层面需要优化的问题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5924" y="1827342"/>
            <a:ext cx="11656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1：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用户量逐渐增多，并发量随着增高，超出了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Redis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吞吐量如何解决？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答案：采用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Redis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集群和高可用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2：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当修改商品库存的请求增多，数据库访问压力增大，如何解决？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答案：通过消息中间间异步形式执行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语句或者数据库采用分表分库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3: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秒杀系统如果在高并发情况下，造成宕机呢？如何不影响到其他系统？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答案：  秒杀采用微服务架构，独立域名部署，使用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docker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虚拟化技术实现快速扩容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杀业务分析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5924" y="1827342"/>
            <a:ext cx="11656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正常电子商务流程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）查询商品；（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）创建订单；（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）扣减库存；（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）更新订单；（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）付款；（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）卖家发货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秒杀业务特性流程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）低廉价格；（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）大幅推广；（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）瞬时售空；（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）一般是定时上架；（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）时间短、瞬时并发量高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秒杀实现技术挑战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秒杀技术挑战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假设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某网站秒杀活动只推出一件商品，预计会吸引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万人参加活动，也就说最大并发请求数是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10000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，秒杀系统需要面对的技术挑战有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）对现有网站业务造成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冲击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秒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杀活动只是网站营销的一个附加活动，这个活动具有时间短，并发访问量大的特点，如果和网站原有应用部署在一起，必然会对现有业务造成冲击，稍有不慎可能导致整个网站瘫痪。</a:t>
            </a: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方案：将秒杀系统独立部署，甚至使用独立域名，使其与网站完全隔离。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1389</Words>
  <Application>Microsoft Office PowerPoint</Application>
  <PresentationFormat>宽屏</PresentationFormat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ruanying</dc:creator>
  <cp:lastModifiedBy>Administrator</cp:lastModifiedBy>
  <cp:revision>137</cp:revision>
  <dcterms:created xsi:type="dcterms:W3CDTF">2019-03-13T09:38:00Z</dcterms:created>
  <dcterms:modified xsi:type="dcterms:W3CDTF">2019-04-22T06:44:21Z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