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9" r:id="rId6"/>
    <p:sldId id="265" r:id="rId7"/>
    <p:sldId id="266" r:id="rId8"/>
    <p:sldId id="268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-13335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89781" y="600844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互联网安全架构平台设计</a:t>
            </a:r>
            <a:endParaRPr lang="zh-CN" altLang="en-US" sz="40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2040204020203" charset="-122"/>
                <a:ea typeface="微软雅黑" panose="020B0502040204020203" charset="-122"/>
              </a:rPr>
              <a:t>COMMODITY DESIGN OF LARGE-SCALE E-COMMERCE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47" y="877156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64982" y="2782156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6260" y="2827241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67597" y="2579690"/>
            <a:ext cx="58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支付回调产生延迟？导致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数据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不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一致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如何解决？</a:t>
            </a:r>
          </a:p>
        </p:txBody>
      </p:sp>
      <p:sp>
        <p:nvSpPr>
          <p:cNvPr id="11" name="椭圆 10"/>
          <p:cNvSpPr/>
          <p:nvPr/>
        </p:nvSpPr>
        <p:spPr>
          <a:xfrm>
            <a:off x="1064982" y="3347306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26260" y="33917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67597" y="3391756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基于策略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工厂模式实现聚合支付对账</a:t>
            </a:r>
          </a:p>
        </p:txBody>
      </p:sp>
      <p:sp>
        <p:nvSpPr>
          <p:cNvPr id="14" name="椭圆 13"/>
          <p:cNvSpPr/>
          <p:nvPr/>
        </p:nvSpPr>
        <p:spPr>
          <a:xfrm>
            <a:off x="1064982" y="3902639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4498" y="39563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26260" y="4562061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67597" y="396264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使用分布式任务调度实现自动化补偿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传统在线支付与聚合支付区别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0792" y="2063432"/>
            <a:ext cx="64171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目前在线支付非常流行，常用支付接口有支付宝、微信支付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，小米支付、京东支付等。如果开发自己对接这每一个支付接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口的话，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后期开发和维护的工作量都非常大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聚合支付平台整合了第三方常用支付接口，帮助开发者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快速实现整合第三方支付接口的整合和后期的维护工作。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聚合支付平台适合于中小型企业使用，如果交易额比较大话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如果聚合支付平台跑路了可能损失比较大，所以大公司都会自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己对接第三方支付接口。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支付宝、微信支付、银联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53004589659&amp;di=0568d89379cbf2ab39f3977ad2ae5290&amp;imgtype=0&amp;src=http%3A%2F%2Fwww.caibaopay.net%2Fupload%2F2018-05-24%2F358fd79c5967a6ab5aa98a728f7a0f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8" y="2179638"/>
            <a:ext cx="5600076" cy="28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互联网安全架构平台设计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22" y="2376515"/>
            <a:ext cx="55787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基于网关实现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黑名单与名单拦截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2.API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接口实现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授权认证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MD5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接口验证签名，防止抓包篡改数据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接口安全加密传输（公钥和私钥互换机制）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auth2.0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接口开放平台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接口参数使用网关实现防止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XSS、SQL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注入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定期工具实现代码健康扫描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9720" y="3749040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2040204020203" charset="-122"/>
                <a:ea typeface="微软雅黑" panose="020B0502040204020203" charset="-122"/>
              </a:rPr>
              <a:t>QQ：483966038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259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70</cp:revision>
  <dcterms:created xsi:type="dcterms:W3CDTF">2019-03-13T09:38:33Z</dcterms:created>
  <dcterms:modified xsi:type="dcterms:W3CDTF">2019-04-11T11:43:05Z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