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021EF-7080-4B3F-8EC1-B1DAD8AE7FE8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F3B84-4F7A-4890-99E0-8B636F3340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632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F3B84-4F7A-4890-99E0-8B636F3340E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328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2F15-45A9-4D52-930B-5A49D910D9B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E5CE-607B-44E4-AB3A-B9813BC32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65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2F15-45A9-4D52-930B-5A49D910D9B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E5CE-607B-44E4-AB3A-B9813BC32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04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2F15-45A9-4D52-930B-5A49D910D9B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E5CE-607B-44E4-AB3A-B9813BC3273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6410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2F15-45A9-4D52-930B-5A49D910D9B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E5CE-607B-44E4-AB3A-B9813BC32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49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2F15-45A9-4D52-930B-5A49D910D9B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E5CE-607B-44E4-AB3A-B9813BC3273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7046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2F15-45A9-4D52-930B-5A49D910D9B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E5CE-607B-44E4-AB3A-B9813BC32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975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2F15-45A9-4D52-930B-5A49D910D9B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E5CE-607B-44E4-AB3A-B9813BC32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51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2F15-45A9-4D52-930B-5A49D910D9B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E5CE-607B-44E4-AB3A-B9813BC32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99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2F15-45A9-4D52-930B-5A49D910D9B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E5CE-607B-44E4-AB3A-B9813BC32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06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2F15-45A9-4D52-930B-5A49D910D9B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E5CE-607B-44E4-AB3A-B9813BC32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92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2F15-45A9-4D52-930B-5A49D910D9B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E5CE-607B-44E4-AB3A-B9813BC32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93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2F15-45A9-4D52-930B-5A49D910D9B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E5CE-607B-44E4-AB3A-B9813BC32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44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2F15-45A9-4D52-930B-5A49D910D9B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E5CE-607B-44E4-AB3A-B9813BC32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7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2F15-45A9-4D52-930B-5A49D910D9B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E5CE-607B-44E4-AB3A-B9813BC32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10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2F15-45A9-4D52-930B-5A49D910D9B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E5CE-607B-44E4-AB3A-B9813BC32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74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E5CE-607B-44E4-AB3A-B9813BC3273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2F15-45A9-4D52-930B-5A49D910D9B0}" type="datetimeFigureOut">
              <a:rPr lang="zh-CN" altLang="en-US" smtClean="0"/>
              <a:t>2018/2/28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6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B2F15-45A9-4D52-930B-5A49D910D9B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80E5CE-607B-44E4-AB3A-B9813BC32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77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3270" y="1800685"/>
            <a:ext cx="9224193" cy="1546364"/>
          </a:xfrm>
        </p:spPr>
        <p:txBody>
          <a:bodyPr/>
          <a:lstStyle/>
          <a:p>
            <a:r>
              <a:rPr lang="en-US" altLang="zh-CN" dirty="0" err="1" smtClean="0"/>
              <a:t>SpringCloud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Hystrix</a:t>
            </a:r>
            <a:r>
              <a:rPr lang="en-US" altLang="zh-CN" dirty="0" smtClean="0"/>
              <a:t> </a:t>
            </a:r>
            <a:r>
              <a:rPr lang="zh-CN" altLang="en-US" dirty="0" smtClean="0"/>
              <a:t>断路器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40290" y="3347049"/>
            <a:ext cx="7766936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b="1" dirty="0" smtClean="0"/>
              <a:t>课题主要内容</a:t>
            </a:r>
            <a:r>
              <a:rPr lang="en-US" altLang="zh-CN" b="1" dirty="0" smtClean="0"/>
              <a:t>:</a:t>
            </a:r>
          </a:p>
          <a:p>
            <a:pPr algn="l"/>
            <a:r>
              <a:rPr lang="zh-CN" altLang="en-US" b="1" dirty="0" smtClean="0"/>
              <a:t>微服务中，如何防止服务雪崩效应</a:t>
            </a:r>
            <a:endParaRPr lang="en-US" altLang="zh-CN" b="1" dirty="0" smtClean="0"/>
          </a:p>
          <a:p>
            <a:pPr algn="l"/>
            <a:r>
              <a:rPr lang="zh-CN" altLang="en-US" b="1" dirty="0" smtClean="0"/>
              <a:t>实现服务降级、限流、熔断机制</a:t>
            </a:r>
            <a:endParaRPr lang="en-US" altLang="zh-CN" b="1" dirty="0" smtClean="0"/>
          </a:p>
          <a:p>
            <a:pPr algn="l"/>
            <a:endParaRPr lang="en-US" altLang="zh-CN" dirty="0"/>
          </a:p>
          <a:p>
            <a:pPr algn="l"/>
            <a:endParaRPr lang="en-US" altLang="zh-CN" dirty="0" smtClean="0"/>
          </a:p>
          <a:p>
            <a:pPr algn="l"/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340290" y="4893413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 dirty="0">
                <a:solidFill>
                  <a:schemeClr val="tx1"/>
                </a:solidFill>
                <a:latin typeface="+mn-ea"/>
              </a:rPr>
              <a:t>每特教育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Java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高端分布式、微服务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IT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培训。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zh-CN" b="1" dirty="0">
                <a:solidFill>
                  <a:schemeClr val="tx1"/>
                </a:solidFill>
                <a:latin typeface="+mn-ea"/>
              </a:rPr>
            </a:b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培训内容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: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分布式、微服务、高可用、高并发、并发编程、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JVM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、性能调优、真实企业实际项目等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。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主讲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老师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: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蚂蚁课堂创始人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余胜军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zh-CN" b="1" dirty="0">
                <a:solidFill>
                  <a:schemeClr val="tx1"/>
                </a:solidFill>
                <a:latin typeface="+mn-ea"/>
              </a:rPr>
            </a:br>
            <a:r>
              <a:rPr lang="en-US" altLang="zh-CN" b="1" dirty="0">
                <a:solidFill>
                  <a:schemeClr val="tx1"/>
                </a:solidFill>
                <a:latin typeface="+mn-ea"/>
              </a:rPr>
              <a:t>QQ644064779 QQ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官方粉丝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群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: 116295598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l"/>
            <a:endParaRPr lang="en-US" altLang="zh-CN" dirty="0" smtClean="0"/>
          </a:p>
          <a:p>
            <a:pPr algn="l"/>
            <a:endParaRPr lang="zh-CN" altLang="en-US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191898" y="378922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b="1" dirty="0" smtClean="0">
                <a:solidFill>
                  <a:srgbClr val="FF0000"/>
                </a:solidFill>
              </a:rPr>
              <a:t>每特教育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–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上海每特教育科技有限公司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385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192</TotalTime>
  <Words>43</Words>
  <Application>Microsoft Office PowerPoint</Application>
  <PresentationFormat>宽屏</PresentationFormat>
  <Paragraphs>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方正姚体</vt:lpstr>
      <vt:lpstr>华文新魏</vt:lpstr>
      <vt:lpstr>宋体</vt:lpstr>
      <vt:lpstr>Arial</vt:lpstr>
      <vt:lpstr>Calibri</vt:lpstr>
      <vt:lpstr>Trebuchet MS</vt:lpstr>
      <vt:lpstr>Wingdings 3</vt:lpstr>
      <vt:lpstr>平面</vt:lpstr>
      <vt:lpstr>SpringCloud Hystrix 断路器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SpringCloud Hystrix 断路器</dc:title>
  <dc:creator>User</dc:creator>
  <cp:lastModifiedBy>User</cp:lastModifiedBy>
  <cp:revision>2</cp:revision>
  <dcterms:created xsi:type="dcterms:W3CDTF">2018-02-28T12:29:05Z</dcterms:created>
  <dcterms:modified xsi:type="dcterms:W3CDTF">2018-02-28T15:41:31Z</dcterms:modified>
</cp:coreProperties>
</file>