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3_EA1C4619.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10"/>
  </p:notesMasterIdLst>
  <p:sldIdLst>
    <p:sldId id="259" r:id="rId5"/>
    <p:sldId id="256" r:id="rId6"/>
    <p:sldId id="257" r:id="rId7"/>
    <p:sldId id="258" r:id="rId8"/>
    <p:sldId id="260" r:id="rId9"/>
  </p:sldIdLst>
  <p:sldSz cx="43891200" cy="32918400"/>
  <p:notesSz cx="6858000" cy="9144000"/>
  <p:defaultTextStyle>
    <a:defPPr>
      <a:defRPr lang="en-US"/>
    </a:defPPr>
    <a:lvl1pPr algn="r" rtl="0" eaLnBrk="0" fontAlgn="base" hangingPunct="0">
      <a:spcBef>
        <a:spcPct val="0"/>
      </a:spcBef>
      <a:spcAft>
        <a:spcPct val="0"/>
      </a:spcAft>
      <a:defRPr sz="2400" kern="1200">
        <a:solidFill>
          <a:schemeClr val="tx1"/>
        </a:solidFill>
        <a:latin typeface="Times" charset="0"/>
        <a:ea typeface="+mn-ea"/>
        <a:cs typeface="+mn-cs"/>
      </a:defRPr>
    </a:lvl1pPr>
    <a:lvl2pPr marL="457200" algn="r" rtl="0" eaLnBrk="0" fontAlgn="base" hangingPunct="0">
      <a:spcBef>
        <a:spcPct val="0"/>
      </a:spcBef>
      <a:spcAft>
        <a:spcPct val="0"/>
      </a:spcAft>
      <a:defRPr sz="2400" kern="1200">
        <a:solidFill>
          <a:schemeClr val="tx1"/>
        </a:solidFill>
        <a:latin typeface="Times" charset="0"/>
        <a:ea typeface="+mn-ea"/>
        <a:cs typeface="+mn-cs"/>
      </a:defRPr>
    </a:lvl2pPr>
    <a:lvl3pPr marL="914400" algn="r" rtl="0" eaLnBrk="0" fontAlgn="base" hangingPunct="0">
      <a:spcBef>
        <a:spcPct val="0"/>
      </a:spcBef>
      <a:spcAft>
        <a:spcPct val="0"/>
      </a:spcAft>
      <a:defRPr sz="2400" kern="1200">
        <a:solidFill>
          <a:schemeClr val="tx1"/>
        </a:solidFill>
        <a:latin typeface="Times" charset="0"/>
        <a:ea typeface="+mn-ea"/>
        <a:cs typeface="+mn-cs"/>
      </a:defRPr>
    </a:lvl3pPr>
    <a:lvl4pPr marL="1371600" algn="r" rtl="0" eaLnBrk="0" fontAlgn="base" hangingPunct="0">
      <a:spcBef>
        <a:spcPct val="0"/>
      </a:spcBef>
      <a:spcAft>
        <a:spcPct val="0"/>
      </a:spcAft>
      <a:defRPr sz="2400" kern="1200">
        <a:solidFill>
          <a:schemeClr val="tx1"/>
        </a:solidFill>
        <a:latin typeface="Times" charset="0"/>
        <a:ea typeface="+mn-ea"/>
        <a:cs typeface="+mn-cs"/>
      </a:defRPr>
    </a:lvl4pPr>
    <a:lvl5pPr marL="1828800" algn="r"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914400" rtl="0" eaLnBrk="1" latinLnBrk="0" hangingPunct="1">
      <a:defRPr sz="2400" kern="1200">
        <a:solidFill>
          <a:schemeClr val="tx1"/>
        </a:solidFill>
        <a:latin typeface="Times" charset="0"/>
        <a:ea typeface="+mn-ea"/>
        <a:cs typeface="+mn-cs"/>
      </a:defRPr>
    </a:lvl6pPr>
    <a:lvl7pPr marL="2743200" algn="l" defTabSz="914400" rtl="0" eaLnBrk="1" latinLnBrk="0" hangingPunct="1">
      <a:defRPr sz="2400" kern="1200">
        <a:solidFill>
          <a:schemeClr val="tx1"/>
        </a:solidFill>
        <a:latin typeface="Times" charset="0"/>
        <a:ea typeface="+mn-ea"/>
        <a:cs typeface="+mn-cs"/>
      </a:defRPr>
    </a:lvl7pPr>
    <a:lvl8pPr marL="3200400" algn="l" defTabSz="914400" rtl="0" eaLnBrk="1" latinLnBrk="0" hangingPunct="1">
      <a:defRPr sz="2400" kern="1200">
        <a:solidFill>
          <a:schemeClr val="tx1"/>
        </a:solidFill>
        <a:latin typeface="Times" charset="0"/>
        <a:ea typeface="+mn-ea"/>
        <a:cs typeface="+mn-cs"/>
      </a:defRPr>
    </a:lvl8pPr>
    <a:lvl9pPr marL="3657600" algn="l" defTabSz="9144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E6971E-AE62-D753-1200-743E91AA2A39}" name="Nagao, Ryan J" initials="NR" userId="S::rjnagao@iastate.edu::539ef420-822a-4a61-b2c1-6432b02b59a2" providerId="AD"/>
  <p188:author id="{9B9A874B-0CE0-71DC-7E12-0C5F07B02441}" name="Roberts, Jacob" initials="RJ" userId="S::roberts7@iastate.edu::9eff0000-c50e-430c-a093-2e78398c6347" providerId="AD"/>
  <p188:author id="{845D6FAE-A289-3754-5AFA-AF82E1B6E5E5}" name="Skaggs, Braden M" initials="SB" userId="S::bms7126@iastate.edu::6d5da80e-97b6-4611-b262-95e86f0b4959" providerId="AD"/>
  <p188:author id="{CCA14EBE-F0E8-DF60-6A98-8FA38E203FE7}" name="Cho, Youngjae" initials="CY" userId="S::kei2087@iastate.edu::fa94a037-880e-4ac3-a5cf-6ab6622609f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8102E"/>
    <a:srgbClr val="313D57"/>
    <a:srgbClr val="12A555"/>
    <a:srgbClr val="5398A8"/>
    <a:srgbClr val="E51719"/>
    <a:srgbClr val="F52245"/>
    <a:srgbClr val="C94057"/>
    <a:srgbClr val="BF5050"/>
    <a:srgbClr val="524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425E83-4474-82BD-4B51-E9D17968412E}" v="1" dt="2024-12-09T19:51:44.110"/>
    <p1510:client id="{442145A7-83C8-B1B7-3B3F-59FC0B15AE6E}" v="3" dt="2024-12-09T18:15:46.516"/>
    <p1510:client id="{7E2FA0E3-E171-4563-A5BF-F87911E09639}" v="7" dt="2024-12-09T19:56:20.639"/>
    <p1510:client id="{8CA989E7-D13C-3A1C-A489-A5D4DBAF2C52}" v="643" dt="2024-12-09T17:32:27.677"/>
    <p1510:client id="{8F731622-DD73-EA17-99BC-9923D08AD698}" v="11" dt="2024-12-08T01:04:30.370"/>
    <p1510:client id="{C477B734-3EFA-274D-9FEE-CD1DF2479DC5}" v="273" dt="2024-12-09T17:37:46.245"/>
    <p1510:client id="{DDD2FC05-BBF8-C64C-33A6-19AD6BCCF2D7}" v="197" dt="2024-12-07T22:53:14.438"/>
    <p1510:client id="{E98493D3-D793-8F36-F2C6-8F0E83E67529}" v="1" dt="2024-12-09T17:33:28.716"/>
    <p1510:client id="{F2412456-F526-47C9-9FCC-8F2CF82F11C6}" v="7" dt="2024-12-07T22:01:57.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aggs, Braden M" userId="S::bms7126@iastate.edu::6d5da80e-97b6-4611-b262-95e86f0b4959" providerId="AD" clId="Web-{70A21449-FD8D-FBEF-34EE-1F5A6BAFF5F8}"/>
    <pc:docChg chg="modSld">
      <pc:chgData name="Skaggs, Braden M" userId="S::bms7126@iastate.edu::6d5da80e-97b6-4611-b262-95e86f0b4959" providerId="AD" clId="Web-{70A21449-FD8D-FBEF-34EE-1F5A6BAFF5F8}" dt="2024-12-07T03:26:20.495" v="1" actId="20577"/>
      <pc:docMkLst>
        <pc:docMk/>
      </pc:docMkLst>
      <pc:sldChg chg="modSp">
        <pc:chgData name="Skaggs, Braden M" userId="S::bms7126@iastate.edu::6d5da80e-97b6-4611-b262-95e86f0b4959" providerId="AD" clId="Web-{70A21449-FD8D-FBEF-34EE-1F5A6BAFF5F8}" dt="2024-12-07T03:26:20.495" v="1" actId="20577"/>
        <pc:sldMkLst>
          <pc:docMk/>
          <pc:sldMk cId="3927721497" sldId="259"/>
        </pc:sldMkLst>
        <pc:spChg chg="mod">
          <ac:chgData name="Skaggs, Braden M" userId="S::bms7126@iastate.edu::6d5da80e-97b6-4611-b262-95e86f0b4959" providerId="AD" clId="Web-{70A21449-FD8D-FBEF-34EE-1F5A6BAFF5F8}" dt="2024-12-07T03:26:20.495" v="1" actId="20577"/>
          <ac:spMkLst>
            <pc:docMk/>
            <pc:sldMk cId="3927721497" sldId="259"/>
            <ac:spMk id="9" creationId="{9474ADF9-1CE2-B35E-5C0C-4CBAB8DDBF30}"/>
          </ac:spMkLst>
        </pc:spChg>
      </pc:sldChg>
    </pc:docChg>
  </pc:docChgLst>
  <pc:docChgLst>
    <pc:chgData name="Nagao, Ryan J" userId="S::rjnagao@iastate.edu::539ef420-822a-4a61-b2c1-6432b02b59a2" providerId="AD" clId="Web-{C477B734-3EFA-274D-9FEE-CD1DF2479DC5}"/>
    <pc:docChg chg="mod modSld">
      <pc:chgData name="Nagao, Ryan J" userId="S::rjnagao@iastate.edu::539ef420-822a-4a61-b2c1-6432b02b59a2" providerId="AD" clId="Web-{C477B734-3EFA-274D-9FEE-CD1DF2479DC5}" dt="2024-12-09T17:37:45.198" v="134" actId="20577"/>
      <pc:docMkLst>
        <pc:docMk/>
      </pc:docMkLst>
      <pc:sldChg chg="delSp modSp">
        <pc:chgData name="Nagao, Ryan J" userId="S::rjnagao@iastate.edu::539ef420-822a-4a61-b2c1-6432b02b59a2" providerId="AD" clId="Web-{C477B734-3EFA-274D-9FEE-CD1DF2479DC5}" dt="2024-12-09T17:37:45.198" v="134" actId="20577"/>
        <pc:sldMkLst>
          <pc:docMk/>
          <pc:sldMk cId="3927721497" sldId="259"/>
        </pc:sldMkLst>
        <pc:spChg chg="mod">
          <ac:chgData name="Nagao, Ryan J" userId="S::rjnagao@iastate.edu::539ef420-822a-4a61-b2c1-6432b02b59a2" providerId="AD" clId="Web-{C477B734-3EFA-274D-9FEE-CD1DF2479DC5}" dt="2024-12-09T17:33:54.681" v="123" actId="1076"/>
          <ac:spMkLst>
            <pc:docMk/>
            <pc:sldMk cId="3927721497" sldId="259"/>
            <ac:spMk id="4" creationId="{5EF70BEF-7242-0388-BB68-44DEAF586550}"/>
          </ac:spMkLst>
        </pc:spChg>
        <pc:spChg chg="mod">
          <ac:chgData name="Nagao, Ryan J" userId="S::rjnagao@iastate.edu::539ef420-822a-4a61-b2c1-6432b02b59a2" providerId="AD" clId="Web-{C477B734-3EFA-274D-9FEE-CD1DF2479DC5}" dt="2024-12-09T17:34:50.494" v="126" actId="20577"/>
          <ac:spMkLst>
            <pc:docMk/>
            <pc:sldMk cId="3927721497" sldId="259"/>
            <ac:spMk id="6" creationId="{7785DA9E-25E1-0C93-5EAE-ADF66637B2ED}"/>
          </ac:spMkLst>
        </pc:spChg>
        <pc:spChg chg="mod">
          <ac:chgData name="Nagao, Ryan J" userId="S::rjnagao@iastate.edu::539ef420-822a-4a61-b2c1-6432b02b59a2" providerId="AD" clId="Web-{C477B734-3EFA-274D-9FEE-CD1DF2479DC5}" dt="2024-12-09T17:37:45.198" v="134" actId="20577"/>
          <ac:spMkLst>
            <pc:docMk/>
            <pc:sldMk cId="3927721497" sldId="259"/>
            <ac:spMk id="9" creationId="{9474ADF9-1CE2-B35E-5C0C-4CBAB8DDBF30}"/>
          </ac:spMkLst>
        </pc:spChg>
        <pc:spChg chg="del">
          <ac:chgData name="Nagao, Ryan J" userId="S::rjnagao@iastate.edu::539ef420-822a-4a61-b2c1-6432b02b59a2" providerId="AD" clId="Web-{C477B734-3EFA-274D-9FEE-CD1DF2479DC5}" dt="2024-12-09T17:32:18.758" v="83"/>
          <ac:spMkLst>
            <pc:docMk/>
            <pc:sldMk cId="3927721497" sldId="259"/>
            <ac:spMk id="14" creationId="{4E8856CF-1F55-3FA8-D6BB-9DEC494D6309}"/>
          </ac:spMkLst>
        </pc:spChg>
        <pc:spChg chg="mod">
          <ac:chgData name="Nagao, Ryan J" userId="S::rjnagao@iastate.edu::539ef420-822a-4a61-b2c1-6432b02b59a2" providerId="AD" clId="Web-{C477B734-3EFA-274D-9FEE-CD1DF2479DC5}" dt="2024-12-09T17:21:57.285" v="6" actId="20577"/>
          <ac:spMkLst>
            <pc:docMk/>
            <pc:sldMk cId="3927721497" sldId="259"/>
            <ac:spMk id="24" creationId="{AAF98572-49EF-9050-29A9-B1D33261BAD4}"/>
          </ac:spMkLst>
        </pc:spChg>
      </pc:sldChg>
    </pc:docChg>
  </pc:docChgLst>
  <pc:docChgLst>
    <pc:chgData name="Nagao, Ryan J" userId="S::rjnagao@iastate.edu::539ef420-822a-4a61-b2c1-6432b02b59a2" providerId="AD" clId="Web-{AA7FFFDA-7DAF-9C86-3239-76A8A13EF88C}"/>
    <pc:docChg chg="modSld">
      <pc:chgData name="Nagao, Ryan J" userId="S::rjnagao@iastate.edu::539ef420-822a-4a61-b2c1-6432b02b59a2" providerId="AD" clId="Web-{AA7FFFDA-7DAF-9C86-3239-76A8A13EF88C}" dt="2024-12-07T01:14:39.511" v="9" actId="1076"/>
      <pc:docMkLst>
        <pc:docMk/>
      </pc:docMkLst>
      <pc:sldChg chg="delSp modSp">
        <pc:chgData name="Nagao, Ryan J" userId="S::rjnagao@iastate.edu::539ef420-822a-4a61-b2c1-6432b02b59a2" providerId="AD" clId="Web-{AA7FFFDA-7DAF-9C86-3239-76A8A13EF88C}" dt="2024-12-07T01:14:39.511" v="9" actId="1076"/>
        <pc:sldMkLst>
          <pc:docMk/>
          <pc:sldMk cId="3927721497" sldId="259"/>
        </pc:sldMkLst>
      </pc:sldChg>
    </pc:docChg>
  </pc:docChgLst>
  <pc:docChgLst>
    <pc:chgData name="Roberts, Jacob" userId="S::roberts7@iastate.edu::9eff0000-c50e-430c-a093-2e78398c6347" providerId="AD" clId="Web-{B9B5F7CE-0CE3-4469-8360-066B4315ACEC}"/>
    <pc:docChg chg="addSld modSld">
      <pc:chgData name="Roberts, Jacob" userId="S::roberts7@iastate.edu::9eff0000-c50e-430c-a093-2e78398c6347" providerId="AD" clId="Web-{B9B5F7CE-0CE3-4469-8360-066B4315ACEC}" dt="2024-12-05T18:34:31.570" v="82" actId="20577"/>
      <pc:docMkLst>
        <pc:docMk/>
      </pc:docMkLst>
      <pc:sldChg chg="delSp modSp add replId">
        <pc:chgData name="Roberts, Jacob" userId="S::roberts7@iastate.edu::9eff0000-c50e-430c-a093-2e78398c6347" providerId="AD" clId="Web-{B9B5F7CE-0CE3-4469-8360-066B4315ACEC}" dt="2024-12-05T18:34:31.570" v="82" actId="20577"/>
        <pc:sldMkLst>
          <pc:docMk/>
          <pc:sldMk cId="3927721497" sldId="259"/>
        </pc:sldMkLst>
        <pc:spChg chg="mod">
          <ac:chgData name="Roberts, Jacob" userId="S::roberts7@iastate.edu::9eff0000-c50e-430c-a093-2e78398c6347" providerId="AD" clId="Web-{B9B5F7CE-0CE3-4469-8360-066B4315ACEC}" dt="2024-12-05T18:29:58.013" v="1" actId="20577"/>
          <ac:spMkLst>
            <pc:docMk/>
            <pc:sldMk cId="3927721497" sldId="259"/>
            <ac:spMk id="35" creationId="{00000000-0000-0000-0000-000000000000}"/>
          </ac:spMkLst>
        </pc:spChg>
        <pc:spChg chg="mod">
          <ac:chgData name="Roberts, Jacob" userId="S::roberts7@iastate.edu::9eff0000-c50e-430c-a093-2e78398c6347" providerId="AD" clId="Web-{B9B5F7CE-0CE3-4469-8360-066B4315ACEC}" dt="2024-12-05T18:34:15.569" v="81" actId="20577"/>
          <ac:spMkLst>
            <pc:docMk/>
            <pc:sldMk cId="3927721497" sldId="259"/>
            <ac:spMk id="2064" creationId="{00000000-0000-0000-0000-000000000000}"/>
          </ac:spMkLst>
        </pc:spChg>
      </pc:sldChg>
    </pc:docChg>
  </pc:docChgLst>
  <pc:docChgLst>
    <pc:chgData name="Roberts, Jacob" userId="S::roberts7@iastate.edu::9eff0000-c50e-430c-a093-2e78398c6347" providerId="AD" clId="Web-{CC05FE64-11C8-58A6-F614-082FF5F6D6B5}"/>
    <pc:docChg chg="mod addSld modSld sldOrd">
      <pc:chgData name="Roberts, Jacob" userId="S::roberts7@iastate.edu::9eff0000-c50e-430c-a093-2e78398c6347" providerId="AD" clId="Web-{CC05FE64-11C8-58A6-F614-082FF5F6D6B5}" dt="2024-12-06T01:25:58.114" v="334" actId="1076"/>
      <pc:docMkLst>
        <pc:docMk/>
      </pc:docMkLst>
      <pc:sldChg chg="addSp delSp modSp">
        <pc:chgData name="Roberts, Jacob" userId="S::roberts7@iastate.edu::9eff0000-c50e-430c-a093-2e78398c6347" providerId="AD" clId="Web-{CC05FE64-11C8-58A6-F614-082FF5F6D6B5}" dt="2024-12-06T00:48:33.379" v="96" actId="1076"/>
        <pc:sldMkLst>
          <pc:docMk/>
          <pc:sldMk cId="0" sldId="256"/>
        </pc:sldMkLst>
        <pc:spChg chg="add mod">
          <ac:chgData name="Roberts, Jacob" userId="S::roberts7@iastate.edu::9eff0000-c50e-430c-a093-2e78398c6347" providerId="AD" clId="Web-{CC05FE64-11C8-58A6-F614-082FF5F6D6B5}" dt="2024-12-06T00:48:33.379" v="96" actId="1076"/>
          <ac:spMkLst>
            <pc:docMk/>
            <pc:sldMk cId="0" sldId="256"/>
            <ac:spMk id="6" creationId="{B5864C78-B671-0CDF-8D19-E1C487F82FAC}"/>
          </ac:spMkLst>
        </pc:spChg>
      </pc:sldChg>
      <pc:sldChg chg="addSp delSp modSp ord">
        <pc:chgData name="Roberts, Jacob" userId="S::roberts7@iastate.edu::9eff0000-c50e-430c-a093-2e78398c6347" providerId="AD" clId="Web-{CC05FE64-11C8-58A6-F614-082FF5F6D6B5}" dt="2024-12-06T01:25:58.114" v="334" actId="1076"/>
        <pc:sldMkLst>
          <pc:docMk/>
          <pc:sldMk cId="3927721497" sldId="259"/>
        </pc:sldMkLst>
        <pc:spChg chg="add mod">
          <ac:chgData name="Roberts, Jacob" userId="S::roberts7@iastate.edu::9eff0000-c50e-430c-a093-2e78398c6347" providerId="AD" clId="Web-{CC05FE64-11C8-58A6-F614-082FF5F6D6B5}" dt="2024-12-06T00:58:29.353" v="187"/>
          <ac:spMkLst>
            <pc:docMk/>
            <pc:sldMk cId="3927721497" sldId="259"/>
            <ac:spMk id="21" creationId="{ECB76DC8-D3B6-3A13-8BE4-398DCD342C9C}"/>
          </ac:spMkLst>
        </pc:spChg>
        <pc:spChg chg="add mod">
          <ac:chgData name="Roberts, Jacob" userId="S::roberts7@iastate.edu::9eff0000-c50e-430c-a093-2e78398c6347" providerId="AD" clId="Web-{CC05FE64-11C8-58A6-F614-082FF5F6D6B5}" dt="2024-12-06T01:20:29.634" v="308" actId="20577"/>
          <ac:spMkLst>
            <pc:docMk/>
            <pc:sldMk cId="3927721497" sldId="259"/>
            <ac:spMk id="24" creationId="{AAF98572-49EF-9050-29A9-B1D33261BAD4}"/>
          </ac:spMkLst>
        </pc:spChg>
        <pc:spChg chg="add mod">
          <ac:chgData name="Roberts, Jacob" userId="S::roberts7@iastate.edu::9eff0000-c50e-430c-a093-2e78398c6347" providerId="AD" clId="Web-{CC05FE64-11C8-58A6-F614-082FF5F6D6B5}" dt="2024-12-06T01:22:20.091" v="313" actId="20577"/>
          <ac:spMkLst>
            <pc:docMk/>
            <pc:sldMk cId="3927721497" sldId="259"/>
            <ac:spMk id="25" creationId="{BE047704-EB8D-E832-DEA7-86C21D7ABE79}"/>
          </ac:spMkLst>
        </pc:spChg>
        <pc:spChg chg="add mod">
          <ac:chgData name="Roberts, Jacob" userId="S::roberts7@iastate.edu::9eff0000-c50e-430c-a093-2e78398c6347" providerId="AD" clId="Web-{CC05FE64-11C8-58A6-F614-082FF5F6D6B5}" dt="2024-12-06T01:25:43.598" v="325" actId="20577"/>
          <ac:spMkLst>
            <pc:docMk/>
            <pc:sldMk cId="3927721497" sldId="259"/>
            <ac:spMk id="26" creationId="{8F50AE81-930E-1A8B-8BE8-8622539CDBBF}"/>
          </ac:spMkLst>
        </pc:spChg>
        <pc:spChg chg="mod">
          <ac:chgData name="Roberts, Jacob" userId="S::roberts7@iastate.edu::9eff0000-c50e-430c-a093-2e78398c6347" providerId="AD" clId="Web-{CC05FE64-11C8-58A6-F614-082FF5F6D6B5}" dt="2024-12-05T23:58:51.868" v="12" actId="14100"/>
          <ac:spMkLst>
            <pc:docMk/>
            <pc:sldMk cId="3927721497" sldId="259"/>
            <ac:spMk id="36" creationId="{00000000-0000-0000-0000-000000000000}"/>
          </ac:spMkLst>
        </pc:spChg>
        <pc:spChg chg="add mod">
          <ac:chgData name="Roberts, Jacob" userId="S::roberts7@iastate.edu::9eff0000-c50e-430c-a093-2e78398c6347" providerId="AD" clId="Web-{CC05FE64-11C8-58A6-F614-082FF5F6D6B5}" dt="2024-12-06T01:25:58.114" v="334" actId="1076"/>
          <ac:spMkLst>
            <pc:docMk/>
            <pc:sldMk cId="3927721497" sldId="259"/>
            <ac:spMk id="38" creationId="{E6EEF2EC-F221-080B-7C0A-5584B96E4084}"/>
          </ac:spMkLst>
        </pc:spChg>
        <pc:spChg chg="mod">
          <ac:chgData name="Roberts, Jacob" userId="S::roberts7@iastate.edu::9eff0000-c50e-430c-a093-2e78398c6347" providerId="AD" clId="Web-{CC05FE64-11C8-58A6-F614-082FF5F6D6B5}" dt="2024-12-06T00:25:54.816" v="34" actId="14100"/>
          <ac:spMkLst>
            <pc:docMk/>
            <pc:sldMk cId="3927721497" sldId="259"/>
            <ac:spMk id="2062" creationId="{00000000-0000-0000-0000-000000000000}"/>
          </ac:spMkLst>
        </pc:spChg>
        <pc:spChg chg="mod">
          <ac:chgData name="Roberts, Jacob" userId="S::roberts7@iastate.edu::9eff0000-c50e-430c-a093-2e78398c6347" providerId="AD" clId="Web-{CC05FE64-11C8-58A6-F614-082FF5F6D6B5}" dt="2024-12-05T23:58:26.039" v="7" actId="20577"/>
          <ac:spMkLst>
            <pc:docMk/>
            <pc:sldMk cId="3927721497" sldId="259"/>
            <ac:spMk id="2064" creationId="{00000000-0000-0000-0000-000000000000}"/>
          </ac:spMkLst>
        </pc:spChg>
        <pc:cxnChg chg="add mod">
          <ac:chgData name="Roberts, Jacob" userId="S::roberts7@iastate.edu::9eff0000-c50e-430c-a093-2e78398c6347" providerId="AD" clId="Web-{CC05FE64-11C8-58A6-F614-082FF5F6D6B5}" dt="2024-12-06T00:52:08.903" v="155" actId="1076"/>
          <ac:cxnSpMkLst>
            <pc:docMk/>
            <pc:sldMk cId="3927721497" sldId="259"/>
            <ac:cxnSpMk id="7" creationId="{19BEB707-194A-0F09-DE8F-CE908F11FD04}"/>
          </ac:cxnSpMkLst>
        </pc:cxnChg>
        <pc:cxnChg chg="add mod">
          <ac:chgData name="Roberts, Jacob" userId="S::roberts7@iastate.edu::9eff0000-c50e-430c-a093-2e78398c6347" providerId="AD" clId="Web-{CC05FE64-11C8-58A6-F614-082FF5F6D6B5}" dt="2024-12-06T00:52:11.106" v="156" actId="1076"/>
          <ac:cxnSpMkLst>
            <pc:docMk/>
            <pc:sldMk cId="3927721497" sldId="259"/>
            <ac:cxnSpMk id="8" creationId="{FC39319B-A962-148C-3F54-602DACE5EBB0}"/>
          </ac:cxnSpMkLst>
        </pc:cxnChg>
      </pc:sldChg>
      <pc:sldChg chg="addSp modSp new">
        <pc:chgData name="Roberts, Jacob" userId="S::roberts7@iastate.edu::9eff0000-c50e-430c-a093-2e78398c6347" providerId="AD" clId="Web-{CC05FE64-11C8-58A6-F614-082FF5F6D6B5}" dt="2024-12-06T00:14:48.059" v="27" actId="14100"/>
        <pc:sldMkLst>
          <pc:docMk/>
          <pc:sldMk cId="1377906423" sldId="260"/>
        </pc:sldMkLst>
        <pc:picChg chg="add mod">
          <ac:chgData name="Roberts, Jacob" userId="S::roberts7@iastate.edu::9eff0000-c50e-430c-a093-2e78398c6347" providerId="AD" clId="Web-{CC05FE64-11C8-58A6-F614-082FF5F6D6B5}" dt="2024-12-06T00:14:48.059" v="27" actId="14100"/>
          <ac:picMkLst>
            <pc:docMk/>
            <pc:sldMk cId="1377906423" sldId="260"/>
            <ac:picMk id="2" creationId="{6308B06E-7C3A-D2A6-68C1-111E294DB5C7}"/>
          </ac:picMkLst>
        </pc:picChg>
      </pc:sldChg>
    </pc:docChg>
  </pc:docChgLst>
  <pc:docChgLst>
    <pc:chgData name="Roberts, Jacob" userId="S::roberts7@iastate.edu::9eff0000-c50e-430c-a093-2e78398c6347" providerId="AD" clId="Web-{7E2FA0E3-E171-4563-A5BF-F87911E09639}"/>
    <pc:docChg chg="modSld">
      <pc:chgData name="Roberts, Jacob" userId="S::roberts7@iastate.edu::9eff0000-c50e-430c-a093-2e78398c6347" providerId="AD" clId="Web-{7E2FA0E3-E171-4563-A5BF-F87911E09639}" dt="2024-12-09T19:22:29.575" v="5" actId="1076"/>
      <pc:docMkLst>
        <pc:docMk/>
      </pc:docMkLst>
      <pc:sldChg chg="modSp">
        <pc:chgData name="Roberts, Jacob" userId="S::roberts7@iastate.edu::9eff0000-c50e-430c-a093-2e78398c6347" providerId="AD" clId="Web-{7E2FA0E3-E171-4563-A5BF-F87911E09639}" dt="2024-12-09T19:22:29.575" v="5" actId="1076"/>
        <pc:sldMkLst>
          <pc:docMk/>
          <pc:sldMk cId="3927721497" sldId="259"/>
        </pc:sldMkLst>
        <pc:cxnChg chg="mod">
          <ac:chgData name="Roberts, Jacob" userId="S::roberts7@iastate.edu::9eff0000-c50e-430c-a093-2e78398c6347" providerId="AD" clId="Web-{7E2FA0E3-E171-4563-A5BF-F87911E09639}" dt="2024-12-09T19:22:29.575" v="5" actId="1076"/>
          <ac:cxnSpMkLst>
            <pc:docMk/>
            <pc:sldMk cId="3927721497" sldId="259"/>
            <ac:cxnSpMk id="40" creationId="{81499989-A124-5C44-BDB6-DD3C0651FBE9}"/>
          </ac:cxnSpMkLst>
        </pc:cxnChg>
        <pc:cxnChg chg="mod">
          <ac:chgData name="Roberts, Jacob" userId="S::roberts7@iastate.edu::9eff0000-c50e-430c-a093-2e78398c6347" providerId="AD" clId="Web-{7E2FA0E3-E171-4563-A5BF-F87911E09639}" dt="2024-12-09T19:22:03.184" v="1" actId="1076"/>
          <ac:cxnSpMkLst>
            <pc:docMk/>
            <pc:sldMk cId="3927721497" sldId="259"/>
            <ac:cxnSpMk id="41" creationId="{71FEBDE2-6AF5-E565-000F-8D032AFCD752}"/>
          </ac:cxnSpMkLst>
        </pc:cxnChg>
      </pc:sldChg>
    </pc:docChg>
  </pc:docChgLst>
  <pc:docChgLst>
    <pc:chgData name="Roberts, Jacob" userId="S::roberts7@iastate.edu::9eff0000-c50e-430c-a093-2e78398c6347" providerId="AD" clId="Web-{F2412456-F526-47C9-9FCC-8F2CF82F11C6}"/>
    <pc:docChg chg="modSld">
      <pc:chgData name="Roberts, Jacob" userId="S::roberts7@iastate.edu::9eff0000-c50e-430c-a093-2e78398c6347" providerId="AD" clId="Web-{F2412456-F526-47C9-9FCC-8F2CF82F11C6}" dt="2024-12-07T22:01:57.326" v="4"/>
      <pc:docMkLst>
        <pc:docMk/>
      </pc:docMkLst>
      <pc:sldChg chg="addSp delSp modSp">
        <pc:chgData name="Roberts, Jacob" userId="S::roberts7@iastate.edu::9eff0000-c50e-430c-a093-2e78398c6347" providerId="AD" clId="Web-{F2412456-F526-47C9-9FCC-8F2CF82F11C6}" dt="2024-12-07T22:01:57.326" v="4"/>
        <pc:sldMkLst>
          <pc:docMk/>
          <pc:sldMk cId="3927721497" sldId="259"/>
        </pc:sldMkLst>
      </pc:sldChg>
    </pc:docChg>
  </pc:docChgLst>
  <pc:docChgLst>
    <pc:chgData name="Nagao, Ryan J" userId="S::rjnagao@iastate.edu::539ef420-822a-4a61-b2c1-6432b02b59a2" providerId="AD" clId="Web-{8F731622-DD73-EA17-99BC-9923D08AD698}"/>
    <pc:docChg chg="modSld">
      <pc:chgData name="Nagao, Ryan J" userId="S::rjnagao@iastate.edu::539ef420-822a-4a61-b2c1-6432b02b59a2" providerId="AD" clId="Web-{8F731622-DD73-EA17-99BC-9923D08AD698}" dt="2024-12-08T01:04:30.370" v="8" actId="1076"/>
      <pc:docMkLst>
        <pc:docMk/>
      </pc:docMkLst>
      <pc:sldChg chg="addSp delSp modSp">
        <pc:chgData name="Nagao, Ryan J" userId="S::rjnagao@iastate.edu::539ef420-822a-4a61-b2c1-6432b02b59a2" providerId="AD" clId="Web-{8F731622-DD73-EA17-99BC-9923D08AD698}" dt="2024-12-08T01:04:30.370" v="8" actId="1076"/>
        <pc:sldMkLst>
          <pc:docMk/>
          <pc:sldMk cId="3927721497" sldId="259"/>
        </pc:sldMkLst>
        <pc:picChg chg="del">
          <ac:chgData name="Nagao, Ryan J" userId="S::rjnagao@iastate.edu::539ef420-822a-4a61-b2c1-6432b02b59a2" providerId="AD" clId="Web-{8F731622-DD73-EA17-99BC-9923D08AD698}" dt="2024-12-08T01:04:16.743" v="6"/>
          <ac:picMkLst>
            <pc:docMk/>
            <pc:sldMk cId="3927721497" sldId="259"/>
            <ac:picMk id="13" creationId="{28799425-7217-AB6C-4176-694F08A61B68}"/>
          </ac:picMkLst>
        </pc:picChg>
        <pc:picChg chg="add mod">
          <ac:chgData name="Nagao, Ryan J" userId="S::rjnagao@iastate.edu::539ef420-822a-4a61-b2c1-6432b02b59a2" providerId="AD" clId="Web-{8F731622-DD73-EA17-99BC-9923D08AD698}" dt="2024-12-08T01:02:58.569" v="2" actId="1076"/>
          <ac:picMkLst>
            <pc:docMk/>
            <pc:sldMk cId="3927721497" sldId="259"/>
            <ac:picMk id="16" creationId="{2AE9A7D3-40E5-4E8F-D290-3ABCF3890887}"/>
          </ac:picMkLst>
        </pc:picChg>
        <pc:picChg chg="del">
          <ac:chgData name="Nagao, Ryan J" userId="S::rjnagao@iastate.edu::539ef420-822a-4a61-b2c1-6432b02b59a2" providerId="AD" clId="Web-{8F731622-DD73-EA17-99BC-9923D08AD698}" dt="2024-12-08T01:03:36.867" v="3"/>
          <ac:picMkLst>
            <pc:docMk/>
            <pc:sldMk cId="3927721497" sldId="259"/>
            <ac:picMk id="18" creationId="{2565BD14-5199-2E9A-469E-F080D1A89CB8}"/>
          </ac:picMkLst>
        </pc:picChg>
        <pc:picChg chg="del">
          <ac:chgData name="Nagao, Ryan J" userId="S::rjnagao@iastate.edu::539ef420-822a-4a61-b2c1-6432b02b59a2" providerId="AD" clId="Web-{8F731622-DD73-EA17-99BC-9923D08AD698}" dt="2024-12-08T01:02:52.193" v="0"/>
          <ac:picMkLst>
            <pc:docMk/>
            <pc:sldMk cId="3927721497" sldId="259"/>
            <ac:picMk id="19" creationId="{BD8E61AE-7DF7-3432-0F50-1CA1885114B9}"/>
          </ac:picMkLst>
        </pc:picChg>
        <pc:picChg chg="add mod">
          <ac:chgData name="Nagao, Ryan J" userId="S::rjnagao@iastate.edu::539ef420-822a-4a61-b2c1-6432b02b59a2" providerId="AD" clId="Web-{8F731622-DD73-EA17-99BC-9923D08AD698}" dt="2024-12-08T01:03:44.351" v="5" actId="1076"/>
          <ac:picMkLst>
            <pc:docMk/>
            <pc:sldMk cId="3927721497" sldId="259"/>
            <ac:picMk id="20" creationId="{11114087-9555-C01F-9839-8B308DE99CA3}"/>
          </ac:picMkLst>
        </pc:picChg>
        <pc:picChg chg="add mod">
          <ac:chgData name="Nagao, Ryan J" userId="S::rjnagao@iastate.edu::539ef420-822a-4a61-b2c1-6432b02b59a2" providerId="AD" clId="Web-{8F731622-DD73-EA17-99BC-9923D08AD698}" dt="2024-12-08T01:04:30.370" v="8" actId="1076"/>
          <ac:picMkLst>
            <pc:docMk/>
            <pc:sldMk cId="3927721497" sldId="259"/>
            <ac:picMk id="22" creationId="{98C80615-5486-D559-D585-7C952FA51938}"/>
          </ac:picMkLst>
        </pc:picChg>
      </pc:sldChg>
    </pc:docChg>
  </pc:docChgLst>
  <pc:docChgLst>
    <pc:chgData name="Skaggs, Braden M" userId="S::bms7126@iastate.edu::6d5da80e-97b6-4611-b262-95e86f0b4959" providerId="AD" clId="Web-{3FB590A3-6F29-3099-59F2-5CB9D2C01A27}"/>
    <pc:docChg chg="mod modSld">
      <pc:chgData name="Skaggs, Braden M" userId="S::bms7126@iastate.edu::6d5da80e-97b6-4611-b262-95e86f0b4959" providerId="AD" clId="Web-{3FB590A3-6F29-3099-59F2-5CB9D2C01A27}" dt="2024-12-06T21:52:08.346" v="257" actId="20577"/>
      <pc:docMkLst>
        <pc:docMk/>
      </pc:docMkLst>
      <pc:sldChg chg="addSp delSp modSp modCm">
        <pc:chgData name="Skaggs, Braden M" userId="S::bms7126@iastate.edu::6d5da80e-97b6-4611-b262-95e86f0b4959" providerId="AD" clId="Web-{3FB590A3-6F29-3099-59F2-5CB9D2C01A27}" dt="2024-12-06T21:52:08.346" v="257" actId="20577"/>
        <pc:sldMkLst>
          <pc:docMk/>
          <pc:sldMk cId="3927721497" sldId="259"/>
        </pc:sldMkLst>
        <pc:spChg chg="mod">
          <ac:chgData name="Skaggs, Braden M" userId="S::bms7126@iastate.edu::6d5da80e-97b6-4611-b262-95e86f0b4959" providerId="AD" clId="Web-{3FB590A3-6F29-3099-59F2-5CB9D2C01A27}" dt="2024-12-06T21:46:17.102" v="79" actId="20577"/>
          <ac:spMkLst>
            <pc:docMk/>
            <pc:sldMk cId="3927721497" sldId="259"/>
            <ac:spMk id="9" creationId="{9474ADF9-1CE2-B35E-5C0C-4CBAB8DDBF30}"/>
          </ac:spMkLst>
        </pc:spChg>
        <pc:spChg chg="mod">
          <ac:chgData name="Skaggs, Braden M" userId="S::bms7126@iastate.edu::6d5da80e-97b6-4611-b262-95e86f0b4959" providerId="AD" clId="Web-{3FB590A3-6F29-3099-59F2-5CB9D2C01A27}" dt="2024-12-06T21:47:02.291" v="90" actId="20577"/>
          <ac:spMkLst>
            <pc:docMk/>
            <pc:sldMk cId="3927721497" sldId="259"/>
            <ac:spMk id="24" creationId="{AAF98572-49EF-9050-29A9-B1D33261BAD4}"/>
          </ac:spMkLst>
        </pc:spChg>
        <pc:spChg chg="add del mod">
          <ac:chgData name="Skaggs, Braden M" userId="S::bms7126@iastate.edu::6d5da80e-97b6-4611-b262-95e86f0b4959" providerId="AD" clId="Web-{3FB590A3-6F29-3099-59F2-5CB9D2C01A27}" dt="2024-12-06T21:52:08.346" v="257" actId="20577"/>
          <ac:spMkLst>
            <pc:docMk/>
            <pc:sldMk cId="3927721497" sldId="259"/>
            <ac:spMk id="2062" creationId="{00000000-0000-0000-0000-000000000000}"/>
          </ac:spMkLst>
        </pc:spChg>
        <pc:picChg chg="mod">
          <ac:chgData name="Skaggs, Braden M" userId="S::bms7126@iastate.edu::6d5da80e-97b6-4611-b262-95e86f0b4959" providerId="AD" clId="Web-{3FB590A3-6F29-3099-59F2-5CB9D2C01A27}" dt="2024-12-06T21:48:15.324" v="93" actId="14100"/>
          <ac:picMkLst>
            <pc:docMk/>
            <pc:sldMk cId="3927721497" sldId="259"/>
            <ac:picMk id="11" creationId="{E1B2183E-440C-E89B-00AF-5327C9D161AB}"/>
          </ac:picMkLst>
        </pc:picChg>
        <pc:extLst>
          <p:ext xmlns:p="http://schemas.openxmlformats.org/presentationml/2006/main" uri="{D6D511B9-2390-475A-947B-AFAB55BFBCF1}">
            <pc226:cmChg xmlns:pc226="http://schemas.microsoft.com/office/powerpoint/2022/06/main/command" chg="mod">
              <pc226:chgData name="Skaggs, Braden M" userId="S::bms7126@iastate.edu::6d5da80e-97b6-4611-b262-95e86f0b4959" providerId="AD" clId="Web-{3FB590A3-6F29-3099-59F2-5CB9D2C01A27}" dt="2024-12-06T21:46:00.352" v="6" actId="20577"/>
              <pc2:cmMkLst xmlns:pc2="http://schemas.microsoft.com/office/powerpoint/2019/9/main/command">
                <pc:docMk/>
                <pc:sldMk cId="3927721497" sldId="259"/>
                <pc2:cmMk id="{D513E10A-C8F7-49FD-91B0-3699BD3AC478}"/>
              </pc2:cmMkLst>
            </pc226:cmChg>
          </p:ext>
        </pc:extLst>
      </pc:sldChg>
    </pc:docChg>
  </pc:docChgLst>
  <pc:docChgLst>
    <pc:chgData name="Cho, Youngjae" userId="S::kei2087@iastate.edu::fa94a037-880e-4ac3-a5cf-6ab6622609f6" providerId="AD" clId="Web-{0E6AB2C3-4531-7D05-C00A-EA443E39495F}"/>
    <pc:docChg chg="mod modSld">
      <pc:chgData name="Cho, Youngjae" userId="S::kei2087@iastate.edu::fa94a037-880e-4ac3-a5cf-6ab6622609f6" providerId="AD" clId="Web-{0E6AB2C3-4531-7D05-C00A-EA443E39495F}" dt="2024-12-06T06:38:15.768" v="2" actId="20577"/>
      <pc:docMkLst>
        <pc:docMk/>
      </pc:docMkLst>
      <pc:sldChg chg="modSp">
        <pc:chgData name="Cho, Youngjae" userId="S::kei2087@iastate.edu::fa94a037-880e-4ac3-a5cf-6ab6622609f6" providerId="AD" clId="Web-{0E6AB2C3-4531-7D05-C00A-EA443E39495F}" dt="2024-12-06T06:38:15.768" v="2" actId="20577"/>
        <pc:sldMkLst>
          <pc:docMk/>
          <pc:sldMk cId="3927721497" sldId="259"/>
        </pc:sldMkLst>
        <pc:spChg chg="mod">
          <ac:chgData name="Cho, Youngjae" userId="S::kei2087@iastate.edu::fa94a037-880e-4ac3-a5cf-6ab6622609f6" providerId="AD" clId="Web-{0E6AB2C3-4531-7D05-C00A-EA443E39495F}" dt="2024-12-06T06:38:15.768" v="2" actId="20577"/>
          <ac:spMkLst>
            <pc:docMk/>
            <pc:sldMk cId="3927721497" sldId="259"/>
            <ac:spMk id="36" creationId="{00000000-0000-0000-0000-000000000000}"/>
          </ac:spMkLst>
        </pc:spChg>
      </pc:sldChg>
    </pc:docChg>
  </pc:docChgLst>
  <pc:docChgLst>
    <pc:chgData name="Roberts, Jacob" userId="S::roberts7@iastate.edu::9eff0000-c50e-430c-a093-2e78398c6347" providerId="AD" clId="Web-{DDD2FC05-BBF8-C64C-33A6-19AD6BCCF2D7}"/>
    <pc:docChg chg="modSld">
      <pc:chgData name="Roberts, Jacob" userId="S::roberts7@iastate.edu::9eff0000-c50e-430c-a093-2e78398c6347" providerId="AD" clId="Web-{DDD2FC05-BBF8-C64C-33A6-19AD6BCCF2D7}" dt="2024-12-07T22:53:14.438" v="121"/>
      <pc:docMkLst>
        <pc:docMk/>
      </pc:docMkLst>
      <pc:sldChg chg="addSp delSp modSp">
        <pc:chgData name="Roberts, Jacob" userId="S::roberts7@iastate.edu::9eff0000-c50e-430c-a093-2e78398c6347" providerId="AD" clId="Web-{DDD2FC05-BBF8-C64C-33A6-19AD6BCCF2D7}" dt="2024-12-07T22:53:14.438" v="121"/>
        <pc:sldMkLst>
          <pc:docMk/>
          <pc:sldMk cId="3927721497" sldId="259"/>
        </pc:sldMkLst>
        <pc:spChg chg="mod">
          <ac:chgData name="Roberts, Jacob" userId="S::roberts7@iastate.edu::9eff0000-c50e-430c-a093-2e78398c6347" providerId="AD" clId="Web-{DDD2FC05-BBF8-C64C-33A6-19AD6BCCF2D7}" dt="2024-12-07T22:37:33.653" v="82" actId="20577"/>
          <ac:spMkLst>
            <pc:docMk/>
            <pc:sldMk cId="3927721497" sldId="259"/>
            <ac:spMk id="4" creationId="{5EF70BEF-7242-0388-BB68-44DEAF586550}"/>
          </ac:spMkLst>
        </pc:spChg>
        <pc:spChg chg="mod">
          <ac:chgData name="Roberts, Jacob" userId="S::roberts7@iastate.edu::9eff0000-c50e-430c-a093-2e78398c6347" providerId="AD" clId="Web-{DDD2FC05-BBF8-C64C-33A6-19AD6BCCF2D7}" dt="2024-12-07T22:40:36.457" v="85" actId="1076"/>
          <ac:spMkLst>
            <pc:docMk/>
            <pc:sldMk cId="3927721497" sldId="259"/>
            <ac:spMk id="5" creationId="{D57CE391-2340-9E0C-6F2E-A997B2CD4A78}"/>
          </ac:spMkLst>
        </pc:spChg>
        <pc:spChg chg="mod">
          <ac:chgData name="Roberts, Jacob" userId="S::roberts7@iastate.edu::9eff0000-c50e-430c-a093-2e78398c6347" providerId="AD" clId="Web-{DDD2FC05-BBF8-C64C-33A6-19AD6BCCF2D7}" dt="2024-12-07T22:40:49.082" v="89" actId="20577"/>
          <ac:spMkLst>
            <pc:docMk/>
            <pc:sldMk cId="3927721497" sldId="259"/>
            <ac:spMk id="6" creationId="{7785DA9E-25E1-0C93-5EAE-ADF66637B2ED}"/>
          </ac:spMkLst>
        </pc:spChg>
        <pc:spChg chg="mod">
          <ac:chgData name="Roberts, Jacob" userId="S::roberts7@iastate.edu::9eff0000-c50e-430c-a093-2e78398c6347" providerId="AD" clId="Web-{DDD2FC05-BBF8-C64C-33A6-19AD6BCCF2D7}" dt="2024-12-07T22:19:20.980" v="25" actId="20577"/>
          <ac:spMkLst>
            <pc:docMk/>
            <pc:sldMk cId="3927721497" sldId="259"/>
            <ac:spMk id="9" creationId="{9474ADF9-1CE2-B35E-5C0C-4CBAB8DDBF30}"/>
          </ac:spMkLst>
        </pc:spChg>
        <pc:spChg chg="add mod">
          <ac:chgData name="Roberts, Jacob" userId="S::roberts7@iastate.edu::9eff0000-c50e-430c-a093-2e78398c6347" providerId="AD" clId="Web-{DDD2FC05-BBF8-C64C-33A6-19AD6BCCF2D7}" dt="2024-12-07T22:28:11.344" v="69" actId="20577"/>
          <ac:spMkLst>
            <pc:docMk/>
            <pc:sldMk cId="3927721497" sldId="259"/>
            <ac:spMk id="12" creationId="{C961A4AD-BBA9-CEE0-42D2-75E66E3328CD}"/>
          </ac:spMkLst>
        </pc:spChg>
        <pc:spChg chg="mod">
          <ac:chgData name="Roberts, Jacob" userId="S::roberts7@iastate.edu::9eff0000-c50e-430c-a093-2e78398c6347" providerId="AD" clId="Web-{DDD2FC05-BBF8-C64C-33A6-19AD6BCCF2D7}" dt="2024-12-07T22:40:21.910" v="84" actId="20577"/>
          <ac:spMkLst>
            <pc:docMk/>
            <pc:sldMk cId="3927721497" sldId="259"/>
            <ac:spMk id="24" creationId="{AAF98572-49EF-9050-29A9-B1D33261BAD4}"/>
          </ac:spMkLst>
        </pc:spChg>
        <pc:picChg chg="mod">
          <ac:chgData name="Roberts, Jacob" userId="S::roberts7@iastate.edu::9eff0000-c50e-430c-a093-2e78398c6347" providerId="AD" clId="Web-{DDD2FC05-BBF8-C64C-33A6-19AD6BCCF2D7}" dt="2024-12-07T22:28:34.423" v="76" actId="1076"/>
          <ac:picMkLst>
            <pc:docMk/>
            <pc:sldMk cId="3927721497" sldId="259"/>
            <ac:picMk id="10" creationId="{989BF80F-5E36-B85D-0F36-E6D92A9EAB31}"/>
          </ac:picMkLst>
        </pc:picChg>
        <pc:picChg chg="mod">
          <ac:chgData name="Roberts, Jacob" userId="S::roberts7@iastate.edu::9eff0000-c50e-430c-a093-2e78398c6347" providerId="AD" clId="Web-{DDD2FC05-BBF8-C64C-33A6-19AD6BCCF2D7}" dt="2024-12-07T22:28:29.313" v="74" actId="1076"/>
          <ac:picMkLst>
            <pc:docMk/>
            <pc:sldMk cId="3927721497" sldId="259"/>
            <ac:picMk id="11" creationId="{E1B2183E-440C-E89B-00AF-5327C9D161AB}"/>
          </ac:picMkLst>
        </pc:picChg>
        <pc:picChg chg="mod">
          <ac:chgData name="Roberts, Jacob" userId="S::roberts7@iastate.edu::9eff0000-c50e-430c-a093-2e78398c6347" providerId="AD" clId="Web-{DDD2FC05-BBF8-C64C-33A6-19AD6BCCF2D7}" dt="2024-12-07T22:24:30.866" v="29" actId="1076"/>
          <ac:picMkLst>
            <pc:docMk/>
            <pc:sldMk cId="3927721497" sldId="259"/>
            <ac:picMk id="15" creationId="{C08B1EAF-9FD3-A008-5A2B-DEC009970029}"/>
          </ac:picMkLst>
        </pc:picChg>
        <pc:picChg chg="add mod">
          <ac:chgData name="Roberts, Jacob" userId="S::roberts7@iastate.edu::9eff0000-c50e-430c-a093-2e78398c6347" providerId="AD" clId="Web-{DDD2FC05-BBF8-C64C-33A6-19AD6BCCF2D7}" dt="2024-12-07T22:53:02.954" v="119" actId="1076"/>
          <ac:picMkLst>
            <pc:docMk/>
            <pc:sldMk cId="3927721497" sldId="259"/>
            <ac:picMk id="27" creationId="{0C682BF6-2D79-9F65-4A15-632801DE70EA}"/>
          </ac:picMkLst>
        </pc:picChg>
        <pc:picChg chg="add mod ord modCrop">
          <ac:chgData name="Roberts, Jacob" userId="S::roberts7@iastate.edu::9eff0000-c50e-430c-a093-2e78398c6347" providerId="AD" clId="Web-{DDD2FC05-BBF8-C64C-33A6-19AD6BCCF2D7}" dt="2024-12-07T22:53:14.438" v="121"/>
          <ac:picMkLst>
            <pc:docMk/>
            <pc:sldMk cId="3927721497" sldId="259"/>
            <ac:picMk id="28" creationId="{1480AA65-0A1B-6D42-1FD0-914D03C721D1}"/>
          </ac:picMkLst>
        </pc:picChg>
      </pc:sldChg>
    </pc:docChg>
  </pc:docChgLst>
  <pc:docChgLst>
    <pc:chgData name="Roberts, Jacob" userId="S::roberts7@iastate.edu::9eff0000-c50e-430c-a093-2e78398c6347" providerId="AD" clId="Web-{6627F563-35AD-3399-186C-D6846D8DAD86}"/>
    <pc:docChg chg="modSld">
      <pc:chgData name="Roberts, Jacob" userId="S::roberts7@iastate.edu::9eff0000-c50e-430c-a093-2e78398c6347" providerId="AD" clId="Web-{6627F563-35AD-3399-186C-D6846D8DAD86}" dt="2024-12-06T21:11:19.824" v="801" actId="20577"/>
      <pc:docMkLst>
        <pc:docMk/>
      </pc:docMkLst>
      <pc:sldChg chg="addSp delSp modSp">
        <pc:chgData name="Roberts, Jacob" userId="S::roberts7@iastate.edu::9eff0000-c50e-430c-a093-2e78398c6347" providerId="AD" clId="Web-{6627F563-35AD-3399-186C-D6846D8DAD86}" dt="2024-12-06T21:11:19.824" v="801" actId="20577"/>
        <pc:sldMkLst>
          <pc:docMk/>
          <pc:sldMk cId="3927721497" sldId="259"/>
        </pc:sldMkLst>
        <pc:spChg chg="add mod">
          <ac:chgData name="Roberts, Jacob" userId="S::roberts7@iastate.edu::9eff0000-c50e-430c-a093-2e78398c6347" providerId="AD" clId="Web-{6627F563-35AD-3399-186C-D6846D8DAD86}" dt="2024-12-06T21:08:01.895" v="714" actId="1076"/>
          <ac:spMkLst>
            <pc:docMk/>
            <pc:sldMk cId="3927721497" sldId="259"/>
            <ac:spMk id="4" creationId="{5EF70BEF-7242-0388-BB68-44DEAF586550}"/>
          </ac:spMkLst>
        </pc:spChg>
        <pc:spChg chg="add mod">
          <ac:chgData name="Roberts, Jacob" userId="S::roberts7@iastate.edu::9eff0000-c50e-430c-a093-2e78398c6347" providerId="AD" clId="Web-{6627F563-35AD-3399-186C-D6846D8DAD86}" dt="2024-12-06T20:25:50.866" v="86" actId="20577"/>
          <ac:spMkLst>
            <pc:docMk/>
            <pc:sldMk cId="3927721497" sldId="259"/>
            <ac:spMk id="5" creationId="{D57CE391-2340-9E0C-6F2E-A997B2CD4A78}"/>
          </ac:spMkLst>
        </pc:spChg>
        <pc:spChg chg="add mod">
          <ac:chgData name="Roberts, Jacob" userId="S::roberts7@iastate.edu::9eff0000-c50e-430c-a093-2e78398c6347" providerId="AD" clId="Web-{6627F563-35AD-3399-186C-D6846D8DAD86}" dt="2024-12-06T20:43:45.451" v="422" actId="20577"/>
          <ac:spMkLst>
            <pc:docMk/>
            <pc:sldMk cId="3927721497" sldId="259"/>
            <ac:spMk id="6" creationId="{7785DA9E-25E1-0C93-5EAE-ADF66637B2ED}"/>
          </ac:spMkLst>
        </pc:spChg>
        <pc:spChg chg="add mod">
          <ac:chgData name="Roberts, Jacob" userId="S::roberts7@iastate.edu::9eff0000-c50e-430c-a093-2e78398c6347" providerId="AD" clId="Web-{6627F563-35AD-3399-186C-D6846D8DAD86}" dt="2024-12-06T21:03:20.791" v="652" actId="20577"/>
          <ac:spMkLst>
            <pc:docMk/>
            <pc:sldMk cId="3927721497" sldId="259"/>
            <ac:spMk id="9" creationId="{9474ADF9-1CE2-B35E-5C0C-4CBAB8DDBF30}"/>
          </ac:spMkLst>
        </pc:spChg>
        <pc:spChg chg="mod">
          <ac:chgData name="Roberts, Jacob" userId="S::roberts7@iastate.edu::9eff0000-c50e-430c-a093-2e78398c6347" providerId="AD" clId="Web-{6627F563-35AD-3399-186C-D6846D8DAD86}" dt="2024-12-06T21:10:33.556" v="771" actId="20577"/>
          <ac:spMkLst>
            <pc:docMk/>
            <pc:sldMk cId="3927721497" sldId="259"/>
            <ac:spMk id="24" creationId="{AAF98572-49EF-9050-29A9-B1D33261BAD4}"/>
          </ac:spMkLst>
        </pc:spChg>
        <pc:spChg chg="mod">
          <ac:chgData name="Roberts, Jacob" userId="S::roberts7@iastate.edu::9eff0000-c50e-430c-a093-2e78398c6347" providerId="AD" clId="Web-{6627F563-35AD-3399-186C-D6846D8DAD86}" dt="2024-12-06T20:50:45.826" v="517" actId="20577"/>
          <ac:spMkLst>
            <pc:docMk/>
            <pc:sldMk cId="3927721497" sldId="259"/>
            <ac:spMk id="38" creationId="{E6EEF2EC-F221-080B-7C0A-5584B96E4084}"/>
          </ac:spMkLst>
        </pc:spChg>
        <pc:picChg chg="add mod">
          <ac:chgData name="Roberts, Jacob" userId="S::roberts7@iastate.edu::9eff0000-c50e-430c-a093-2e78398c6347" providerId="AD" clId="Web-{6627F563-35AD-3399-186C-D6846D8DAD86}" dt="2024-12-06T19:19:29.404" v="3" actId="1076"/>
          <ac:picMkLst>
            <pc:docMk/>
            <pc:sldMk cId="3927721497" sldId="259"/>
            <ac:picMk id="2" creationId="{1B8FCAE8-99CA-96CE-2896-2BA021DF5B21}"/>
          </ac:picMkLst>
        </pc:picChg>
        <pc:picChg chg="add mod">
          <ac:chgData name="Roberts, Jacob" userId="S::roberts7@iastate.edu::9eff0000-c50e-430c-a093-2e78398c6347" providerId="AD" clId="Web-{6627F563-35AD-3399-186C-D6846D8DAD86}" dt="2024-12-06T21:06:00.500" v="656" actId="14100"/>
          <ac:picMkLst>
            <pc:docMk/>
            <pc:sldMk cId="3927721497" sldId="259"/>
            <ac:picMk id="10" creationId="{989BF80F-5E36-B85D-0F36-E6D92A9EAB31}"/>
          </ac:picMkLst>
        </pc:picChg>
        <pc:picChg chg="add mod">
          <ac:chgData name="Roberts, Jacob" userId="S::roberts7@iastate.edu::9eff0000-c50e-430c-a093-2e78398c6347" providerId="AD" clId="Web-{6627F563-35AD-3399-186C-D6846D8DAD86}" dt="2024-12-06T21:06:17.625" v="658" actId="1076"/>
          <ac:picMkLst>
            <pc:docMk/>
            <pc:sldMk cId="3927721497" sldId="259"/>
            <ac:picMk id="11" creationId="{E1B2183E-440C-E89B-00AF-5327C9D161AB}"/>
          </ac:picMkLst>
        </pc:picChg>
        <pc:picChg chg="add mod">
          <ac:chgData name="Roberts, Jacob" userId="S::roberts7@iastate.edu::9eff0000-c50e-430c-a093-2e78398c6347" providerId="AD" clId="Web-{6627F563-35AD-3399-186C-D6846D8DAD86}" dt="2024-12-06T21:10:37.681" v="773" actId="1076"/>
          <ac:picMkLst>
            <pc:docMk/>
            <pc:sldMk cId="3927721497" sldId="259"/>
            <ac:picMk id="15" creationId="{C08B1EAF-9FD3-A008-5A2B-DEC009970029}"/>
          </ac:picMkLst>
        </pc:picChg>
      </pc:sldChg>
    </pc:docChg>
  </pc:docChgLst>
  <pc:docChgLst>
    <pc:chgData name="Roberts, Jacob" userId="S::roberts7@iastate.edu::9eff0000-c50e-430c-a093-2e78398c6347" providerId="AD" clId="Web-{8CA989E7-D13C-3A1C-A489-A5D4DBAF2C52}"/>
    <pc:docChg chg="modSld">
      <pc:chgData name="Roberts, Jacob" userId="S::roberts7@iastate.edu::9eff0000-c50e-430c-a093-2e78398c6347" providerId="AD" clId="Web-{8CA989E7-D13C-3A1C-A489-A5D4DBAF2C52}" dt="2024-12-09T17:14:10.244" v="411" actId="20577"/>
      <pc:docMkLst>
        <pc:docMk/>
      </pc:docMkLst>
      <pc:sldChg chg="addSp delSp modSp modCm">
        <pc:chgData name="Roberts, Jacob" userId="S::roberts7@iastate.edu::9eff0000-c50e-430c-a093-2e78398c6347" providerId="AD" clId="Web-{8CA989E7-D13C-3A1C-A489-A5D4DBAF2C52}" dt="2024-12-09T17:14:10.244" v="411" actId="20577"/>
        <pc:sldMkLst>
          <pc:docMk/>
          <pc:sldMk cId="3927721497" sldId="259"/>
        </pc:sldMkLst>
        <pc:spChg chg="mod">
          <ac:chgData name="Roberts, Jacob" userId="S::roberts7@iastate.edu::9eff0000-c50e-430c-a093-2e78398c6347" providerId="AD" clId="Web-{8CA989E7-D13C-3A1C-A489-A5D4DBAF2C52}" dt="2024-12-09T16:59:47.289" v="343" actId="1076"/>
          <ac:spMkLst>
            <pc:docMk/>
            <pc:sldMk cId="3927721497" sldId="259"/>
            <ac:spMk id="4" creationId="{5EF70BEF-7242-0388-BB68-44DEAF586550}"/>
          </ac:spMkLst>
        </pc:spChg>
        <pc:spChg chg="mod">
          <ac:chgData name="Roberts, Jacob" userId="S::roberts7@iastate.edu::9eff0000-c50e-430c-a093-2e78398c6347" providerId="AD" clId="Web-{8CA989E7-D13C-3A1C-A489-A5D4DBAF2C52}" dt="2024-12-09T17:04:31.190" v="375"/>
          <ac:spMkLst>
            <pc:docMk/>
            <pc:sldMk cId="3927721497" sldId="259"/>
            <ac:spMk id="5" creationId="{D57CE391-2340-9E0C-6F2E-A997B2CD4A78}"/>
          </ac:spMkLst>
        </pc:spChg>
        <pc:spChg chg="mod">
          <ac:chgData name="Roberts, Jacob" userId="S::roberts7@iastate.edu::9eff0000-c50e-430c-a093-2e78398c6347" providerId="AD" clId="Web-{8CA989E7-D13C-3A1C-A489-A5D4DBAF2C52}" dt="2024-12-09T16:05:19.960" v="71" actId="20577"/>
          <ac:spMkLst>
            <pc:docMk/>
            <pc:sldMk cId="3927721497" sldId="259"/>
            <ac:spMk id="6" creationId="{7785DA9E-25E1-0C93-5EAE-ADF66637B2ED}"/>
          </ac:spMkLst>
        </pc:spChg>
        <pc:spChg chg="mod">
          <ac:chgData name="Roberts, Jacob" userId="S::roberts7@iastate.edu::9eff0000-c50e-430c-a093-2e78398c6347" providerId="AD" clId="Web-{8CA989E7-D13C-3A1C-A489-A5D4DBAF2C52}" dt="2024-12-09T16:11:18.474" v="126" actId="20577"/>
          <ac:spMkLst>
            <pc:docMk/>
            <pc:sldMk cId="3927721497" sldId="259"/>
            <ac:spMk id="9" creationId="{9474ADF9-1CE2-B35E-5C0C-4CBAB8DDBF30}"/>
          </ac:spMkLst>
        </pc:spChg>
        <pc:spChg chg="mod">
          <ac:chgData name="Roberts, Jacob" userId="S::roberts7@iastate.edu::9eff0000-c50e-430c-a093-2e78398c6347" providerId="AD" clId="Web-{8CA989E7-D13C-3A1C-A489-A5D4DBAF2C52}" dt="2024-12-09T17:01:42.215" v="359" actId="1076"/>
          <ac:spMkLst>
            <pc:docMk/>
            <pc:sldMk cId="3927721497" sldId="259"/>
            <ac:spMk id="12" creationId="{C961A4AD-BBA9-CEE0-42D2-75E66E3328CD}"/>
          </ac:spMkLst>
        </pc:spChg>
        <pc:spChg chg="mod">
          <ac:chgData name="Roberts, Jacob" userId="S::roberts7@iastate.edu::9eff0000-c50e-430c-a093-2e78398c6347" providerId="AD" clId="Web-{8CA989E7-D13C-3A1C-A489-A5D4DBAF2C52}" dt="2024-12-09T16:59:51.273" v="344" actId="1076"/>
          <ac:spMkLst>
            <pc:docMk/>
            <pc:sldMk cId="3927721497" sldId="259"/>
            <ac:spMk id="14" creationId="{4E8856CF-1F55-3FA8-D6BB-9DEC494D6309}"/>
          </ac:spMkLst>
        </pc:spChg>
        <pc:spChg chg="mod">
          <ac:chgData name="Roberts, Jacob" userId="S::roberts7@iastate.edu::9eff0000-c50e-430c-a093-2e78398c6347" providerId="AD" clId="Web-{8CA989E7-D13C-3A1C-A489-A5D4DBAF2C52}" dt="2024-12-09T17:04:52.316" v="380" actId="20577"/>
          <ac:spMkLst>
            <pc:docMk/>
            <pc:sldMk cId="3927721497" sldId="259"/>
            <ac:spMk id="21" creationId="{ECB76DC8-D3B6-3A13-8BE4-398DCD342C9C}"/>
          </ac:spMkLst>
        </pc:spChg>
        <pc:spChg chg="mod">
          <ac:chgData name="Roberts, Jacob" userId="S::roberts7@iastate.edu::9eff0000-c50e-430c-a093-2e78398c6347" providerId="AD" clId="Web-{8CA989E7-D13C-3A1C-A489-A5D4DBAF2C52}" dt="2024-12-09T16:04:50.678" v="65" actId="20577"/>
          <ac:spMkLst>
            <pc:docMk/>
            <pc:sldMk cId="3927721497" sldId="259"/>
            <ac:spMk id="24" creationId="{AAF98572-49EF-9050-29A9-B1D33261BAD4}"/>
          </ac:spMkLst>
        </pc:spChg>
        <pc:spChg chg="mod">
          <ac:chgData name="Roberts, Jacob" userId="S::roberts7@iastate.edu::9eff0000-c50e-430c-a093-2e78398c6347" providerId="AD" clId="Web-{8CA989E7-D13C-3A1C-A489-A5D4DBAF2C52}" dt="2024-12-09T17:04:52.363" v="381" actId="20577"/>
          <ac:spMkLst>
            <pc:docMk/>
            <pc:sldMk cId="3927721497" sldId="259"/>
            <ac:spMk id="25" creationId="{BE047704-EB8D-E832-DEA7-86C21D7ABE79}"/>
          </ac:spMkLst>
        </pc:spChg>
        <pc:spChg chg="mod">
          <ac:chgData name="Roberts, Jacob" userId="S::roberts7@iastate.edu::9eff0000-c50e-430c-a093-2e78398c6347" providerId="AD" clId="Web-{8CA989E7-D13C-3A1C-A489-A5D4DBAF2C52}" dt="2024-12-09T17:04:52.410" v="382" actId="20577"/>
          <ac:spMkLst>
            <pc:docMk/>
            <pc:sldMk cId="3927721497" sldId="259"/>
            <ac:spMk id="26" creationId="{8F50AE81-930E-1A8B-8BE8-8622539CDBBF}"/>
          </ac:spMkLst>
        </pc:spChg>
        <pc:spChg chg="del mod">
          <ac:chgData name="Roberts, Jacob" userId="S::roberts7@iastate.edu::9eff0000-c50e-430c-a093-2e78398c6347" providerId="AD" clId="Web-{8CA989E7-D13C-3A1C-A489-A5D4DBAF2C52}" dt="2024-12-09T15:58:21.694" v="28"/>
          <ac:spMkLst>
            <pc:docMk/>
            <pc:sldMk cId="3927721497" sldId="259"/>
            <ac:spMk id="37" creationId="{00000000-0000-0000-0000-000000000000}"/>
          </ac:spMkLst>
        </pc:spChg>
        <pc:spChg chg="mod">
          <ac:chgData name="Roberts, Jacob" userId="S::roberts7@iastate.edu::9eff0000-c50e-430c-a093-2e78398c6347" providerId="AD" clId="Web-{8CA989E7-D13C-3A1C-A489-A5D4DBAF2C52}" dt="2024-12-09T17:04:52.441" v="383" actId="20577"/>
          <ac:spMkLst>
            <pc:docMk/>
            <pc:sldMk cId="3927721497" sldId="259"/>
            <ac:spMk id="38" creationId="{E6EEF2EC-F221-080B-7C0A-5584B96E4084}"/>
          </ac:spMkLst>
        </pc:spChg>
        <pc:spChg chg="mod">
          <ac:chgData name="Roberts, Jacob" userId="S::roberts7@iastate.edu::9eff0000-c50e-430c-a093-2e78398c6347" providerId="AD" clId="Web-{8CA989E7-D13C-3A1C-A489-A5D4DBAF2C52}" dt="2024-12-09T17:14:10.244" v="411" actId="20577"/>
          <ac:spMkLst>
            <pc:docMk/>
            <pc:sldMk cId="3927721497" sldId="259"/>
            <ac:spMk id="2062" creationId="{00000000-0000-0000-0000-000000000000}"/>
          </ac:spMkLst>
        </pc:spChg>
        <pc:spChg chg="mod">
          <ac:chgData name="Roberts, Jacob" userId="S::roberts7@iastate.edu::9eff0000-c50e-430c-a093-2e78398c6347" providerId="AD" clId="Web-{8CA989E7-D13C-3A1C-A489-A5D4DBAF2C52}" dt="2024-12-09T17:02:01.513" v="372" actId="1076"/>
          <ac:spMkLst>
            <pc:docMk/>
            <pc:sldMk cId="3927721497" sldId="259"/>
            <ac:spMk id="2064" creationId="{00000000-0000-0000-0000-000000000000}"/>
          </ac:spMkLst>
        </pc:spChg>
        <pc:graphicFrameChg chg="add del mod">
          <ac:chgData name="Roberts, Jacob" userId="S::roberts7@iastate.edu::9eff0000-c50e-430c-a093-2e78398c6347" providerId="AD" clId="Web-{8CA989E7-D13C-3A1C-A489-A5D4DBAF2C52}" dt="2024-12-09T16:17:32.113" v="155"/>
          <ac:graphicFrameMkLst>
            <pc:docMk/>
            <pc:sldMk cId="3927721497" sldId="259"/>
            <ac:graphicFrameMk id="23" creationId="{00000000-0008-0000-1600-000004000000}"/>
          </ac:graphicFrameMkLst>
        </pc:graphicFrameChg>
        <pc:graphicFrameChg chg="add del">
          <ac:chgData name="Roberts, Jacob" userId="S::roberts7@iastate.edu::9eff0000-c50e-430c-a093-2e78398c6347" providerId="AD" clId="Web-{8CA989E7-D13C-3A1C-A489-A5D4DBAF2C52}" dt="2024-12-09T16:18:23.068" v="158"/>
          <ac:graphicFrameMkLst>
            <pc:docMk/>
            <pc:sldMk cId="3927721497" sldId="259"/>
            <ac:graphicFrameMk id="29" creationId="{00000000-0008-0000-1600-000004000000}"/>
          </ac:graphicFrameMkLst>
        </pc:graphicFrameChg>
        <pc:picChg chg="del">
          <ac:chgData name="Roberts, Jacob" userId="S::roberts7@iastate.edu::9eff0000-c50e-430c-a093-2e78398c6347" providerId="AD" clId="Web-{8CA989E7-D13C-3A1C-A489-A5D4DBAF2C52}" dt="2024-12-09T15:55:42.688" v="8"/>
          <ac:picMkLst>
            <pc:docMk/>
            <pc:sldMk cId="3927721497" sldId="259"/>
            <ac:picMk id="3" creationId="{D613549D-433F-53AB-6810-2F987DC87E8E}"/>
          </ac:picMkLst>
        </pc:picChg>
        <pc:picChg chg="mod">
          <ac:chgData name="Roberts, Jacob" userId="S::roberts7@iastate.edu::9eff0000-c50e-430c-a093-2e78398c6347" providerId="AD" clId="Web-{8CA989E7-D13C-3A1C-A489-A5D4DBAF2C52}" dt="2024-12-09T17:01:42.121" v="356" actId="1076"/>
          <ac:picMkLst>
            <pc:docMk/>
            <pc:sldMk cId="3927721497" sldId="259"/>
            <ac:picMk id="10" creationId="{989BF80F-5E36-B85D-0F36-E6D92A9EAB31}"/>
          </ac:picMkLst>
        </pc:picChg>
        <pc:picChg chg="mod">
          <ac:chgData name="Roberts, Jacob" userId="S::roberts7@iastate.edu::9eff0000-c50e-430c-a093-2e78398c6347" providerId="AD" clId="Web-{8CA989E7-D13C-3A1C-A489-A5D4DBAF2C52}" dt="2024-12-09T17:01:42.153" v="357" actId="1076"/>
          <ac:picMkLst>
            <pc:docMk/>
            <pc:sldMk cId="3927721497" sldId="259"/>
            <ac:picMk id="11" creationId="{E1B2183E-440C-E89B-00AF-5327C9D161AB}"/>
          </ac:picMkLst>
        </pc:picChg>
        <pc:picChg chg="add mod">
          <ac:chgData name="Roberts, Jacob" userId="S::roberts7@iastate.edu::9eff0000-c50e-430c-a093-2e78398c6347" providerId="AD" clId="Web-{8CA989E7-D13C-3A1C-A489-A5D4DBAF2C52}" dt="2024-12-09T17:01:42.309" v="362" actId="1076"/>
          <ac:picMkLst>
            <pc:docMk/>
            <pc:sldMk cId="3927721497" sldId="259"/>
            <ac:picMk id="13" creationId="{7F101EBA-4DF9-EABF-ACE0-2F0AF4740765}"/>
          </ac:picMkLst>
        </pc:picChg>
        <pc:picChg chg="mod">
          <ac:chgData name="Roberts, Jacob" userId="S::roberts7@iastate.edu::9eff0000-c50e-430c-a093-2e78398c6347" providerId="AD" clId="Web-{8CA989E7-D13C-3A1C-A489-A5D4DBAF2C52}" dt="2024-12-09T17:01:42.184" v="358" actId="1076"/>
          <ac:picMkLst>
            <pc:docMk/>
            <pc:sldMk cId="3927721497" sldId="259"/>
            <ac:picMk id="15" creationId="{C08B1EAF-9FD3-A008-5A2B-DEC009970029}"/>
          </ac:picMkLst>
        </pc:picChg>
        <pc:picChg chg="del mod ord">
          <ac:chgData name="Roberts, Jacob" userId="S::roberts7@iastate.edu::9eff0000-c50e-430c-a093-2e78398c6347" providerId="AD" clId="Web-{8CA989E7-D13C-3A1C-A489-A5D4DBAF2C52}" dt="2024-12-09T16:17:35.863" v="156"/>
          <ac:picMkLst>
            <pc:docMk/>
            <pc:sldMk cId="3927721497" sldId="259"/>
            <ac:picMk id="16" creationId="{2AE9A7D3-40E5-4E8F-D290-3ABCF3890887}"/>
          </ac:picMkLst>
        </pc:picChg>
        <pc:picChg chg="del mod modCrop">
          <ac:chgData name="Roberts, Jacob" userId="S::roberts7@iastate.edu::9eff0000-c50e-430c-a093-2e78398c6347" providerId="AD" clId="Web-{8CA989E7-D13C-3A1C-A489-A5D4DBAF2C52}" dt="2024-12-09T15:57:52.177" v="23"/>
          <ac:picMkLst>
            <pc:docMk/>
            <pc:sldMk cId="3927721497" sldId="259"/>
            <ac:picMk id="17" creationId="{84686F76-0AA1-B5D2-17BA-2BD9A78B1D81}"/>
          </ac:picMkLst>
        </pc:picChg>
        <pc:picChg chg="add mod">
          <ac:chgData name="Roberts, Jacob" userId="S::roberts7@iastate.edu::9eff0000-c50e-430c-a093-2e78398c6347" providerId="AD" clId="Web-{8CA989E7-D13C-3A1C-A489-A5D4DBAF2C52}" dt="2024-12-09T16:50:49.174" v="341" actId="14100"/>
          <ac:picMkLst>
            <pc:docMk/>
            <pc:sldMk cId="3927721497" sldId="259"/>
            <ac:picMk id="18" creationId="{AEBF89DE-110C-87C8-3FD4-4DDE0C7A74E2}"/>
          </ac:picMkLst>
        </pc:picChg>
        <pc:picChg chg="mod">
          <ac:chgData name="Roberts, Jacob" userId="S::roberts7@iastate.edu::9eff0000-c50e-430c-a093-2e78398c6347" providerId="AD" clId="Web-{8CA989E7-D13C-3A1C-A489-A5D4DBAF2C52}" dt="2024-12-09T17:01:42.278" v="361" actId="1076"/>
          <ac:picMkLst>
            <pc:docMk/>
            <pc:sldMk cId="3927721497" sldId="259"/>
            <ac:picMk id="20" creationId="{11114087-9555-C01F-9839-8B308DE99CA3}"/>
          </ac:picMkLst>
        </pc:picChg>
        <pc:picChg chg="del">
          <ac:chgData name="Roberts, Jacob" userId="S::roberts7@iastate.edu::9eff0000-c50e-430c-a093-2e78398c6347" providerId="AD" clId="Web-{8CA989E7-D13C-3A1C-A489-A5D4DBAF2C52}" dt="2024-12-09T16:00:44.199" v="33"/>
          <ac:picMkLst>
            <pc:docMk/>
            <pc:sldMk cId="3927721497" sldId="259"/>
            <ac:picMk id="22" creationId="{98C80615-5486-D559-D585-7C952FA51938}"/>
          </ac:picMkLst>
        </pc:picChg>
        <pc:picChg chg="mod ord">
          <ac:chgData name="Roberts, Jacob" userId="S::roberts7@iastate.edu::9eff0000-c50e-430c-a093-2e78398c6347" providerId="AD" clId="Web-{8CA989E7-D13C-3A1C-A489-A5D4DBAF2C52}" dt="2024-12-09T17:01:42.246" v="360" actId="1076"/>
          <ac:picMkLst>
            <pc:docMk/>
            <pc:sldMk cId="3927721497" sldId="259"/>
            <ac:picMk id="27" creationId="{0C682BF6-2D79-9F65-4A15-632801DE70EA}"/>
          </ac:picMkLst>
        </pc:picChg>
        <pc:picChg chg="mod modCrop">
          <ac:chgData name="Roberts, Jacob" userId="S::roberts7@iastate.edu::9eff0000-c50e-430c-a093-2e78398c6347" providerId="AD" clId="Web-{8CA989E7-D13C-3A1C-A489-A5D4DBAF2C52}" dt="2024-12-09T17:01:41.981" v="351" actId="1076"/>
          <ac:picMkLst>
            <pc:docMk/>
            <pc:sldMk cId="3927721497" sldId="259"/>
            <ac:picMk id="28" creationId="{1480AA65-0A1B-6D42-1FD0-914D03C721D1}"/>
          </ac:picMkLst>
        </pc:picChg>
        <pc:picChg chg="add mod">
          <ac:chgData name="Roberts, Jacob" userId="S::roberts7@iastate.edu::9eff0000-c50e-430c-a093-2e78398c6347" providerId="AD" clId="Web-{8CA989E7-D13C-3A1C-A489-A5D4DBAF2C52}" dt="2024-12-09T17:01:42.324" v="363" actId="1076"/>
          <ac:picMkLst>
            <pc:docMk/>
            <pc:sldMk cId="3927721497" sldId="259"/>
            <ac:picMk id="30" creationId="{3E716C2F-B2AD-4A3F-0F00-3B116D2C4DD4}"/>
          </ac:picMkLst>
        </pc:picChg>
        <pc:cxnChg chg="mod">
          <ac:chgData name="Roberts, Jacob" userId="S::roberts7@iastate.edu::9eff0000-c50e-430c-a093-2e78398c6347" providerId="AD" clId="Web-{8CA989E7-D13C-3A1C-A489-A5D4DBAF2C52}" dt="2024-12-09T17:01:42.043" v="353" actId="1076"/>
          <ac:cxnSpMkLst>
            <pc:docMk/>
            <pc:sldMk cId="3927721497" sldId="259"/>
            <ac:cxnSpMk id="7" creationId="{19BEB707-194A-0F09-DE8F-CE908F11FD04}"/>
          </ac:cxnSpMkLst>
        </pc:cxnChg>
        <pc:cxnChg chg="mod">
          <ac:chgData name="Roberts, Jacob" userId="S::roberts7@iastate.edu::9eff0000-c50e-430c-a093-2e78398c6347" providerId="AD" clId="Web-{8CA989E7-D13C-3A1C-A489-A5D4DBAF2C52}" dt="2024-12-09T17:01:42.074" v="354" actId="1076"/>
          <ac:cxnSpMkLst>
            <pc:docMk/>
            <pc:sldMk cId="3927721497" sldId="259"/>
            <ac:cxnSpMk id="8" creationId="{FC39319B-A962-148C-3F54-602DACE5EBB0}"/>
          </ac:cxnSpMkLst>
        </pc:cxnChg>
        <pc:cxnChg chg="add del mod">
          <ac:chgData name="Roberts, Jacob" userId="S::roberts7@iastate.edu::9eff0000-c50e-430c-a093-2e78398c6347" providerId="AD" clId="Web-{8CA989E7-D13C-3A1C-A489-A5D4DBAF2C52}" dt="2024-12-09T16:16:06.844" v="150"/>
          <ac:cxnSpMkLst>
            <pc:docMk/>
            <pc:sldMk cId="3927721497" sldId="259"/>
            <ac:cxnSpMk id="19" creationId="{52C15E9D-5FB0-A003-596E-B0C5D62BB182}"/>
          </ac:cxnSpMkLst>
        </pc:cxnChg>
        <pc:cxnChg chg="add mod">
          <ac:chgData name="Roberts, Jacob" userId="S::roberts7@iastate.edu::9eff0000-c50e-430c-a093-2e78398c6347" providerId="AD" clId="Web-{8CA989E7-D13C-3A1C-A489-A5D4DBAF2C52}" dt="2024-12-09T17:01:42.356" v="364" actId="1076"/>
          <ac:cxnSpMkLst>
            <pc:docMk/>
            <pc:sldMk cId="3927721497" sldId="259"/>
            <ac:cxnSpMk id="31" creationId="{886A1F07-A1FD-EFC3-402B-2D38FBA3332D}"/>
          </ac:cxnSpMkLst>
        </pc:cxnChg>
        <pc:cxnChg chg="add mod">
          <ac:chgData name="Roberts, Jacob" userId="S::roberts7@iastate.edu::9eff0000-c50e-430c-a093-2e78398c6347" providerId="AD" clId="Web-{8CA989E7-D13C-3A1C-A489-A5D4DBAF2C52}" dt="2024-12-09T17:01:42.387" v="365" actId="1076"/>
          <ac:cxnSpMkLst>
            <pc:docMk/>
            <pc:sldMk cId="3927721497" sldId="259"/>
            <ac:cxnSpMk id="32" creationId="{23977E3C-0A01-30F5-7160-A48ECEE050B7}"/>
          </ac:cxnSpMkLst>
        </pc:cxnChg>
        <pc:cxnChg chg="add mod">
          <ac:chgData name="Roberts, Jacob" userId="S::roberts7@iastate.edu::9eff0000-c50e-430c-a093-2e78398c6347" providerId="AD" clId="Web-{8CA989E7-D13C-3A1C-A489-A5D4DBAF2C52}" dt="2024-12-09T17:01:42.434" v="366" actId="1076"/>
          <ac:cxnSpMkLst>
            <pc:docMk/>
            <pc:sldMk cId="3927721497" sldId="259"/>
            <ac:cxnSpMk id="33" creationId="{1FFA7E27-7134-DCF5-43DF-661CA75CFC04}"/>
          </ac:cxnSpMkLst>
        </pc:cxnChg>
        <pc:cxnChg chg="add mod">
          <ac:chgData name="Roberts, Jacob" userId="S::roberts7@iastate.edu::9eff0000-c50e-430c-a093-2e78398c6347" providerId="AD" clId="Web-{8CA989E7-D13C-3A1C-A489-A5D4DBAF2C52}" dt="2024-12-09T17:01:42.481" v="367" actId="1076"/>
          <ac:cxnSpMkLst>
            <pc:docMk/>
            <pc:sldMk cId="3927721497" sldId="259"/>
            <ac:cxnSpMk id="39" creationId="{B1F0C3A9-AC30-D4AA-4A6C-3C9038ACA22E}"/>
          </ac:cxnSpMkLst>
        </pc:cxnChg>
        <pc:cxnChg chg="add mod">
          <ac:chgData name="Roberts, Jacob" userId="S::roberts7@iastate.edu::9eff0000-c50e-430c-a093-2e78398c6347" providerId="AD" clId="Web-{8CA989E7-D13C-3A1C-A489-A5D4DBAF2C52}" dt="2024-12-09T17:01:42.512" v="368" actId="1076"/>
          <ac:cxnSpMkLst>
            <pc:docMk/>
            <pc:sldMk cId="3927721497" sldId="259"/>
            <ac:cxnSpMk id="40" creationId="{81499989-A124-5C44-BDB6-DD3C0651FBE9}"/>
          </ac:cxnSpMkLst>
        </pc:cxnChg>
        <pc:cxnChg chg="add mod">
          <ac:chgData name="Roberts, Jacob" userId="S::roberts7@iastate.edu::9eff0000-c50e-430c-a093-2e78398c6347" providerId="AD" clId="Web-{8CA989E7-D13C-3A1C-A489-A5D4DBAF2C52}" dt="2024-12-09T17:01:42.528" v="369" actId="1076"/>
          <ac:cxnSpMkLst>
            <pc:docMk/>
            <pc:sldMk cId="3927721497" sldId="259"/>
            <ac:cxnSpMk id="41" creationId="{71FEBDE2-6AF5-E565-000F-8D032AFCD752}"/>
          </ac:cxnSpMkLst>
        </pc:cxnChg>
        <pc:extLst>
          <p:ext xmlns:p="http://schemas.openxmlformats.org/presentationml/2006/main" uri="{D6D511B9-2390-475A-947B-AFAB55BFBCF1}">
            <pc226:cmChg xmlns:pc226="http://schemas.microsoft.com/office/powerpoint/2022/06/main/command" chg="mod">
              <pc226:chgData name="Roberts, Jacob" userId="S::roberts7@iastate.edu::9eff0000-c50e-430c-a093-2e78398c6347" providerId="AD" clId="Web-{8CA989E7-D13C-3A1C-A489-A5D4DBAF2C52}" dt="2024-12-09T15:58:19.366" v="27" actId="20577"/>
              <pc2:cmMkLst xmlns:pc2="http://schemas.microsoft.com/office/powerpoint/2019/9/main/command">
                <pc:docMk/>
                <pc:sldMk cId="3927721497" sldId="259"/>
                <pc2:cmMk id="{D513E10A-C8F7-49FD-91B0-3699BD3AC478}"/>
              </pc2:cmMkLst>
            </pc226:cmChg>
            <pc226:cmChg xmlns:pc226="http://schemas.microsoft.com/office/powerpoint/2022/06/main/command" chg="mod">
              <pc226:chgData name="Roberts, Jacob" userId="S::roberts7@iastate.edu::9eff0000-c50e-430c-a093-2e78398c6347" providerId="AD" clId="Web-{8CA989E7-D13C-3A1C-A489-A5D4DBAF2C52}" dt="2024-12-09T17:14:09.556" v="410" actId="20577"/>
              <pc2:cmMkLst xmlns:pc2="http://schemas.microsoft.com/office/powerpoint/2019/9/main/command">
                <pc:docMk/>
                <pc:sldMk cId="3927721497" sldId="259"/>
                <pc2:cmMk id="{991059F3-FD3F-457B-A254-897C22D41E33}"/>
              </pc2:cmMkLst>
            </pc226:cmChg>
          </p:ext>
        </pc:extLst>
      </pc:sldChg>
    </pc:docChg>
  </pc:docChgLst>
  <pc:docChgLst>
    <pc:chgData name="Nagao, Ryan J" userId="S::rjnagao@iastate.edu::539ef420-822a-4a61-b2c1-6432b02b59a2" providerId="AD" clId="Web-{72775221-EF44-7CB6-8426-FAD66BA892E3}"/>
    <pc:docChg chg="modSld">
      <pc:chgData name="Nagao, Ryan J" userId="S::rjnagao@iastate.edu::539ef420-822a-4a61-b2c1-6432b02b59a2" providerId="AD" clId="Web-{72775221-EF44-7CB6-8426-FAD66BA892E3}" dt="2024-12-06T22:21:57.515" v="163" actId="1076"/>
      <pc:docMkLst>
        <pc:docMk/>
      </pc:docMkLst>
      <pc:sldChg chg="addSp delSp modSp">
        <pc:chgData name="Nagao, Ryan J" userId="S::rjnagao@iastate.edu::539ef420-822a-4a61-b2c1-6432b02b59a2" providerId="AD" clId="Web-{72775221-EF44-7CB6-8426-FAD66BA892E3}" dt="2024-12-06T22:21:57.515" v="163" actId="1076"/>
        <pc:sldMkLst>
          <pc:docMk/>
          <pc:sldMk cId="3927721497" sldId="259"/>
        </pc:sldMkLst>
        <pc:spChg chg="mod">
          <ac:chgData name="Nagao, Ryan J" userId="S::rjnagao@iastate.edu::539ef420-822a-4a61-b2c1-6432b02b59a2" providerId="AD" clId="Web-{72775221-EF44-7CB6-8426-FAD66BA892E3}" dt="2024-12-06T22:09:50.581" v="159" actId="20577"/>
          <ac:spMkLst>
            <pc:docMk/>
            <pc:sldMk cId="3927721497" sldId="259"/>
            <ac:spMk id="6" creationId="{7785DA9E-25E1-0C93-5EAE-ADF66637B2ED}"/>
          </ac:spMkLst>
        </pc:spChg>
        <pc:spChg chg="mod">
          <ac:chgData name="Nagao, Ryan J" userId="S::rjnagao@iastate.edu::539ef420-822a-4a61-b2c1-6432b02b59a2" providerId="AD" clId="Web-{72775221-EF44-7CB6-8426-FAD66BA892E3}" dt="2024-12-06T22:06:01.619" v="28" actId="20577"/>
          <ac:spMkLst>
            <pc:docMk/>
            <pc:sldMk cId="3927721497" sldId="259"/>
            <ac:spMk id="9" creationId="{9474ADF9-1CE2-B35E-5C0C-4CBAB8DDBF30}"/>
          </ac:spMkLst>
        </pc:spChg>
        <pc:spChg chg="mod">
          <ac:chgData name="Nagao, Ryan J" userId="S::rjnagao@iastate.edu::539ef420-822a-4a61-b2c1-6432b02b59a2" providerId="AD" clId="Web-{72775221-EF44-7CB6-8426-FAD66BA892E3}" dt="2024-12-06T21:57:25.553" v="16" actId="20577"/>
          <ac:spMkLst>
            <pc:docMk/>
            <pc:sldMk cId="3927721497" sldId="259"/>
            <ac:spMk id="2062" creationId="{00000000-0000-0000-0000-000000000000}"/>
          </ac:spMkLst>
        </pc:spChg>
      </pc:sldChg>
    </pc:docChg>
  </pc:docChgLst>
</pc:chgInfo>
</file>

<file path=ppt/comments/modernComment_103_EA1C4619.xml><?xml version="1.0" encoding="utf-8"?>
<p188:cmLst xmlns:a="http://schemas.openxmlformats.org/drawingml/2006/main" xmlns:r="http://schemas.openxmlformats.org/officeDocument/2006/relationships" xmlns:p188="http://schemas.microsoft.com/office/powerpoint/2018/8/main">
  <p188:cm id="{991059F3-FD3F-457B-A254-897C22D41E33}" authorId="{9B9A874B-0CE0-71DC-7E12-0C5F07B02441}" created="2024-12-09T16:10:53.676">
    <ac:txMkLst xmlns:ac="http://schemas.microsoft.com/office/drawing/2013/main/command">
      <pc:docMk xmlns:pc="http://schemas.microsoft.com/office/powerpoint/2013/main/command"/>
      <pc:sldMk xmlns:pc="http://schemas.microsoft.com/office/powerpoint/2013/main/command" cId="3927721497" sldId="259"/>
      <ac:spMk id="2062" creationId="{00000000-0000-0000-0000-000000000000}"/>
      <ac:txMk cp="96" len="18">
        <ac:context len="119" hash="662021741"/>
      </ac:txMk>
    </ac:txMkLst>
    <p188:pos x="52308690" y="1753643"/>
    <p188:replyLst>
      <p188:reply id="{7E601229-82AA-4F27-BE9A-AB72195178AC}" authorId="{845D6FAE-A289-3754-5AFA-AF82E1B6E5E5}" created="2024-12-09T19:51:44.110">
        <p188:txBody>
          <a:bodyPr/>
          <a:lstStyle/>
          <a:p>
            <a:r>
              <a:rPr lang="en-US"/>
              <a:t>I just wrote them in whatever order they appeared on the email chain or when I remembered how to spell their name. I agree that the order of who is most helpful makes most sense</a:t>
            </a:r>
          </a:p>
        </p188:txBody>
        <p188:extLst>
          <p:ext xmlns:p="http://schemas.openxmlformats.org/presentationml/2006/main" uri="{57CB4572-C831-44C2-8A1C-0ADB6CCDFE69}">
            <p223:reactions xmlns:p223="http://schemas.microsoft.com/office/powerpoint/2022/03/main">
              <p223:rxn type="👍">
                <p223:instance time="2024-12-09T19:56:20.639" authorId="{9B9A874B-0CE0-71DC-7E12-0C5F07B02441}"/>
              </p223:rxn>
            </p223:reactions>
          </p:ext>
        </p188:extLst>
      </p188:reply>
    </p188:replyLst>
    <p188:txBody>
      <a:bodyPr/>
      <a:lstStyle/>
      <a:p>
        <a:r>
          <a:rPr lang="en-US"/>
          <a:t>I switched around the order based on who was most helpful. DeeZee operators should be last but I feel like it could be said better, idk if that makes sense</a:t>
        </a:r>
      </a:p>
    </p188:txBody>
  </p188:cm>
  <p188:cm id="{64C1EC0F-ABAE-43F1-9114-F12185FDEB2C}" authorId="{9B9A874B-0CE0-71DC-7E12-0C5F07B02441}" created="2024-12-09T16:34:38.856">
    <ac:txMkLst xmlns:ac="http://schemas.microsoft.com/office/drawing/2013/main/command">
      <pc:docMk xmlns:pc="http://schemas.microsoft.com/office/powerpoint/2013/main/command"/>
      <pc:sldMk xmlns:pc="http://schemas.microsoft.com/office/powerpoint/2013/main/command" cId="3927721497" sldId="259"/>
      <ac:spMk id="14" creationId="{4E8856CF-1F55-3FA8-D6BB-9DEC494D6309}"/>
      <ac:txMk cp="0" len="43">
        <ac:context len="44" hash="62617004"/>
      </ac:txMk>
    </ac:txMkLst>
    <p188:pos x="20843309" y="1402915"/>
    <p188:replyLst>
      <p188:reply id="{FF93B938-1B16-4003-A0F0-D2FFF780A2D6}" authorId="{E1E6971E-AE62-D753-1200-743E91AA2A39}" created="2024-12-09T17:20:37.832">
        <p188:txBody>
          <a:bodyPr/>
          <a:lstStyle/>
          <a:p>
            <a:r>
              <a:rPr lang="en-US"/>
              <a:t>I believe all the R&amp;R stuff was on their end, I did look at it the first time but didn't end up making for it</a:t>
            </a:r>
          </a:p>
        </p188:txBody>
      </p188:reply>
      <p188:reply id="{F3B1D3C9-A096-4B09-947E-3712DBFD0D1E}" authorId="{9B9A874B-0CE0-71DC-7E12-0C5F07B02441}" created="2024-12-09T17:21:19.135">
        <p188:txBody>
          <a:bodyPr/>
          <a:lstStyle/>
          <a:p>
            <a:r>
              <a:rPr lang="en-US"/>
              <a:t>Gotcha, do you have any ideas on how we can fill this space?</a:t>
            </a:r>
          </a:p>
        </p188:txBody>
      </p188:reply>
      <p188:reply id="{AF7E828B-A1EE-4FA3-B36D-1F8FA7B50050}" authorId="{9B9A874B-0CE0-71DC-7E12-0C5F07B02441}" created="2024-12-09T17:21:52.246">
        <p188:txBody>
          <a:bodyPr/>
          <a:lstStyle/>
          <a:p>
            <a:r>
              <a:rPr lang="en-US"/>
              <a:t>or should we just include multiple charts in this section?</a:t>
            </a:r>
          </a:p>
        </p188:txBody>
      </p188:reply>
      <p188:reply id="{98253691-794F-484A-A4B6-53411FD66B04}" authorId="{E1E6971E-AE62-D753-1200-743E91AA2A39}" created="2024-12-09T17:24:27.458">
        <p188:txBody>
          <a:bodyPr/>
          <a:lstStyle/>
          <a:p>
            <a:r>
              <a:rPr lang="en-US"/>
              <a:t>we can probably just add some additional bullet points, other charts for the R&amp;R pretty much show the same stuff if I recall correctly which we can just mention verbally</a:t>
            </a:r>
          </a:p>
        </p188:txBody>
        <p188:extLst>
          <p:ext xmlns:p="http://schemas.openxmlformats.org/presentationml/2006/main" uri="{57CB4572-C831-44C2-8A1C-0ADB6CCDFE69}">
            <p223:reactions xmlns:p223="http://schemas.microsoft.com/office/powerpoint/2022/03/main">
              <p223:rxn type="👍">
                <p223:instance time="2024-12-09T17:25:46.693" authorId="{9B9A874B-0CE0-71DC-7E12-0C5F07B02441}"/>
                <p223:instance time="2024-12-09T18:05:23.047" authorId="{CCA14EBE-F0E8-DF60-6A98-8FA38E203FE7}"/>
              </p223:rxn>
            </p223:reactions>
          </p:ext>
        </p188:extLst>
      </p188:reply>
      <p188:reply id="{44A968DA-B841-478A-8464-54516D0917A3}" authorId="{E1E6971E-AE62-D753-1200-743E91AA2A39}" created="2024-12-09T17:25:01.771">
        <p188:txBody>
          <a:bodyPr/>
          <a:lstStyle/>
          <a:p>
            <a:r>
              <a:rPr lang="en-US"/>
              <a:t>oh yeah the first bullet point literally says that oops</a:t>
            </a:r>
          </a:p>
        </p188:txBody>
      </p188:reply>
      <p188:reply id="{2BB97061-EBC7-44CF-97A9-6182DDD123AE}" authorId="{9B9A874B-0CE0-71DC-7E12-0C5F07B02441}" created="2024-12-09T17:33:28.716">
        <p188:txBody>
          <a:bodyPr/>
          <a:lstStyle/>
          <a:p>
            <a:r>
              <a:rPr lang="en-US"/>
              <a:t>haha yeah we can just add bullet points then, that works best</a:t>
            </a:r>
          </a:p>
        </p188:txBody>
      </p188:reply>
      <p188:reply id="{48F74C53-8B4F-4F2A-848A-BB3760C8A65C}" authorId="{CCA14EBE-F0E8-DF60-6A98-8FA38E203FE7}" created="2024-12-09T18:15:35.530">
        <p188:txBody>
          <a:bodyPr/>
          <a:lstStyle/>
          <a:p>
            <a:r>
              <a:rPr lang="ko-KR" altLang="en-US"/>
              <a:t>I think attached a graph that can be compared to number 21, R&amp;R shows pretty great. </a:t>
            </a:r>
          </a:p>
        </p188:txBody>
      </p188:reply>
    </p188:replyLst>
    <p188:txBody>
      <a:bodyPr/>
      <a:lstStyle/>
      <a:p>
        <a:r>
          <a:rPr lang="en-US"/>
          <a:t>[@Nagao, Ryan J] If I remember correctly did you have other data to go along with the Gauge R&amp;R? If so can you add it in?</a:t>
        </a:r>
      </a:p>
    </p188:txBody>
    <p188:extLst>
      <p:ext xmlns:p="http://schemas.openxmlformats.org/presentationml/2006/main" uri="{57CB4572-C831-44C2-8A1C-0ADB6CCDFE69}">
        <p223:reactions xmlns:p223="http://schemas.microsoft.com/office/powerpoint/2022/03/main">
          <p223:rxn type="👍">
            <p223:instance time="2024-12-09T18:15:46.516" authorId="{CCA14EBE-F0E8-DF60-6A98-8FA38E203FE7}"/>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596AF-F574-493D-9DA2-998BA0B7B0FD}" type="datetimeFigureOut">
              <a:rPr lang="en-US" smtClean="0"/>
              <a:t>12/9/2024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19091-875F-4989-8419-8EF8FB0B2631}" type="slidenum">
              <a:rPr lang="en-US" smtClean="0"/>
              <a:t>‹#›</a:t>
            </a:fld>
            <a:endParaRPr lang="en-US"/>
          </a:p>
        </p:txBody>
      </p:sp>
    </p:spTree>
    <p:extLst>
      <p:ext uri="{BB962C8B-B14F-4D97-AF65-F5344CB8AC3E}">
        <p14:creationId xmlns:p14="http://schemas.microsoft.com/office/powerpoint/2010/main" val="151960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2193925" y="7680325"/>
            <a:ext cx="39503350"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2193925" y="1317625"/>
            <a:ext cx="29475113"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2193925" y="7680325"/>
            <a:ext cx="39503350"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193925"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43891200" cy="3581400"/>
          </a:xfrm>
          <a:prstGeom prst="rect">
            <a:avLst/>
          </a:prstGeom>
          <a:solidFill>
            <a:srgbClr val="C8102E"/>
          </a:solidFill>
          <a:ln w="9525">
            <a:noFill/>
            <a:miter lim="800000"/>
            <a:headEnd/>
            <a:tailEnd/>
          </a:ln>
          <a:effectLst/>
        </p:spPr>
        <p:txBody>
          <a:bodyPr wrap="none" anchor="ctr"/>
          <a:lstStyle/>
          <a:p>
            <a:pPr algn="ctr"/>
            <a:endParaRPr lang="en-US"/>
          </a:p>
        </p:txBody>
      </p:sp>
      <p:sp>
        <p:nvSpPr>
          <p:cNvPr id="1032" name="Rectangle 8"/>
          <p:cNvSpPr>
            <a:spLocks noChangeArrowheads="1"/>
          </p:cNvSpPr>
          <p:nvPr userDrawn="1"/>
        </p:nvSpPr>
        <p:spPr bwMode="auto">
          <a:xfrm>
            <a:off x="0" y="31470600"/>
            <a:ext cx="43891200" cy="1447800"/>
          </a:xfrm>
          <a:prstGeom prst="rect">
            <a:avLst/>
          </a:prstGeom>
          <a:solidFill>
            <a:srgbClr val="C8102E"/>
          </a:solidFill>
          <a:ln w="9525">
            <a:noFill/>
            <a:miter lim="800000"/>
            <a:headEnd/>
            <a:tailEnd/>
          </a:ln>
          <a:effectLst/>
        </p:spPr>
        <p:txBody>
          <a:bodyPr wrap="none" anchor="ctr"/>
          <a:lstStyle/>
          <a:p>
            <a:endParaRPr lang="en-US"/>
          </a:p>
        </p:txBody>
      </p:sp>
      <p:sp>
        <p:nvSpPr>
          <p:cNvPr id="1033" name="Rectangle 9"/>
          <p:cNvSpPr>
            <a:spLocks noChangeArrowheads="1"/>
          </p:cNvSpPr>
          <p:nvPr userDrawn="1"/>
        </p:nvSpPr>
        <p:spPr bwMode="auto">
          <a:xfrm>
            <a:off x="0" y="3581400"/>
            <a:ext cx="43891200" cy="1600200"/>
          </a:xfrm>
          <a:prstGeom prst="rect">
            <a:avLst/>
          </a:prstGeom>
          <a:solidFill>
            <a:srgbClr val="CAC7A7"/>
          </a:solidFill>
          <a:ln w="9525">
            <a:noFill/>
            <a:miter lim="800000"/>
            <a:headEnd/>
            <a:tailEnd/>
          </a:ln>
          <a:effectLst/>
        </p:spPr>
        <p:txBody>
          <a:bodyPr wrap="none" anchor="ctr"/>
          <a:lstStyle/>
          <a:p>
            <a:endParaRPr lang="en-US"/>
          </a:p>
        </p:txBody>
      </p:sp>
      <p:pic>
        <p:nvPicPr>
          <p:cNvPr id="6" name="Picture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00205" y="470055"/>
            <a:ext cx="16306789" cy="122128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Times" charset="0"/>
        </a:defRPr>
      </a:lvl2pPr>
      <a:lvl3pPr algn="ctr" defTabSz="4389438" rtl="0" fontAlgn="base">
        <a:spcBef>
          <a:spcPct val="0"/>
        </a:spcBef>
        <a:spcAft>
          <a:spcPct val="0"/>
        </a:spcAft>
        <a:defRPr sz="21100">
          <a:solidFill>
            <a:schemeClr val="tx2"/>
          </a:solidFill>
          <a:latin typeface="Times" charset="0"/>
        </a:defRPr>
      </a:lvl3pPr>
      <a:lvl4pPr algn="ctr" defTabSz="4389438" rtl="0" fontAlgn="base">
        <a:spcBef>
          <a:spcPct val="0"/>
        </a:spcBef>
        <a:spcAft>
          <a:spcPct val="0"/>
        </a:spcAft>
        <a:defRPr sz="21100">
          <a:solidFill>
            <a:schemeClr val="tx2"/>
          </a:solidFill>
          <a:latin typeface="Times" charset="0"/>
        </a:defRPr>
      </a:lvl4pPr>
      <a:lvl5pPr algn="ctr" defTabSz="4389438" rtl="0" fontAlgn="base">
        <a:spcBef>
          <a:spcPct val="0"/>
        </a:spcBef>
        <a:spcAft>
          <a:spcPct val="0"/>
        </a:spcAft>
        <a:defRPr sz="21100">
          <a:solidFill>
            <a:schemeClr val="tx2"/>
          </a:solidFill>
          <a:latin typeface="Times" charset="0"/>
        </a:defRPr>
      </a:lvl5pPr>
      <a:lvl6pPr marL="457200" algn="ctr" defTabSz="4389438" rtl="0" fontAlgn="base">
        <a:spcBef>
          <a:spcPct val="0"/>
        </a:spcBef>
        <a:spcAft>
          <a:spcPct val="0"/>
        </a:spcAft>
        <a:defRPr sz="21100">
          <a:solidFill>
            <a:schemeClr val="tx2"/>
          </a:solidFill>
          <a:latin typeface="Times" charset="0"/>
        </a:defRPr>
      </a:lvl6pPr>
      <a:lvl7pPr marL="914400" algn="ctr" defTabSz="4389438" rtl="0" fontAlgn="base">
        <a:spcBef>
          <a:spcPct val="0"/>
        </a:spcBef>
        <a:spcAft>
          <a:spcPct val="0"/>
        </a:spcAft>
        <a:defRPr sz="21100">
          <a:solidFill>
            <a:schemeClr val="tx2"/>
          </a:solidFill>
          <a:latin typeface="Times" charset="0"/>
        </a:defRPr>
      </a:lvl7pPr>
      <a:lvl8pPr marL="1371600" algn="ctr" defTabSz="4389438" rtl="0" fontAlgn="base">
        <a:spcBef>
          <a:spcPct val="0"/>
        </a:spcBef>
        <a:spcAft>
          <a:spcPct val="0"/>
        </a:spcAft>
        <a:defRPr sz="21100">
          <a:solidFill>
            <a:schemeClr val="tx2"/>
          </a:solidFill>
          <a:latin typeface="Times" charset="0"/>
        </a:defRPr>
      </a:lvl8pPr>
      <a:lvl9pPr marL="1828800" algn="ctr" defTabSz="4389438" rtl="0" fontAlgn="base">
        <a:spcBef>
          <a:spcPct val="0"/>
        </a:spcBef>
        <a:spcAft>
          <a:spcPct val="0"/>
        </a:spcAft>
        <a:defRPr sz="21100">
          <a:solidFill>
            <a:schemeClr val="tx2"/>
          </a:solidFill>
          <a:latin typeface="Times"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microsoft.com/office/2018/10/relationships/comments" Target="../comments/modernComment_103_EA1C4619.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drawing of a metal object&#10;&#10;Description automatically generated">
            <a:extLst>
              <a:ext uri="{FF2B5EF4-FFF2-40B4-BE49-F238E27FC236}">
                <a16:creationId xmlns:a16="http://schemas.microsoft.com/office/drawing/2014/main" id="{1480AA65-0A1B-6D42-1FD0-914D03C721D1}"/>
              </a:ext>
            </a:extLst>
          </p:cNvPr>
          <p:cNvPicPr>
            <a:picLocks noChangeAspect="1"/>
          </p:cNvPicPr>
          <p:nvPr/>
        </p:nvPicPr>
        <p:blipFill>
          <a:blip r:embed="rId3"/>
          <a:srcRect t="-5900" r="4504" b="-2113"/>
          <a:stretch/>
        </p:blipFill>
        <p:spPr>
          <a:xfrm>
            <a:off x="19391049" y="23162526"/>
            <a:ext cx="6707209" cy="5183617"/>
          </a:xfrm>
          <a:prstGeom prst="rect">
            <a:avLst/>
          </a:prstGeom>
        </p:spPr>
      </p:pic>
      <p:sp>
        <p:nvSpPr>
          <p:cNvPr id="2062" name="Text Box 14"/>
          <p:cNvSpPr txBox="1">
            <a:spLocks noChangeArrowheads="1"/>
          </p:cNvSpPr>
          <p:nvPr/>
        </p:nvSpPr>
        <p:spPr bwMode="auto">
          <a:xfrm>
            <a:off x="1133662" y="31789688"/>
            <a:ext cx="23614625" cy="439544"/>
          </a:xfrm>
          <a:prstGeom prst="rect">
            <a:avLst/>
          </a:prstGeom>
          <a:noFill/>
          <a:ln w="9525">
            <a:noFill/>
            <a:miter lim="800000"/>
            <a:headEnd/>
            <a:tailEnd/>
          </a:ln>
          <a:effectLst/>
        </p:spPr>
        <p:txBody>
          <a:bodyPr wrap="square" lIns="91440" tIns="45720" rIns="91440" bIns="45720" anchor="t">
            <a:spAutoFit/>
          </a:bodyPr>
          <a:lstStyle/>
          <a:p>
            <a:pPr algn="l">
              <a:lnSpc>
                <a:spcPct val="75000"/>
              </a:lnSpc>
              <a:spcBef>
                <a:spcPct val="50000"/>
              </a:spcBef>
            </a:pPr>
            <a:r>
              <a:rPr lang="en-US" sz="3000">
                <a:solidFill>
                  <a:schemeClr val="bg1"/>
                </a:solidFill>
                <a:latin typeface="Arial"/>
                <a:cs typeface="Arial"/>
              </a:rPr>
              <a:t>Acknowledgements: Laurie Murphy, Nick Swift, Eric Jones, Ryan Peltier, Andrew Theobald, and The </a:t>
            </a:r>
            <a:r>
              <a:rPr lang="en-US" sz="3000" err="1">
                <a:solidFill>
                  <a:schemeClr val="bg1"/>
                </a:solidFill>
                <a:latin typeface="Arial"/>
                <a:cs typeface="Arial"/>
              </a:rPr>
              <a:t>DeeZee</a:t>
            </a:r>
            <a:r>
              <a:rPr lang="en-US" sz="3000">
                <a:solidFill>
                  <a:schemeClr val="bg1"/>
                </a:solidFill>
                <a:latin typeface="Arial"/>
                <a:cs typeface="Arial"/>
              </a:rPr>
              <a:t> Operations Team</a:t>
            </a:r>
            <a:endParaRPr lang="en-US" sz="3000">
              <a:solidFill>
                <a:schemeClr val="bg1"/>
              </a:solidFill>
              <a:latin typeface="Arial" charset="0"/>
              <a:cs typeface="Arial"/>
            </a:endParaRPr>
          </a:p>
        </p:txBody>
      </p:sp>
      <p:sp>
        <p:nvSpPr>
          <p:cNvPr id="2064" name="Text Box 16"/>
          <p:cNvSpPr txBox="1">
            <a:spLocks noChangeArrowheads="1"/>
          </p:cNvSpPr>
          <p:nvPr/>
        </p:nvSpPr>
        <p:spPr bwMode="auto">
          <a:xfrm>
            <a:off x="1146089" y="5492359"/>
            <a:ext cx="16191554" cy="2554545"/>
          </a:xfrm>
          <a:prstGeom prst="rect">
            <a:avLst/>
          </a:prstGeom>
          <a:noFill/>
          <a:ln w="9525">
            <a:noFill/>
            <a:miter lim="800000"/>
            <a:headEnd/>
            <a:tailEnd/>
          </a:ln>
          <a:effectLst/>
        </p:spPr>
        <p:txBody>
          <a:bodyPr wrap="square" lIns="91440" tIns="45720" rIns="91440" bIns="45720" anchor="t">
            <a:spAutoFit/>
          </a:bodyPr>
          <a:lstStyle/>
          <a:p>
            <a:pPr algn="l"/>
            <a:r>
              <a:rPr lang="en-US" sz="8000" b="1" err="1">
                <a:latin typeface="Arial"/>
                <a:cs typeface="Arial"/>
              </a:rPr>
              <a:t>DeeZee</a:t>
            </a:r>
            <a:r>
              <a:rPr lang="en-US" sz="8000" b="1">
                <a:latin typeface="Arial"/>
                <a:cs typeface="Arial"/>
              </a:rPr>
              <a:t> &amp; Ford Running Boards</a:t>
            </a:r>
          </a:p>
          <a:p>
            <a:pPr algn="l"/>
            <a:endParaRPr lang="en-US" sz="8000" b="1">
              <a:latin typeface="Arial"/>
              <a:cs typeface="Arial"/>
            </a:endParaRPr>
          </a:p>
        </p:txBody>
      </p:sp>
      <p:sp>
        <p:nvSpPr>
          <p:cNvPr id="34" name="Text Box 11"/>
          <p:cNvSpPr txBox="1">
            <a:spLocks noChangeArrowheads="1"/>
          </p:cNvSpPr>
          <p:nvPr/>
        </p:nvSpPr>
        <p:spPr bwMode="auto">
          <a:xfrm>
            <a:off x="1524000" y="1935163"/>
            <a:ext cx="24105702" cy="1200329"/>
          </a:xfrm>
          <a:prstGeom prst="rect">
            <a:avLst/>
          </a:prstGeom>
          <a:noFill/>
          <a:ln w="9525">
            <a:noFill/>
            <a:miter lim="800000"/>
            <a:headEnd/>
            <a:tailEnd/>
          </a:ln>
          <a:effectLst/>
        </p:spPr>
        <p:txBody>
          <a:bodyPr wrap="none">
            <a:spAutoFit/>
          </a:bodyPr>
          <a:lstStyle/>
          <a:p>
            <a:pPr algn="l"/>
            <a:r>
              <a:rPr lang="en-US" sz="7200" b="1">
                <a:solidFill>
                  <a:srgbClr val="FFFFFF"/>
                </a:solidFill>
                <a:latin typeface="Arial" charset="0"/>
              </a:rPr>
              <a:t>IE 3610 Statistical Quality Assurance Semester Project</a:t>
            </a:r>
          </a:p>
        </p:txBody>
      </p:sp>
      <p:sp>
        <p:nvSpPr>
          <p:cNvPr id="35" name="Text Box 12"/>
          <p:cNvSpPr txBox="1">
            <a:spLocks noChangeArrowheads="1"/>
          </p:cNvSpPr>
          <p:nvPr/>
        </p:nvSpPr>
        <p:spPr bwMode="auto">
          <a:xfrm>
            <a:off x="32994600" y="1003058"/>
            <a:ext cx="9601200" cy="1689693"/>
          </a:xfrm>
          <a:prstGeom prst="rect">
            <a:avLst/>
          </a:prstGeom>
          <a:noFill/>
          <a:ln w="9525">
            <a:noFill/>
            <a:miter lim="800000"/>
            <a:headEnd/>
            <a:tailEnd/>
          </a:ln>
          <a:effectLst/>
        </p:spPr>
        <p:txBody>
          <a:bodyPr wrap="square" lIns="91440" tIns="45720" rIns="91440" bIns="45720" anchor="t">
            <a:spAutoFit/>
          </a:bodyPr>
          <a:lstStyle/>
          <a:p>
            <a:pPr marL="228600" lvl="2">
              <a:lnSpc>
                <a:spcPct val="75000"/>
              </a:lnSpc>
              <a:spcBef>
                <a:spcPct val="50000"/>
              </a:spcBef>
            </a:pPr>
            <a:r>
              <a:rPr lang="en-US" sz="13800">
                <a:solidFill>
                  <a:schemeClr val="bg1"/>
                </a:solidFill>
                <a:latin typeface="Arial"/>
                <a:cs typeface="Arial"/>
              </a:rPr>
              <a:t>TEAM 8</a:t>
            </a:r>
            <a:endParaRPr lang="en-US" sz="13800">
              <a:solidFill>
                <a:schemeClr val="bg1"/>
              </a:solidFill>
              <a:latin typeface="Arial" charset="0"/>
            </a:endParaRPr>
          </a:p>
        </p:txBody>
      </p:sp>
      <p:sp>
        <p:nvSpPr>
          <p:cNvPr id="36" name="Text Box 13"/>
          <p:cNvSpPr txBox="1">
            <a:spLocks noChangeArrowheads="1"/>
          </p:cNvSpPr>
          <p:nvPr/>
        </p:nvSpPr>
        <p:spPr bwMode="auto">
          <a:xfrm>
            <a:off x="1550096" y="3810000"/>
            <a:ext cx="24163750" cy="2400657"/>
          </a:xfrm>
          <a:prstGeom prst="rect">
            <a:avLst/>
          </a:prstGeom>
          <a:noFill/>
          <a:ln w="9525">
            <a:noFill/>
            <a:miter lim="800000"/>
            <a:headEnd/>
            <a:tailEnd/>
          </a:ln>
          <a:effectLst/>
        </p:spPr>
        <p:txBody>
          <a:bodyPr wrap="square" lIns="91440" tIns="45720" rIns="91440" bIns="45720" anchor="t">
            <a:spAutoFit/>
          </a:bodyPr>
          <a:lstStyle/>
          <a:p>
            <a:pPr algn="l"/>
            <a:r>
              <a:rPr lang="en-US" sz="6000" b="1">
                <a:solidFill>
                  <a:srgbClr val="524727"/>
                </a:solidFill>
                <a:latin typeface="Arial"/>
                <a:cs typeface="Arial"/>
              </a:rPr>
              <a:t>Braden Skaggs, Jacob Roberts, Ryan Nagao, </a:t>
            </a:r>
            <a:r>
              <a:rPr lang="en-US" sz="6000" b="1" err="1">
                <a:solidFill>
                  <a:srgbClr val="524727"/>
                </a:solidFill>
                <a:latin typeface="Arial"/>
                <a:cs typeface="Arial"/>
              </a:rPr>
              <a:t>Youngjae</a:t>
            </a:r>
            <a:r>
              <a:rPr lang="en-US" sz="6000" b="1">
                <a:solidFill>
                  <a:srgbClr val="524727"/>
                </a:solidFill>
                <a:latin typeface="Arial"/>
                <a:cs typeface="Arial"/>
              </a:rPr>
              <a:t> Cho</a:t>
            </a:r>
          </a:p>
          <a:p>
            <a:pPr algn="l">
              <a:spcBef>
                <a:spcPct val="50000"/>
              </a:spcBef>
            </a:pPr>
            <a:endParaRPr lang="en-US" sz="6000" b="1">
              <a:solidFill>
                <a:srgbClr val="524727"/>
              </a:solidFill>
              <a:latin typeface="Arial" charset="0"/>
              <a:cs typeface="Arial"/>
            </a:endParaRPr>
          </a:p>
        </p:txBody>
      </p:sp>
      <p:cxnSp>
        <p:nvCxnSpPr>
          <p:cNvPr id="7" name="Straight Arrow Connector 6">
            <a:extLst>
              <a:ext uri="{FF2B5EF4-FFF2-40B4-BE49-F238E27FC236}">
                <a16:creationId xmlns:a16="http://schemas.microsoft.com/office/drawing/2014/main" id="{19BEB707-194A-0F09-DE8F-CE908F11FD04}"/>
              </a:ext>
            </a:extLst>
          </p:cNvPr>
          <p:cNvCxnSpPr/>
          <p:nvPr/>
        </p:nvCxnSpPr>
        <p:spPr bwMode="auto">
          <a:xfrm flipH="1">
            <a:off x="14386140" y="7033364"/>
            <a:ext cx="37580" cy="24313017"/>
          </a:xfrm>
          <a:prstGeom prst="straightConnector1">
            <a:avLst/>
          </a:prstGeom>
          <a:solidFill>
            <a:schemeClr val="accent1"/>
          </a:solidFill>
          <a:ln w="57150" cap="flat" cmpd="sng" algn="ctr">
            <a:solidFill>
              <a:schemeClr val="bg1">
                <a:lumMod val="65000"/>
              </a:schemeClr>
            </a:solidFill>
            <a:prstDash val="solid"/>
            <a:round/>
            <a:headEnd type="none" w="med" len="med"/>
            <a:tailEnd type="none" w="med" len="med"/>
          </a:ln>
          <a:effectLst/>
        </p:spPr>
      </p:cxnSp>
      <p:cxnSp>
        <p:nvCxnSpPr>
          <p:cNvPr id="8" name="Straight Arrow Connector 7">
            <a:extLst>
              <a:ext uri="{FF2B5EF4-FFF2-40B4-BE49-F238E27FC236}">
                <a16:creationId xmlns:a16="http://schemas.microsoft.com/office/drawing/2014/main" id="{FC39319B-A962-148C-3F54-602DACE5EBB0}"/>
              </a:ext>
            </a:extLst>
          </p:cNvPr>
          <p:cNvCxnSpPr>
            <a:cxnSpLocks/>
          </p:cNvCxnSpPr>
          <p:nvPr/>
        </p:nvCxnSpPr>
        <p:spPr bwMode="auto">
          <a:xfrm flipH="1">
            <a:off x="29417372" y="7033364"/>
            <a:ext cx="37580" cy="24313017"/>
          </a:xfrm>
          <a:prstGeom prst="straightConnector1">
            <a:avLst/>
          </a:prstGeom>
          <a:solidFill>
            <a:schemeClr val="accent1"/>
          </a:solidFill>
          <a:ln w="57150" cap="flat" cmpd="sng" algn="ctr">
            <a:solidFill>
              <a:schemeClr val="bg1">
                <a:lumMod val="65000"/>
              </a:schemeClr>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ECB76DC8-D3B6-3A13-8BE4-398DCD342C9C}"/>
              </a:ext>
            </a:extLst>
          </p:cNvPr>
          <p:cNvSpPr txBox="1"/>
          <p:nvPr/>
        </p:nvSpPr>
        <p:spPr>
          <a:xfrm>
            <a:off x="797539" y="7262962"/>
            <a:ext cx="12760864" cy="1015663"/>
          </a:xfrm>
          <a:prstGeom prst="rect">
            <a:avLst/>
          </a:prstGeom>
          <a:solidFill>
            <a:srgbClr val="C8102E"/>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6000">
                <a:solidFill>
                  <a:srgbClr val="FFFFFF"/>
                </a:solidFill>
                <a:latin typeface="Times"/>
                <a:cs typeface="Times"/>
              </a:rPr>
              <a:t>Introduction</a:t>
            </a:r>
            <a:endParaRPr lang="en-US" sz="6000">
              <a:solidFill>
                <a:srgbClr val="FFFFFF"/>
              </a:solidFill>
              <a:cs typeface="Times"/>
            </a:endParaRPr>
          </a:p>
        </p:txBody>
      </p:sp>
      <p:sp>
        <p:nvSpPr>
          <p:cNvPr id="24" name="TextBox 23">
            <a:extLst>
              <a:ext uri="{FF2B5EF4-FFF2-40B4-BE49-F238E27FC236}">
                <a16:creationId xmlns:a16="http://schemas.microsoft.com/office/drawing/2014/main" id="{AAF98572-49EF-9050-29A9-B1D33261BAD4}"/>
              </a:ext>
            </a:extLst>
          </p:cNvPr>
          <p:cNvSpPr txBox="1"/>
          <p:nvPr/>
        </p:nvSpPr>
        <p:spPr>
          <a:xfrm>
            <a:off x="750323" y="8610856"/>
            <a:ext cx="12755499" cy="102489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Bef>
                <a:spcPts val="0"/>
              </a:spcBef>
              <a:spcAft>
                <a:spcPts val="0"/>
              </a:spcAft>
            </a:pPr>
            <a:r>
              <a:rPr lang="en-US" sz="4400" err="1">
                <a:latin typeface="Times"/>
                <a:cs typeface="Times"/>
              </a:rPr>
              <a:t>DeeZee</a:t>
            </a:r>
            <a:r>
              <a:rPr lang="en-US" sz="4400">
                <a:latin typeface="Times"/>
                <a:cs typeface="Times"/>
              </a:rPr>
              <a:t> Inc. is one of the largest Original Equipment Manufacturers (OEM) in the automotive industry. In March 2025, Dee Zee will meet with their Ford Motor Company partners regarding the </a:t>
            </a:r>
            <a:r>
              <a:rPr lang="en-US" sz="4400" err="1">
                <a:latin typeface="Times"/>
                <a:cs typeface="Times"/>
              </a:rPr>
              <a:t>Ppk</a:t>
            </a:r>
            <a:r>
              <a:rPr lang="en-US" sz="4400">
                <a:latin typeface="Times"/>
                <a:cs typeface="Times"/>
              </a:rPr>
              <a:t> of various parts that the operators have measured throughout the past four years. Dee Zee is working on consolidating various histograms and charts to show an improvement in the quality of their parts and their conformance to the required tolerances and specifications set by Ford Motor Company as well as the process control variables required by Ford Motor Company, a </a:t>
            </a:r>
            <a:r>
              <a:rPr lang="en-US" sz="4400" err="1">
                <a:latin typeface="Times"/>
                <a:cs typeface="Times"/>
              </a:rPr>
              <a:t>Ppk</a:t>
            </a:r>
            <a:r>
              <a:rPr lang="en-US" sz="4400">
                <a:latin typeface="Times"/>
                <a:cs typeface="Times"/>
              </a:rPr>
              <a:t> value that is set at 1.33 by both Ford Motor Company and Dee Zee themselves. The goal of this project is to confirm that the data is following the expected </a:t>
            </a:r>
            <a:r>
              <a:rPr lang="en-US" sz="4400" err="1">
                <a:latin typeface="Times"/>
                <a:cs typeface="Times"/>
              </a:rPr>
              <a:t>Ppk</a:t>
            </a:r>
            <a:r>
              <a:rPr lang="en-US" sz="4400">
                <a:latin typeface="Times"/>
                <a:cs typeface="Times"/>
              </a:rPr>
              <a:t> value and find the cause for outliers within the data.</a:t>
            </a:r>
            <a:endParaRPr lang="en-US" sz="4400">
              <a:cs typeface="Times" charset="0"/>
            </a:endParaRPr>
          </a:p>
        </p:txBody>
      </p:sp>
      <p:sp>
        <p:nvSpPr>
          <p:cNvPr id="25" name="TextBox 24">
            <a:extLst>
              <a:ext uri="{FF2B5EF4-FFF2-40B4-BE49-F238E27FC236}">
                <a16:creationId xmlns:a16="http://schemas.microsoft.com/office/drawing/2014/main" id="{BE047704-EB8D-E832-DEA7-86C21D7ABE79}"/>
              </a:ext>
            </a:extLst>
          </p:cNvPr>
          <p:cNvSpPr txBox="1"/>
          <p:nvPr/>
        </p:nvSpPr>
        <p:spPr>
          <a:xfrm>
            <a:off x="15578251" y="7212857"/>
            <a:ext cx="12760864" cy="1015663"/>
          </a:xfrm>
          <a:prstGeom prst="rect">
            <a:avLst/>
          </a:prstGeom>
          <a:solidFill>
            <a:srgbClr val="C8102E"/>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6000">
                <a:solidFill>
                  <a:srgbClr val="FFFFFF"/>
                </a:solidFill>
                <a:latin typeface="Times"/>
                <a:cs typeface="Times"/>
              </a:rPr>
              <a:t>Analysis</a:t>
            </a:r>
            <a:endParaRPr lang="en-US">
              <a:solidFill>
                <a:srgbClr val="FFFFFF"/>
              </a:solidFill>
              <a:cs typeface="Times"/>
            </a:endParaRPr>
          </a:p>
        </p:txBody>
      </p:sp>
      <p:sp>
        <p:nvSpPr>
          <p:cNvPr id="26" name="TextBox 25">
            <a:extLst>
              <a:ext uri="{FF2B5EF4-FFF2-40B4-BE49-F238E27FC236}">
                <a16:creationId xmlns:a16="http://schemas.microsoft.com/office/drawing/2014/main" id="{8F50AE81-930E-1A8B-8BE8-8622539CDBBF}"/>
              </a:ext>
            </a:extLst>
          </p:cNvPr>
          <p:cNvSpPr txBox="1"/>
          <p:nvPr/>
        </p:nvSpPr>
        <p:spPr>
          <a:xfrm>
            <a:off x="30358963" y="7262960"/>
            <a:ext cx="12760864" cy="1015663"/>
          </a:xfrm>
          <a:prstGeom prst="rect">
            <a:avLst/>
          </a:prstGeom>
          <a:solidFill>
            <a:srgbClr val="C8102E"/>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6000">
                <a:solidFill>
                  <a:srgbClr val="FFFFFF"/>
                </a:solidFill>
                <a:latin typeface="Times"/>
                <a:cs typeface="Times"/>
              </a:rPr>
              <a:t>Gauge R&amp;R Results</a:t>
            </a:r>
            <a:endParaRPr lang="en-US">
              <a:solidFill>
                <a:srgbClr val="FFFFFF"/>
              </a:solidFill>
              <a:cs typeface="Times"/>
            </a:endParaRPr>
          </a:p>
        </p:txBody>
      </p:sp>
      <p:sp>
        <p:nvSpPr>
          <p:cNvPr id="38" name="TextBox 37">
            <a:extLst>
              <a:ext uri="{FF2B5EF4-FFF2-40B4-BE49-F238E27FC236}">
                <a16:creationId xmlns:a16="http://schemas.microsoft.com/office/drawing/2014/main" id="{E6EEF2EC-F221-080B-7C0A-5584B96E4084}"/>
              </a:ext>
            </a:extLst>
          </p:cNvPr>
          <p:cNvSpPr txBox="1"/>
          <p:nvPr/>
        </p:nvSpPr>
        <p:spPr>
          <a:xfrm>
            <a:off x="30358963" y="22644923"/>
            <a:ext cx="12760864" cy="1015663"/>
          </a:xfrm>
          <a:prstGeom prst="rect">
            <a:avLst/>
          </a:prstGeom>
          <a:solidFill>
            <a:srgbClr val="C8102E"/>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6000">
                <a:solidFill>
                  <a:srgbClr val="FFFFFF"/>
                </a:solidFill>
                <a:latin typeface="Times"/>
                <a:cs typeface="Times"/>
              </a:rPr>
              <a:t>Conclusions</a:t>
            </a:r>
            <a:endParaRPr lang="en-US">
              <a:solidFill>
                <a:srgbClr val="FFFFFF"/>
              </a:solidFill>
              <a:cs typeface="Times"/>
            </a:endParaRPr>
          </a:p>
        </p:txBody>
      </p:sp>
      <p:pic>
        <p:nvPicPr>
          <p:cNvPr id="2" name="Picture 1" descr="A graph of different colored lines&#10;&#10;Description automatically generated">
            <a:extLst>
              <a:ext uri="{FF2B5EF4-FFF2-40B4-BE49-F238E27FC236}">
                <a16:creationId xmlns:a16="http://schemas.microsoft.com/office/drawing/2014/main" id="{1B8FCAE8-99CA-96CE-2896-2BA021DF5B21}"/>
              </a:ext>
            </a:extLst>
          </p:cNvPr>
          <p:cNvPicPr>
            <a:picLocks noChangeAspect="1"/>
          </p:cNvPicPr>
          <p:nvPr/>
        </p:nvPicPr>
        <p:blipFill>
          <a:blip r:embed="rId4"/>
          <a:stretch>
            <a:fillRect/>
          </a:stretch>
        </p:blipFill>
        <p:spPr>
          <a:xfrm>
            <a:off x="30366874" y="8606295"/>
            <a:ext cx="12768980" cy="8140090"/>
          </a:xfrm>
          <a:prstGeom prst="rect">
            <a:avLst/>
          </a:prstGeom>
        </p:spPr>
      </p:pic>
      <p:sp>
        <p:nvSpPr>
          <p:cNvPr id="4" name="TextBox 3">
            <a:extLst>
              <a:ext uri="{FF2B5EF4-FFF2-40B4-BE49-F238E27FC236}">
                <a16:creationId xmlns:a16="http://schemas.microsoft.com/office/drawing/2014/main" id="{5EF70BEF-7242-0388-BB68-44DEAF586550}"/>
              </a:ext>
            </a:extLst>
          </p:cNvPr>
          <p:cNvSpPr txBox="1"/>
          <p:nvPr/>
        </p:nvSpPr>
        <p:spPr>
          <a:xfrm>
            <a:off x="30341521" y="17237680"/>
            <a:ext cx="1268981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a:buChar char="•"/>
            </a:pPr>
            <a:r>
              <a:rPr lang="en-US" sz="4400">
                <a:latin typeface="Times"/>
                <a:cs typeface="Times"/>
              </a:rPr>
              <a:t>Other points showed comparable results to 21</a:t>
            </a:r>
          </a:p>
          <a:p>
            <a:pPr marL="342900" indent="-342900" algn="l">
              <a:buFont typeface="Arial"/>
              <a:buChar char="•"/>
            </a:pPr>
            <a:r>
              <a:rPr lang="en-US" sz="4400">
                <a:latin typeface="Times"/>
                <a:cs typeface="Times"/>
              </a:rPr>
              <a:t>Clear evidence of operator error within the measurement process</a:t>
            </a:r>
          </a:p>
          <a:p>
            <a:pPr marL="342900" indent="-342900" algn="l">
              <a:buFont typeface="Arial"/>
              <a:buChar char="•"/>
            </a:pPr>
            <a:r>
              <a:rPr lang="en-US" sz="4400">
                <a:latin typeface="Times"/>
                <a:cs typeface="Times"/>
              </a:rPr>
              <a:t>Further study found that repeated measurements by same operator had little variation</a:t>
            </a:r>
          </a:p>
          <a:p>
            <a:pPr marL="342900" indent="-342900" algn="l">
              <a:buFont typeface="Arial"/>
              <a:buChar char="•"/>
            </a:pPr>
            <a:r>
              <a:rPr lang="en-US" sz="4400">
                <a:latin typeface="Times"/>
                <a:cs typeface="Times"/>
              </a:rPr>
              <a:t>Repeatability more of an issue than reproducibility</a:t>
            </a:r>
            <a:endParaRPr lang="en-US" sz="4400">
              <a:cs typeface="Times"/>
            </a:endParaRPr>
          </a:p>
        </p:txBody>
      </p:sp>
      <p:sp>
        <p:nvSpPr>
          <p:cNvPr id="5" name="TextBox 4">
            <a:extLst>
              <a:ext uri="{FF2B5EF4-FFF2-40B4-BE49-F238E27FC236}">
                <a16:creationId xmlns:a16="http://schemas.microsoft.com/office/drawing/2014/main" id="{D57CE391-2340-9E0C-6F2E-A997B2CD4A78}"/>
              </a:ext>
            </a:extLst>
          </p:cNvPr>
          <p:cNvSpPr txBox="1"/>
          <p:nvPr/>
        </p:nvSpPr>
        <p:spPr>
          <a:xfrm>
            <a:off x="766485" y="20369883"/>
            <a:ext cx="12760864" cy="1015663"/>
          </a:xfrm>
          <a:prstGeom prst="rect">
            <a:avLst/>
          </a:prstGeom>
          <a:solidFill>
            <a:srgbClr val="C8102E"/>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6000">
                <a:solidFill>
                  <a:srgbClr val="FFFFFF"/>
                </a:solidFill>
                <a:latin typeface="Times"/>
                <a:cs typeface="Times"/>
              </a:rPr>
              <a:t>Approach</a:t>
            </a:r>
            <a:endParaRPr lang="en-US">
              <a:solidFill>
                <a:srgbClr val="FFFFFF"/>
              </a:solidFill>
              <a:cs typeface="Times"/>
            </a:endParaRPr>
          </a:p>
        </p:txBody>
      </p:sp>
      <p:sp>
        <p:nvSpPr>
          <p:cNvPr id="6" name="TextBox 5">
            <a:extLst>
              <a:ext uri="{FF2B5EF4-FFF2-40B4-BE49-F238E27FC236}">
                <a16:creationId xmlns:a16="http://schemas.microsoft.com/office/drawing/2014/main" id="{7785DA9E-25E1-0C93-5EAE-ADF66637B2ED}"/>
              </a:ext>
            </a:extLst>
          </p:cNvPr>
          <p:cNvSpPr txBox="1"/>
          <p:nvPr/>
        </p:nvSpPr>
        <p:spPr>
          <a:xfrm>
            <a:off x="770243" y="21894863"/>
            <a:ext cx="12689815"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a:buChar char="•"/>
            </a:pPr>
            <a:r>
              <a:rPr lang="en-US" sz="4400">
                <a:latin typeface="Times"/>
                <a:cs typeface="Times"/>
              </a:rPr>
              <a:t>Received 4 years of historical data from </a:t>
            </a:r>
            <a:r>
              <a:rPr lang="en-US" sz="4400" err="1">
                <a:latin typeface="Times"/>
                <a:cs typeface="Times"/>
              </a:rPr>
              <a:t>DeeZee</a:t>
            </a:r>
            <a:r>
              <a:rPr lang="en-US" sz="4400">
                <a:latin typeface="Times"/>
                <a:cs typeface="Times"/>
              </a:rPr>
              <a:t> on 2 parts measured from 22 different points</a:t>
            </a:r>
            <a:endParaRPr lang="en-US" sz="4400">
              <a:cs typeface="Times" charset="0"/>
            </a:endParaRPr>
          </a:p>
          <a:p>
            <a:pPr marL="342900" indent="-342900" algn="l">
              <a:buFont typeface="Arial"/>
              <a:buChar char="•"/>
            </a:pPr>
            <a:r>
              <a:rPr lang="en-US" sz="4400">
                <a:latin typeface="Times"/>
                <a:cs typeface="Times"/>
              </a:rPr>
              <a:t>Used </a:t>
            </a:r>
            <a:r>
              <a:rPr lang="en-US" sz="4400" err="1">
                <a:latin typeface="Times"/>
                <a:cs typeface="Times"/>
              </a:rPr>
              <a:t>DeeZee's</a:t>
            </a:r>
            <a:r>
              <a:rPr lang="en-US" sz="4400">
                <a:latin typeface="Times"/>
                <a:cs typeface="Times"/>
              </a:rPr>
              <a:t> internal software to compile data</a:t>
            </a:r>
          </a:p>
          <a:p>
            <a:pPr marL="342900" indent="-342900" algn="l">
              <a:buFont typeface="Arial"/>
              <a:buChar char="•"/>
            </a:pPr>
            <a:r>
              <a:rPr lang="en-US" sz="4400">
                <a:latin typeface="Times"/>
                <a:cs typeface="Times"/>
              </a:rPr>
              <a:t>Utilized R-Studio to analyze trends within the data/create visuals</a:t>
            </a:r>
          </a:p>
          <a:p>
            <a:pPr marL="800100" lvl="1" indent="-342900" algn="l">
              <a:buFont typeface="Courier New"/>
              <a:buChar char="o"/>
            </a:pPr>
            <a:r>
              <a:rPr lang="en-US" sz="4400">
                <a:latin typeface="Times"/>
                <a:cs typeface="Times"/>
              </a:rPr>
              <a:t>Find/assess validity of outliers</a:t>
            </a:r>
          </a:p>
          <a:p>
            <a:pPr marL="800100" lvl="1" indent="-342900" algn="l">
              <a:buFont typeface="Courier New"/>
              <a:buChar char="o"/>
            </a:pPr>
            <a:r>
              <a:rPr lang="en-US" sz="4400">
                <a:latin typeface="Times"/>
                <a:cs typeface="Times"/>
              </a:rPr>
              <a:t>Control charts, </a:t>
            </a:r>
            <a:r>
              <a:rPr lang="en-US" sz="4400" err="1">
                <a:latin typeface="Times"/>
                <a:cs typeface="Times"/>
              </a:rPr>
              <a:t>Ppk</a:t>
            </a:r>
            <a:r>
              <a:rPr lang="en-US" sz="4400">
                <a:latin typeface="Times"/>
                <a:cs typeface="Times"/>
              </a:rPr>
              <a:t> spanning the four years</a:t>
            </a:r>
            <a:endParaRPr lang="en-US" sz="4400" baseline="-25000">
              <a:latin typeface="Times"/>
              <a:cs typeface="Times"/>
            </a:endParaRPr>
          </a:p>
          <a:p>
            <a:pPr marL="342900" indent="-342900" algn="l">
              <a:buFont typeface="Arial"/>
              <a:buChar char="•"/>
            </a:pPr>
            <a:r>
              <a:rPr lang="en-US" sz="4400">
                <a:latin typeface="Times"/>
                <a:cs typeface="Times"/>
              </a:rPr>
              <a:t>Helped perform a Gauge R&amp;R Study to further analyze inconsistencies </a:t>
            </a:r>
          </a:p>
        </p:txBody>
      </p:sp>
      <p:sp>
        <p:nvSpPr>
          <p:cNvPr id="9" name="TextBox 8">
            <a:extLst>
              <a:ext uri="{FF2B5EF4-FFF2-40B4-BE49-F238E27FC236}">
                <a16:creationId xmlns:a16="http://schemas.microsoft.com/office/drawing/2014/main" id="{9474ADF9-1CE2-B35E-5C0C-4CBAB8DDBF30}"/>
              </a:ext>
            </a:extLst>
          </p:cNvPr>
          <p:cNvSpPr txBox="1"/>
          <p:nvPr/>
        </p:nvSpPr>
        <p:spPr>
          <a:xfrm>
            <a:off x="30462930" y="24019590"/>
            <a:ext cx="12689815" cy="68634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a:buChar char="•"/>
            </a:pPr>
            <a:r>
              <a:rPr lang="en-US" sz="4400">
                <a:latin typeface="Times"/>
                <a:cs typeface="Times"/>
              </a:rPr>
              <a:t>Recalibrate measuring fixture to ensure accurate measurements</a:t>
            </a:r>
            <a:endParaRPr lang="en-US">
              <a:cs typeface="Times" charset="0"/>
            </a:endParaRPr>
          </a:p>
          <a:p>
            <a:pPr marL="342900" indent="-342900" algn="l">
              <a:buFont typeface="Arial"/>
              <a:buChar char="•"/>
            </a:pPr>
            <a:r>
              <a:rPr lang="en-US" sz="4400">
                <a:latin typeface="Times"/>
                <a:cs typeface="Times"/>
              </a:rPr>
              <a:t>Familiarize employees with standardized loading and measuring procedures</a:t>
            </a:r>
          </a:p>
          <a:p>
            <a:pPr marL="342900" indent="-342900" algn="l">
              <a:buFont typeface="Arial"/>
              <a:buChar char="•"/>
            </a:pPr>
            <a:r>
              <a:rPr lang="en-US" sz="4400">
                <a:latin typeface="Times"/>
                <a:cs typeface="Times"/>
              </a:rPr>
              <a:t>Make the measuring platform more accessible for all employees</a:t>
            </a:r>
          </a:p>
          <a:p>
            <a:pPr marL="342900" indent="-342900" algn="l">
              <a:buFont typeface="Arial"/>
              <a:buChar char="•"/>
            </a:pPr>
            <a:r>
              <a:rPr lang="en-US" sz="4400">
                <a:latin typeface="Times"/>
                <a:cs typeface="Times"/>
              </a:rPr>
              <a:t>Create large Go/No-Go Gauge for hole width after laser operation</a:t>
            </a:r>
          </a:p>
          <a:p>
            <a:pPr marL="342900" indent="-342900" algn="l">
              <a:buFont typeface="Arial"/>
              <a:buChar char="•"/>
            </a:pPr>
            <a:r>
              <a:rPr lang="en-US" sz="4400">
                <a:latin typeface="Times"/>
                <a:cs typeface="Times"/>
              </a:rPr>
              <a:t>Gave </a:t>
            </a:r>
            <a:r>
              <a:rPr lang="en-US" sz="4400" err="1">
                <a:latin typeface="Times"/>
                <a:cs typeface="Times"/>
              </a:rPr>
              <a:t>DeeZee</a:t>
            </a:r>
            <a:r>
              <a:rPr lang="en-US" sz="4400">
                <a:latin typeface="Times"/>
                <a:cs typeface="Times"/>
              </a:rPr>
              <a:t> employees recommendations to analyze further historical data for other parts</a:t>
            </a:r>
          </a:p>
        </p:txBody>
      </p:sp>
      <p:pic>
        <p:nvPicPr>
          <p:cNvPr id="10" name="Picture 9" descr="A table with numbers and letters&#10;&#10;Description automatically generated">
            <a:extLst>
              <a:ext uri="{FF2B5EF4-FFF2-40B4-BE49-F238E27FC236}">
                <a16:creationId xmlns:a16="http://schemas.microsoft.com/office/drawing/2014/main" id="{989BF80F-5E36-B85D-0F36-E6D92A9EAB31}"/>
              </a:ext>
            </a:extLst>
          </p:cNvPr>
          <p:cNvPicPr>
            <a:picLocks noChangeAspect="1"/>
          </p:cNvPicPr>
          <p:nvPr/>
        </p:nvPicPr>
        <p:blipFill>
          <a:blip r:embed="rId5"/>
          <a:stretch>
            <a:fillRect/>
          </a:stretch>
        </p:blipFill>
        <p:spPr>
          <a:xfrm>
            <a:off x="24418461" y="9045793"/>
            <a:ext cx="3429373" cy="2515434"/>
          </a:xfrm>
          <a:prstGeom prst="rect">
            <a:avLst/>
          </a:prstGeom>
        </p:spPr>
      </p:pic>
      <p:pic>
        <p:nvPicPr>
          <p:cNvPr id="11" name="Picture 10" descr="A table with numbers and text&#10;&#10;Description automatically generated">
            <a:extLst>
              <a:ext uri="{FF2B5EF4-FFF2-40B4-BE49-F238E27FC236}">
                <a16:creationId xmlns:a16="http://schemas.microsoft.com/office/drawing/2014/main" id="{E1B2183E-440C-E89B-00AF-5327C9D161AB}"/>
              </a:ext>
            </a:extLst>
          </p:cNvPr>
          <p:cNvPicPr>
            <a:picLocks noChangeAspect="1"/>
          </p:cNvPicPr>
          <p:nvPr/>
        </p:nvPicPr>
        <p:blipFill>
          <a:blip r:embed="rId6"/>
          <a:stretch>
            <a:fillRect/>
          </a:stretch>
        </p:blipFill>
        <p:spPr>
          <a:xfrm>
            <a:off x="23672802" y="11900349"/>
            <a:ext cx="4881641" cy="2538606"/>
          </a:xfrm>
          <a:prstGeom prst="rect">
            <a:avLst/>
          </a:prstGeom>
        </p:spPr>
      </p:pic>
      <p:pic>
        <p:nvPicPr>
          <p:cNvPr id="15" name="Picture 14" descr="A graph with a line and a red dotted line&#10;&#10;Description automatically generated">
            <a:extLst>
              <a:ext uri="{FF2B5EF4-FFF2-40B4-BE49-F238E27FC236}">
                <a16:creationId xmlns:a16="http://schemas.microsoft.com/office/drawing/2014/main" id="{C08B1EAF-9FD3-A008-5A2B-DEC009970029}"/>
              </a:ext>
            </a:extLst>
          </p:cNvPr>
          <p:cNvPicPr>
            <a:picLocks noChangeAspect="1"/>
          </p:cNvPicPr>
          <p:nvPr/>
        </p:nvPicPr>
        <p:blipFill>
          <a:blip r:embed="rId7"/>
          <a:stretch>
            <a:fillRect/>
          </a:stretch>
        </p:blipFill>
        <p:spPr>
          <a:xfrm>
            <a:off x="15273336" y="14938259"/>
            <a:ext cx="13344525" cy="2552700"/>
          </a:xfrm>
          <a:prstGeom prst="rect">
            <a:avLst/>
          </a:prstGeom>
        </p:spPr>
      </p:pic>
      <p:sp>
        <p:nvSpPr>
          <p:cNvPr id="12" name="TextBox 11">
            <a:extLst>
              <a:ext uri="{FF2B5EF4-FFF2-40B4-BE49-F238E27FC236}">
                <a16:creationId xmlns:a16="http://schemas.microsoft.com/office/drawing/2014/main" id="{C961A4AD-BBA9-CEE0-42D2-75E66E3328CD}"/>
              </a:ext>
            </a:extLst>
          </p:cNvPr>
          <p:cNvSpPr txBox="1"/>
          <p:nvPr/>
        </p:nvSpPr>
        <p:spPr>
          <a:xfrm>
            <a:off x="15387970" y="8406055"/>
            <a:ext cx="132258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a:latin typeface="Times"/>
                <a:cs typeface="Times"/>
              </a:rPr>
              <a:t>Point 21 Data Analysis</a:t>
            </a:r>
            <a:endParaRPr lang="en-US" sz="3600">
              <a:cs typeface="Times"/>
            </a:endParaRPr>
          </a:p>
        </p:txBody>
      </p:sp>
      <p:pic>
        <p:nvPicPr>
          <p:cNvPr id="27" name="Picture 26">
            <a:extLst>
              <a:ext uri="{FF2B5EF4-FFF2-40B4-BE49-F238E27FC236}">
                <a16:creationId xmlns:a16="http://schemas.microsoft.com/office/drawing/2014/main" id="{0C682BF6-2D79-9F65-4A15-632801DE70EA}"/>
              </a:ext>
            </a:extLst>
          </p:cNvPr>
          <p:cNvPicPr>
            <a:picLocks noChangeAspect="1"/>
          </p:cNvPicPr>
          <p:nvPr/>
        </p:nvPicPr>
        <p:blipFill>
          <a:blip r:embed="rId8"/>
          <a:stretch>
            <a:fillRect/>
          </a:stretch>
        </p:blipFill>
        <p:spPr>
          <a:xfrm>
            <a:off x="16618844" y="28291195"/>
            <a:ext cx="11197123" cy="3105213"/>
          </a:xfrm>
          <a:prstGeom prst="rect">
            <a:avLst/>
          </a:prstGeom>
        </p:spPr>
      </p:pic>
      <p:pic>
        <p:nvPicPr>
          <p:cNvPr id="20" name="Picture 19">
            <a:extLst>
              <a:ext uri="{FF2B5EF4-FFF2-40B4-BE49-F238E27FC236}">
                <a16:creationId xmlns:a16="http://schemas.microsoft.com/office/drawing/2014/main" id="{11114087-9555-C01F-9839-8B308DE99CA3}"/>
              </a:ext>
            </a:extLst>
          </p:cNvPr>
          <p:cNvPicPr>
            <a:picLocks noChangeAspect="1"/>
          </p:cNvPicPr>
          <p:nvPr/>
        </p:nvPicPr>
        <p:blipFill>
          <a:blip r:embed="rId9"/>
          <a:stretch>
            <a:fillRect/>
          </a:stretch>
        </p:blipFill>
        <p:spPr>
          <a:xfrm>
            <a:off x="14537536" y="18153140"/>
            <a:ext cx="8029575" cy="5638800"/>
          </a:xfrm>
          <a:prstGeom prst="rect">
            <a:avLst/>
          </a:prstGeom>
        </p:spPr>
      </p:pic>
      <p:pic>
        <p:nvPicPr>
          <p:cNvPr id="13" name="Picture 12"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7F101EBA-4DF9-EABF-ACE0-2F0AF4740765}"/>
              </a:ext>
            </a:extLst>
          </p:cNvPr>
          <p:cNvPicPr>
            <a:picLocks noChangeAspect="1"/>
          </p:cNvPicPr>
          <p:nvPr/>
        </p:nvPicPr>
        <p:blipFill>
          <a:blip r:embed="rId10"/>
          <a:stretch>
            <a:fillRect/>
          </a:stretch>
        </p:blipFill>
        <p:spPr>
          <a:xfrm>
            <a:off x="14933689" y="9036035"/>
            <a:ext cx="8067675" cy="5676900"/>
          </a:xfrm>
          <a:prstGeom prst="rect">
            <a:avLst/>
          </a:prstGeom>
        </p:spPr>
      </p:pic>
      <p:pic>
        <p:nvPicPr>
          <p:cNvPr id="18" name="Picture 17" descr="Molded running boards - DEE ZEE">
            <a:extLst>
              <a:ext uri="{FF2B5EF4-FFF2-40B4-BE49-F238E27FC236}">
                <a16:creationId xmlns:a16="http://schemas.microsoft.com/office/drawing/2014/main" id="{AEBF89DE-110C-87C8-3FD4-4DDE0C7A74E2}"/>
              </a:ext>
            </a:extLst>
          </p:cNvPr>
          <p:cNvPicPr>
            <a:picLocks noChangeAspect="1"/>
          </p:cNvPicPr>
          <p:nvPr/>
        </p:nvPicPr>
        <p:blipFill>
          <a:blip r:embed="rId11"/>
          <a:stretch>
            <a:fillRect/>
          </a:stretch>
        </p:blipFill>
        <p:spPr>
          <a:xfrm>
            <a:off x="39212730" y="3118981"/>
            <a:ext cx="3043824" cy="2580361"/>
          </a:xfrm>
          <a:prstGeom prst="rect">
            <a:avLst/>
          </a:prstGeom>
        </p:spPr>
      </p:pic>
      <p:pic>
        <p:nvPicPr>
          <p:cNvPr id="30" name="Picture 29" descr="A graph with numbers and lines&#10;&#10;Description automatically generated">
            <a:extLst>
              <a:ext uri="{FF2B5EF4-FFF2-40B4-BE49-F238E27FC236}">
                <a16:creationId xmlns:a16="http://schemas.microsoft.com/office/drawing/2014/main" id="{3E716C2F-B2AD-4A3F-0F00-3B116D2C4DD4}"/>
              </a:ext>
            </a:extLst>
          </p:cNvPr>
          <p:cNvPicPr>
            <a:picLocks noChangeAspect="1"/>
          </p:cNvPicPr>
          <p:nvPr/>
        </p:nvPicPr>
        <p:blipFill>
          <a:blip r:embed="rId12"/>
          <a:stretch>
            <a:fillRect/>
          </a:stretch>
        </p:blipFill>
        <p:spPr>
          <a:xfrm>
            <a:off x="22839319" y="18298176"/>
            <a:ext cx="6078908" cy="4839745"/>
          </a:xfrm>
          <a:prstGeom prst="rect">
            <a:avLst/>
          </a:prstGeom>
        </p:spPr>
      </p:pic>
      <p:cxnSp>
        <p:nvCxnSpPr>
          <p:cNvPr id="31" name="Straight Arrow Connector 30">
            <a:extLst>
              <a:ext uri="{FF2B5EF4-FFF2-40B4-BE49-F238E27FC236}">
                <a16:creationId xmlns:a16="http://schemas.microsoft.com/office/drawing/2014/main" id="{886A1F07-A1FD-EFC3-402B-2D38FBA3332D}"/>
              </a:ext>
            </a:extLst>
          </p:cNvPr>
          <p:cNvCxnSpPr/>
          <p:nvPr/>
        </p:nvCxnSpPr>
        <p:spPr bwMode="auto">
          <a:xfrm flipH="1">
            <a:off x="24721445" y="18700184"/>
            <a:ext cx="16284" cy="3219187"/>
          </a:xfrm>
          <a:prstGeom prst="straightConnector1">
            <a:avLst/>
          </a:prstGeom>
          <a:ln w="12700">
            <a:solidFill>
              <a:srgbClr val="E51719"/>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23977E3C-0A01-30F5-7160-A48ECEE050B7}"/>
              </a:ext>
            </a:extLst>
          </p:cNvPr>
          <p:cNvCxnSpPr>
            <a:cxnSpLocks/>
          </p:cNvCxnSpPr>
          <p:nvPr/>
        </p:nvCxnSpPr>
        <p:spPr bwMode="auto">
          <a:xfrm flipH="1">
            <a:off x="26725610" y="18700183"/>
            <a:ext cx="16284" cy="3219187"/>
          </a:xfrm>
          <a:prstGeom prst="straightConnector1">
            <a:avLst/>
          </a:prstGeom>
          <a:ln w="12700">
            <a:solidFill>
              <a:srgbClr val="E51719"/>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1FFA7E27-7134-DCF5-43DF-661CA75CFC04}"/>
              </a:ext>
            </a:extLst>
          </p:cNvPr>
          <p:cNvCxnSpPr>
            <a:cxnSpLocks/>
          </p:cNvCxnSpPr>
          <p:nvPr/>
        </p:nvCxnSpPr>
        <p:spPr bwMode="auto">
          <a:xfrm flipH="1">
            <a:off x="25823736" y="18700184"/>
            <a:ext cx="16284" cy="3219187"/>
          </a:xfrm>
          <a:prstGeom prst="straightConnector1">
            <a:avLst/>
          </a:prstGeom>
          <a:ln w="12700">
            <a:solidFill>
              <a:srgbClr val="5398A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1F0C3A9-AC30-D4AA-4A6C-3C9038ACA22E}"/>
              </a:ext>
            </a:extLst>
          </p:cNvPr>
          <p:cNvCxnSpPr>
            <a:cxnSpLocks/>
          </p:cNvCxnSpPr>
          <p:nvPr/>
        </p:nvCxnSpPr>
        <p:spPr bwMode="auto">
          <a:xfrm flipH="1">
            <a:off x="25723527" y="18700183"/>
            <a:ext cx="16284" cy="3219187"/>
          </a:xfrm>
          <a:prstGeom prst="straightConnector1">
            <a:avLst/>
          </a:prstGeom>
          <a:ln w="12700">
            <a:solidFill>
              <a:srgbClr val="12A555"/>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81499989-A124-5C44-BDB6-DD3C0651FBE9}"/>
              </a:ext>
            </a:extLst>
          </p:cNvPr>
          <p:cNvCxnSpPr>
            <a:cxnSpLocks/>
          </p:cNvCxnSpPr>
          <p:nvPr/>
        </p:nvCxnSpPr>
        <p:spPr bwMode="auto">
          <a:xfrm flipH="1">
            <a:off x="24671340" y="18700183"/>
            <a:ext cx="16284" cy="3219187"/>
          </a:xfrm>
          <a:prstGeom prst="straightConnector1">
            <a:avLst/>
          </a:prstGeom>
          <a:ln w="12700">
            <a:solidFill>
              <a:srgbClr val="313D57"/>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71FEBDE2-6AF5-E565-000F-8D032AFCD752}"/>
              </a:ext>
            </a:extLst>
          </p:cNvPr>
          <p:cNvCxnSpPr>
            <a:cxnSpLocks/>
          </p:cNvCxnSpPr>
          <p:nvPr/>
        </p:nvCxnSpPr>
        <p:spPr bwMode="auto">
          <a:xfrm flipH="1">
            <a:off x="27026231" y="18700182"/>
            <a:ext cx="16284" cy="3219187"/>
          </a:xfrm>
          <a:prstGeom prst="straightConnector1">
            <a:avLst/>
          </a:prstGeom>
          <a:ln w="12700">
            <a:solidFill>
              <a:srgbClr val="313D57"/>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27721497"/>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524000" y="1935163"/>
            <a:ext cx="24105702" cy="1200329"/>
          </a:xfrm>
          <a:prstGeom prst="rect">
            <a:avLst/>
          </a:prstGeom>
          <a:noFill/>
          <a:ln w="9525">
            <a:noFill/>
            <a:miter lim="800000"/>
            <a:headEnd/>
            <a:tailEnd/>
          </a:ln>
          <a:effectLst/>
        </p:spPr>
        <p:txBody>
          <a:bodyPr wrap="none">
            <a:spAutoFit/>
          </a:bodyPr>
          <a:lstStyle/>
          <a:p>
            <a:pPr algn="l"/>
            <a:r>
              <a:rPr lang="en-US" sz="7200" b="1">
                <a:solidFill>
                  <a:srgbClr val="FFFFFF"/>
                </a:solidFill>
                <a:latin typeface="Arial" charset="0"/>
              </a:rPr>
              <a:t>IE 3610 Statistical Quality Assurance Semester Project</a:t>
            </a:r>
          </a:p>
        </p:txBody>
      </p:sp>
      <p:sp>
        <p:nvSpPr>
          <p:cNvPr id="2060" name="Text Box 12"/>
          <p:cNvSpPr txBox="1">
            <a:spLocks noChangeArrowheads="1"/>
          </p:cNvSpPr>
          <p:nvPr/>
        </p:nvSpPr>
        <p:spPr bwMode="auto">
          <a:xfrm>
            <a:off x="32994600" y="1003058"/>
            <a:ext cx="9601200" cy="1689693"/>
          </a:xfrm>
          <a:prstGeom prst="rect">
            <a:avLst/>
          </a:prstGeom>
          <a:noFill/>
          <a:ln w="9525">
            <a:noFill/>
            <a:miter lim="800000"/>
            <a:headEnd/>
            <a:tailEnd/>
          </a:ln>
          <a:effectLst/>
        </p:spPr>
        <p:txBody>
          <a:bodyPr wrap="square">
            <a:spAutoFit/>
          </a:bodyPr>
          <a:lstStyle/>
          <a:p>
            <a:pPr marL="228600" lvl="2">
              <a:lnSpc>
                <a:spcPct val="75000"/>
              </a:lnSpc>
              <a:spcBef>
                <a:spcPct val="50000"/>
              </a:spcBef>
            </a:pPr>
            <a:r>
              <a:rPr lang="en-US" sz="13800">
                <a:solidFill>
                  <a:schemeClr val="bg1"/>
                </a:solidFill>
                <a:latin typeface="Arial" charset="0"/>
              </a:rPr>
              <a:t>TEAM XX</a:t>
            </a:r>
          </a:p>
        </p:txBody>
      </p:sp>
      <p:sp>
        <p:nvSpPr>
          <p:cNvPr id="2061" name="Text Box 13"/>
          <p:cNvSpPr txBox="1">
            <a:spLocks noChangeArrowheads="1"/>
          </p:cNvSpPr>
          <p:nvPr/>
        </p:nvSpPr>
        <p:spPr bwMode="auto">
          <a:xfrm>
            <a:off x="1600200" y="3810000"/>
            <a:ext cx="21107400" cy="1015663"/>
          </a:xfrm>
          <a:prstGeom prst="rect">
            <a:avLst/>
          </a:prstGeom>
          <a:noFill/>
          <a:ln w="9525">
            <a:noFill/>
            <a:miter lim="800000"/>
            <a:headEnd/>
            <a:tailEnd/>
          </a:ln>
          <a:effectLst/>
        </p:spPr>
        <p:txBody>
          <a:bodyPr wrap="square">
            <a:spAutoFit/>
          </a:bodyPr>
          <a:lstStyle/>
          <a:p>
            <a:pPr algn="l">
              <a:spcBef>
                <a:spcPct val="50000"/>
              </a:spcBef>
            </a:pPr>
            <a:r>
              <a:rPr lang="en-US" sz="6000" b="1">
                <a:solidFill>
                  <a:srgbClr val="524727"/>
                </a:solidFill>
                <a:latin typeface="Arial" charset="0"/>
              </a:rPr>
              <a:t>Student Name(s)</a:t>
            </a:r>
          </a:p>
        </p:txBody>
      </p:sp>
      <p:sp>
        <p:nvSpPr>
          <p:cNvPr id="2062" name="Text Box 14"/>
          <p:cNvSpPr txBox="1">
            <a:spLocks noChangeArrowheads="1"/>
          </p:cNvSpPr>
          <p:nvPr/>
        </p:nvSpPr>
        <p:spPr bwMode="auto">
          <a:xfrm>
            <a:off x="1447800" y="31789688"/>
            <a:ext cx="14630400" cy="462755"/>
          </a:xfrm>
          <a:prstGeom prst="rect">
            <a:avLst/>
          </a:prstGeom>
          <a:noFill/>
          <a:ln w="9525">
            <a:noFill/>
            <a:miter lim="800000"/>
            <a:headEnd/>
            <a:tailEnd/>
          </a:ln>
          <a:effectLst/>
        </p:spPr>
        <p:txBody>
          <a:bodyPr>
            <a:spAutoFit/>
          </a:bodyPr>
          <a:lstStyle/>
          <a:p>
            <a:pPr algn="l">
              <a:lnSpc>
                <a:spcPct val="75000"/>
              </a:lnSpc>
              <a:spcBef>
                <a:spcPct val="50000"/>
              </a:spcBef>
            </a:pPr>
            <a:r>
              <a:rPr lang="en-US" sz="3200">
                <a:solidFill>
                  <a:schemeClr val="bg1"/>
                </a:solidFill>
                <a:latin typeface="Arial" charset="0"/>
              </a:rPr>
              <a:t>Acknowledgements</a:t>
            </a:r>
            <a:endParaRPr lang="en-US" sz="6000">
              <a:solidFill>
                <a:schemeClr val="bg1"/>
              </a:solidFill>
              <a:latin typeface="Arial" charset="0"/>
            </a:endParaRPr>
          </a:p>
        </p:txBody>
      </p:sp>
      <p:sp>
        <p:nvSpPr>
          <p:cNvPr id="2064" name="Text Box 16"/>
          <p:cNvSpPr txBox="1">
            <a:spLocks noChangeArrowheads="1"/>
          </p:cNvSpPr>
          <p:nvPr/>
        </p:nvSpPr>
        <p:spPr bwMode="auto">
          <a:xfrm>
            <a:off x="1597025" y="5692775"/>
            <a:ext cx="5718175" cy="1311275"/>
          </a:xfrm>
          <a:prstGeom prst="rect">
            <a:avLst/>
          </a:prstGeom>
          <a:noFill/>
          <a:ln w="9525">
            <a:noFill/>
            <a:miter lim="800000"/>
            <a:headEnd/>
            <a:tailEnd/>
          </a:ln>
          <a:effectLst/>
        </p:spPr>
        <p:txBody>
          <a:bodyPr wrap="none">
            <a:spAutoFit/>
          </a:bodyPr>
          <a:lstStyle/>
          <a:p>
            <a:pPr algn="l"/>
            <a:r>
              <a:rPr lang="en-US" sz="8000" b="1">
                <a:latin typeface="Arial" charset="0"/>
              </a:rPr>
              <a:t>Poster Title</a:t>
            </a:r>
          </a:p>
        </p:txBody>
      </p:sp>
      <p:sp>
        <p:nvSpPr>
          <p:cNvPr id="8" name="Text Box 13"/>
          <p:cNvSpPr txBox="1">
            <a:spLocks noChangeArrowheads="1"/>
          </p:cNvSpPr>
          <p:nvPr/>
        </p:nvSpPr>
        <p:spPr bwMode="auto">
          <a:xfrm>
            <a:off x="24022467" y="3810000"/>
            <a:ext cx="18573333" cy="1015663"/>
          </a:xfrm>
          <a:prstGeom prst="rect">
            <a:avLst/>
          </a:prstGeom>
          <a:noFill/>
          <a:ln w="9525">
            <a:noFill/>
            <a:miter lim="800000"/>
            <a:headEnd/>
            <a:tailEnd/>
          </a:ln>
          <a:effectLst/>
        </p:spPr>
        <p:txBody>
          <a:bodyPr wrap="square">
            <a:spAutoFit/>
          </a:bodyPr>
          <a:lstStyle/>
          <a:p>
            <a:pPr>
              <a:spcBef>
                <a:spcPct val="50000"/>
              </a:spcBef>
            </a:pPr>
            <a:r>
              <a:rPr lang="en-US" sz="6000" b="1">
                <a:solidFill>
                  <a:srgbClr val="524727"/>
                </a:solidFill>
                <a:latin typeface="Arial" charset="0"/>
              </a:rPr>
              <a:t>Client Name</a:t>
            </a:r>
          </a:p>
        </p:txBody>
      </p:sp>
      <p:sp>
        <p:nvSpPr>
          <p:cNvPr id="2" name="TextBox 1"/>
          <p:cNvSpPr txBox="1"/>
          <p:nvPr/>
        </p:nvSpPr>
        <p:spPr>
          <a:xfrm>
            <a:off x="1597025" y="10302072"/>
            <a:ext cx="31397575" cy="16712267"/>
          </a:xfrm>
          <a:prstGeom prst="rect">
            <a:avLst/>
          </a:prstGeom>
          <a:noFill/>
        </p:spPr>
        <p:txBody>
          <a:bodyPr wrap="square" rtlCol="0">
            <a:spAutoFit/>
          </a:bodyPr>
          <a:lstStyle/>
          <a:p>
            <a:pPr algn="l"/>
            <a:r>
              <a:rPr lang="en-US" sz="9600"/>
              <a:t>Elements that should not be changed</a:t>
            </a:r>
          </a:p>
          <a:p>
            <a:pPr marL="1371600" indent="-1371600" algn="l">
              <a:buAutoNum type="arabicPeriod"/>
            </a:pPr>
            <a:r>
              <a:rPr lang="en-US" sz="9600"/>
              <a:t>Do not alter the top (cardinal) header. </a:t>
            </a:r>
          </a:p>
          <a:p>
            <a:pPr marL="1371600" indent="-1371600" algn="l">
              <a:buAutoNum type="arabicPeriod"/>
            </a:pPr>
            <a:r>
              <a:rPr lang="en-US" sz="9600"/>
              <a:t>Insert student and client names on the gold header.  </a:t>
            </a:r>
          </a:p>
          <a:p>
            <a:pPr marL="1371600" indent="-1371600" algn="l">
              <a:buAutoNum type="arabicPeriod"/>
            </a:pPr>
            <a:r>
              <a:rPr lang="en-US" sz="9600"/>
              <a:t>Replace the XX with your team number in the upper right corner</a:t>
            </a:r>
          </a:p>
          <a:p>
            <a:pPr marL="1371600" indent="-1371600" algn="l">
              <a:buAutoNum type="arabicPeriod"/>
            </a:pPr>
            <a:r>
              <a:rPr lang="en-US" sz="9600"/>
              <a:t>Edit the Poster Title but not the font or size.</a:t>
            </a:r>
          </a:p>
          <a:p>
            <a:pPr marL="1371600" indent="-1371600" algn="l">
              <a:buFontTx/>
              <a:buAutoNum type="arabicPeriod"/>
            </a:pPr>
            <a:r>
              <a:rPr lang="en-US" sz="9600"/>
              <a:t>Fill in the white space with your content. The templates in the next slides are suggestions! Feel free to modify how you lay out content.</a:t>
            </a:r>
          </a:p>
          <a:p>
            <a:pPr marL="1371600" indent="-1371600" algn="l">
              <a:buAutoNum type="arabicPeriod"/>
            </a:pPr>
            <a:r>
              <a:rPr lang="en-US" sz="9600"/>
              <a:t>Don’t forget the people that should be acknowledged in the footer (e.g. clients you worked with).</a:t>
            </a:r>
          </a:p>
          <a:p>
            <a:pPr marL="1371600" indent="-1371600" algn="l">
              <a:buAutoNum type="arabicPeriod"/>
            </a:pPr>
            <a:endParaRPr lang="en-US"/>
          </a:p>
        </p:txBody>
      </p:sp>
      <p:sp>
        <p:nvSpPr>
          <p:cNvPr id="6" name="TextBox 5">
            <a:extLst>
              <a:ext uri="{FF2B5EF4-FFF2-40B4-BE49-F238E27FC236}">
                <a16:creationId xmlns:a16="http://schemas.microsoft.com/office/drawing/2014/main" id="{B5864C78-B671-0CDF-8D19-E1C487F82FAC}"/>
              </a:ext>
            </a:extLst>
          </p:cNvPr>
          <p:cNvSpPr txBox="1"/>
          <p:nvPr/>
        </p:nvSpPr>
        <p:spPr>
          <a:xfrm>
            <a:off x="33010410" y="8697557"/>
            <a:ext cx="5102167" cy="4524315"/>
          </a:xfrm>
          <a:prstGeom prst="rect">
            <a:avLst/>
          </a:prstGeom>
          <a:noFill/>
        </p:spPr>
        <p:txBody>
          <a:bodyPr wrap="square" rtlCol="0">
            <a:spAutoFit/>
          </a:bodyPr>
          <a:lstStyle/>
          <a:p>
            <a:pPr algn="l"/>
            <a:r>
              <a:rPr lang="en-US" sz="4800"/>
              <a:t>Text and headings should be no smaller than shown here! 48 </a:t>
            </a:r>
            <a:r>
              <a:rPr lang="en-US" sz="4800" err="1"/>
              <a:t>pt</a:t>
            </a:r>
            <a:r>
              <a:rPr lang="en-US" sz="4800"/>
              <a:t> for headings, 36 </a:t>
            </a:r>
            <a:r>
              <a:rPr lang="en-US" sz="4800" err="1"/>
              <a:t>pt</a:t>
            </a:r>
            <a:r>
              <a:rPr lang="en-US" sz="4800"/>
              <a:t> for text.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Text Box 14"/>
          <p:cNvSpPr txBox="1">
            <a:spLocks noChangeArrowheads="1"/>
          </p:cNvSpPr>
          <p:nvPr/>
        </p:nvSpPr>
        <p:spPr bwMode="auto">
          <a:xfrm>
            <a:off x="1447800" y="31789688"/>
            <a:ext cx="14630400" cy="366712"/>
          </a:xfrm>
          <a:prstGeom prst="rect">
            <a:avLst/>
          </a:prstGeom>
          <a:noFill/>
          <a:ln w="9525">
            <a:noFill/>
            <a:miter lim="800000"/>
            <a:headEnd/>
            <a:tailEnd/>
          </a:ln>
          <a:effectLst/>
        </p:spPr>
        <p:txBody>
          <a:bodyPr>
            <a:spAutoFit/>
          </a:bodyPr>
          <a:lstStyle/>
          <a:p>
            <a:pPr algn="l">
              <a:lnSpc>
                <a:spcPct val="75000"/>
              </a:lnSpc>
              <a:spcBef>
                <a:spcPct val="50000"/>
              </a:spcBef>
            </a:pPr>
            <a:r>
              <a:rPr lang="en-US">
                <a:solidFill>
                  <a:schemeClr val="bg1"/>
                </a:solidFill>
                <a:latin typeface="Arial" charset="0"/>
              </a:rPr>
              <a:t>Acknowledgements</a:t>
            </a:r>
            <a:endParaRPr lang="en-US" sz="4800">
              <a:solidFill>
                <a:schemeClr val="bg1"/>
              </a:solidFill>
              <a:latin typeface="Arial" charset="0"/>
            </a:endParaRPr>
          </a:p>
        </p:txBody>
      </p:sp>
      <p:sp>
        <p:nvSpPr>
          <p:cNvPr id="2064" name="Text Box 16"/>
          <p:cNvSpPr txBox="1">
            <a:spLocks noChangeArrowheads="1"/>
          </p:cNvSpPr>
          <p:nvPr/>
        </p:nvSpPr>
        <p:spPr bwMode="auto">
          <a:xfrm>
            <a:off x="1597025" y="5692775"/>
            <a:ext cx="34966624" cy="1323439"/>
          </a:xfrm>
          <a:prstGeom prst="rect">
            <a:avLst/>
          </a:prstGeom>
          <a:noFill/>
          <a:ln w="9525">
            <a:noFill/>
            <a:miter lim="800000"/>
            <a:headEnd/>
            <a:tailEnd/>
          </a:ln>
          <a:effectLst/>
        </p:spPr>
        <p:txBody>
          <a:bodyPr wrap="none">
            <a:spAutoFit/>
          </a:bodyPr>
          <a:lstStyle/>
          <a:p>
            <a:pPr algn="l"/>
            <a:r>
              <a:rPr lang="en-US" sz="8000" b="1">
                <a:latin typeface="Arial" charset="0"/>
              </a:rPr>
              <a:t>Alternative Format 1 – 3 columns prevent the “tennis match” syndrome</a:t>
            </a:r>
          </a:p>
        </p:txBody>
      </p:sp>
      <p:sp>
        <p:nvSpPr>
          <p:cNvPr id="11" name="Rounded Rectangle 10"/>
          <p:cNvSpPr/>
          <p:nvPr/>
        </p:nvSpPr>
        <p:spPr bwMode="auto">
          <a:xfrm>
            <a:off x="1600200" y="7772400"/>
            <a:ext cx="13030200" cy="232410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a:ln>
                  <a:noFill/>
                </a:ln>
                <a:solidFill>
                  <a:schemeClr val="tx1"/>
                </a:solidFill>
                <a:effectLst/>
                <a:latin typeface="Times" charset="0"/>
              </a:rPr>
              <a:t>Abstract, Problem</a:t>
            </a:r>
            <a:r>
              <a:rPr kumimoji="0" lang="en-US" sz="5400" b="0" i="0" u="none" strike="noStrike" cap="none" normalizeH="0">
                <a:ln>
                  <a:noFill/>
                </a:ln>
                <a:solidFill>
                  <a:schemeClr val="tx1"/>
                </a:solidFill>
                <a:effectLst/>
                <a:latin typeface="Times" charset="0"/>
              </a:rPr>
              <a:t> Statement, Objectives</a:t>
            </a:r>
            <a:endParaRPr kumimoji="0" lang="en-US" sz="5400" b="0" i="0" u="none" strike="noStrike" cap="none" normalizeH="0" baseline="0">
              <a:ln>
                <a:noFill/>
              </a:ln>
              <a:solidFill>
                <a:schemeClr val="tx1"/>
              </a:solidFill>
              <a:effectLst/>
              <a:latin typeface="Times" charset="0"/>
            </a:endParaRPr>
          </a:p>
        </p:txBody>
      </p:sp>
      <p:sp>
        <p:nvSpPr>
          <p:cNvPr id="13" name="Rounded Rectangle 12"/>
          <p:cNvSpPr/>
          <p:nvPr/>
        </p:nvSpPr>
        <p:spPr bwMode="auto">
          <a:xfrm>
            <a:off x="15544800" y="7772400"/>
            <a:ext cx="13030200" cy="232410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a:ln>
                  <a:noFill/>
                </a:ln>
                <a:solidFill>
                  <a:schemeClr val="tx1"/>
                </a:solidFill>
                <a:effectLst/>
                <a:latin typeface="Times" charset="0"/>
              </a:rPr>
              <a:t>Methods/Materials/Data</a:t>
            </a:r>
          </a:p>
        </p:txBody>
      </p:sp>
      <p:sp>
        <p:nvSpPr>
          <p:cNvPr id="14" name="Rounded Rectangle 13"/>
          <p:cNvSpPr/>
          <p:nvPr/>
        </p:nvSpPr>
        <p:spPr bwMode="auto">
          <a:xfrm>
            <a:off x="29489400" y="7772400"/>
            <a:ext cx="13030200" cy="23241000"/>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5400" b="0" i="0" u="none" strike="noStrike" cap="none" normalizeH="0" baseline="0">
                <a:ln>
                  <a:noFill/>
                </a:ln>
                <a:solidFill>
                  <a:schemeClr val="tx1"/>
                </a:solidFill>
                <a:effectLst/>
                <a:latin typeface="Times" charset="0"/>
              </a:rPr>
              <a:t>Major Results and Conclusions</a:t>
            </a:r>
          </a:p>
        </p:txBody>
      </p:sp>
      <p:sp>
        <p:nvSpPr>
          <p:cNvPr id="4" name="TextBox 3"/>
          <p:cNvSpPr txBox="1"/>
          <p:nvPr/>
        </p:nvSpPr>
        <p:spPr>
          <a:xfrm>
            <a:off x="3779103" y="16519902"/>
            <a:ext cx="8641497" cy="4154984"/>
          </a:xfrm>
          <a:prstGeom prst="rect">
            <a:avLst/>
          </a:prstGeom>
          <a:noFill/>
        </p:spPr>
        <p:txBody>
          <a:bodyPr wrap="square" rtlCol="0">
            <a:spAutoFit/>
          </a:bodyPr>
          <a:lstStyle/>
          <a:p>
            <a:pPr algn="ctr"/>
            <a:r>
              <a:rPr lang="en-US" sz="6600"/>
              <a:t>Distribute contents vertically within each column in whatever way makes sense</a:t>
            </a:r>
          </a:p>
        </p:txBody>
      </p:sp>
      <p:sp>
        <p:nvSpPr>
          <p:cNvPr id="16" name="TextBox 15"/>
          <p:cNvSpPr txBox="1"/>
          <p:nvPr/>
        </p:nvSpPr>
        <p:spPr>
          <a:xfrm>
            <a:off x="17266503" y="17267690"/>
            <a:ext cx="8641497" cy="3139321"/>
          </a:xfrm>
          <a:prstGeom prst="rect">
            <a:avLst/>
          </a:prstGeom>
          <a:noFill/>
        </p:spPr>
        <p:txBody>
          <a:bodyPr wrap="square" rtlCol="0">
            <a:spAutoFit/>
          </a:bodyPr>
          <a:lstStyle/>
          <a:p>
            <a:pPr algn="ctr"/>
            <a:r>
              <a:rPr lang="en-US" sz="6600"/>
              <a:t>Emphasize graphics and tables rather than words. Borders are optional.</a:t>
            </a:r>
          </a:p>
        </p:txBody>
      </p:sp>
      <p:sp>
        <p:nvSpPr>
          <p:cNvPr id="17" name="TextBox 16"/>
          <p:cNvSpPr txBox="1"/>
          <p:nvPr/>
        </p:nvSpPr>
        <p:spPr>
          <a:xfrm>
            <a:off x="31546800" y="15790362"/>
            <a:ext cx="8960703" cy="7201972"/>
          </a:xfrm>
          <a:prstGeom prst="rect">
            <a:avLst/>
          </a:prstGeom>
          <a:noFill/>
        </p:spPr>
        <p:txBody>
          <a:bodyPr wrap="square" rtlCol="0">
            <a:spAutoFit/>
          </a:bodyPr>
          <a:lstStyle/>
          <a:p>
            <a:pPr algn="ctr"/>
            <a:r>
              <a:rPr lang="en-US" sz="6600"/>
              <a:t>Words should mostly be in the form of bullets and phrases rather than complete sentences.  You will be there to speak in sentences; your poster does not have to.</a:t>
            </a:r>
          </a:p>
        </p:txBody>
      </p:sp>
      <p:sp>
        <p:nvSpPr>
          <p:cNvPr id="15" name="Text Box 11"/>
          <p:cNvSpPr txBox="1">
            <a:spLocks noChangeArrowheads="1"/>
          </p:cNvSpPr>
          <p:nvPr/>
        </p:nvSpPr>
        <p:spPr bwMode="auto">
          <a:xfrm>
            <a:off x="1524000" y="1935163"/>
            <a:ext cx="24105702" cy="1200329"/>
          </a:xfrm>
          <a:prstGeom prst="rect">
            <a:avLst/>
          </a:prstGeom>
          <a:noFill/>
          <a:ln w="9525">
            <a:noFill/>
            <a:miter lim="800000"/>
            <a:headEnd/>
            <a:tailEnd/>
          </a:ln>
          <a:effectLst/>
        </p:spPr>
        <p:txBody>
          <a:bodyPr wrap="none">
            <a:spAutoFit/>
          </a:bodyPr>
          <a:lstStyle/>
          <a:p>
            <a:pPr algn="l"/>
            <a:r>
              <a:rPr lang="en-US" sz="7200" b="1">
                <a:solidFill>
                  <a:srgbClr val="FFFFFF"/>
                </a:solidFill>
                <a:latin typeface="Arial" charset="0"/>
              </a:rPr>
              <a:t>IE 3610 Statistical Quality Assurance Semester Project</a:t>
            </a:r>
          </a:p>
        </p:txBody>
      </p:sp>
      <p:sp>
        <p:nvSpPr>
          <p:cNvPr id="18" name="Text Box 12"/>
          <p:cNvSpPr txBox="1">
            <a:spLocks noChangeArrowheads="1"/>
          </p:cNvSpPr>
          <p:nvPr/>
        </p:nvSpPr>
        <p:spPr bwMode="auto">
          <a:xfrm>
            <a:off x="32994600" y="1003058"/>
            <a:ext cx="9601200" cy="1689693"/>
          </a:xfrm>
          <a:prstGeom prst="rect">
            <a:avLst/>
          </a:prstGeom>
          <a:noFill/>
          <a:ln w="9525">
            <a:noFill/>
            <a:miter lim="800000"/>
            <a:headEnd/>
            <a:tailEnd/>
          </a:ln>
          <a:effectLst/>
        </p:spPr>
        <p:txBody>
          <a:bodyPr wrap="square">
            <a:spAutoFit/>
          </a:bodyPr>
          <a:lstStyle/>
          <a:p>
            <a:pPr marL="228600" lvl="2">
              <a:lnSpc>
                <a:spcPct val="75000"/>
              </a:lnSpc>
              <a:spcBef>
                <a:spcPct val="50000"/>
              </a:spcBef>
            </a:pPr>
            <a:r>
              <a:rPr lang="en-US" sz="13800">
                <a:solidFill>
                  <a:schemeClr val="bg1"/>
                </a:solidFill>
                <a:latin typeface="Arial" charset="0"/>
              </a:rPr>
              <a:t>TEAM XX</a:t>
            </a:r>
          </a:p>
        </p:txBody>
      </p:sp>
      <p:sp>
        <p:nvSpPr>
          <p:cNvPr id="19" name="Text Box 13"/>
          <p:cNvSpPr txBox="1">
            <a:spLocks noChangeArrowheads="1"/>
          </p:cNvSpPr>
          <p:nvPr/>
        </p:nvSpPr>
        <p:spPr bwMode="auto">
          <a:xfrm>
            <a:off x="1600200" y="3810000"/>
            <a:ext cx="21107400" cy="1015663"/>
          </a:xfrm>
          <a:prstGeom prst="rect">
            <a:avLst/>
          </a:prstGeom>
          <a:noFill/>
          <a:ln w="9525">
            <a:noFill/>
            <a:miter lim="800000"/>
            <a:headEnd/>
            <a:tailEnd/>
          </a:ln>
          <a:effectLst/>
        </p:spPr>
        <p:txBody>
          <a:bodyPr wrap="square">
            <a:spAutoFit/>
          </a:bodyPr>
          <a:lstStyle/>
          <a:p>
            <a:pPr algn="l">
              <a:spcBef>
                <a:spcPct val="50000"/>
              </a:spcBef>
            </a:pPr>
            <a:r>
              <a:rPr lang="en-US" sz="6000" b="1">
                <a:solidFill>
                  <a:srgbClr val="524727"/>
                </a:solidFill>
                <a:latin typeface="Arial" charset="0"/>
              </a:rPr>
              <a:t>Student Name(s)</a:t>
            </a:r>
          </a:p>
        </p:txBody>
      </p:sp>
      <p:sp>
        <p:nvSpPr>
          <p:cNvPr id="20" name="Text Box 13"/>
          <p:cNvSpPr txBox="1">
            <a:spLocks noChangeArrowheads="1"/>
          </p:cNvSpPr>
          <p:nvPr/>
        </p:nvSpPr>
        <p:spPr bwMode="auto">
          <a:xfrm>
            <a:off x="24022467" y="3810000"/>
            <a:ext cx="18573333" cy="1015663"/>
          </a:xfrm>
          <a:prstGeom prst="rect">
            <a:avLst/>
          </a:prstGeom>
          <a:noFill/>
          <a:ln w="9525">
            <a:noFill/>
            <a:miter lim="800000"/>
            <a:headEnd/>
            <a:tailEnd/>
          </a:ln>
          <a:effectLst/>
        </p:spPr>
        <p:txBody>
          <a:bodyPr wrap="square">
            <a:spAutoFit/>
          </a:bodyPr>
          <a:lstStyle/>
          <a:p>
            <a:pPr>
              <a:spcBef>
                <a:spcPct val="50000"/>
              </a:spcBef>
            </a:pPr>
            <a:r>
              <a:rPr lang="en-US" sz="6000" b="1">
                <a:solidFill>
                  <a:srgbClr val="524727"/>
                </a:solidFill>
                <a:latin typeface="Arial" charset="0"/>
              </a:rPr>
              <a:t>Client Name</a:t>
            </a:r>
          </a:p>
        </p:txBody>
      </p:sp>
    </p:spTree>
    <p:extLst>
      <p:ext uri="{BB962C8B-B14F-4D97-AF65-F5344CB8AC3E}">
        <p14:creationId xmlns:p14="http://schemas.microsoft.com/office/powerpoint/2010/main" val="130919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Text Box 14"/>
          <p:cNvSpPr txBox="1">
            <a:spLocks noChangeArrowheads="1"/>
          </p:cNvSpPr>
          <p:nvPr/>
        </p:nvSpPr>
        <p:spPr bwMode="auto">
          <a:xfrm>
            <a:off x="1447800" y="31789688"/>
            <a:ext cx="14630400" cy="366712"/>
          </a:xfrm>
          <a:prstGeom prst="rect">
            <a:avLst/>
          </a:prstGeom>
          <a:noFill/>
          <a:ln w="9525">
            <a:noFill/>
            <a:miter lim="800000"/>
            <a:headEnd/>
            <a:tailEnd/>
          </a:ln>
          <a:effectLst/>
        </p:spPr>
        <p:txBody>
          <a:bodyPr>
            <a:spAutoFit/>
          </a:bodyPr>
          <a:lstStyle/>
          <a:p>
            <a:pPr algn="l">
              <a:lnSpc>
                <a:spcPct val="75000"/>
              </a:lnSpc>
              <a:spcBef>
                <a:spcPct val="50000"/>
              </a:spcBef>
            </a:pPr>
            <a:r>
              <a:rPr lang="en-US">
                <a:solidFill>
                  <a:schemeClr val="bg1"/>
                </a:solidFill>
                <a:latin typeface="Arial" charset="0"/>
              </a:rPr>
              <a:t>Acknowledgements</a:t>
            </a:r>
            <a:endParaRPr lang="en-US" sz="4800">
              <a:solidFill>
                <a:schemeClr val="bg1"/>
              </a:solidFill>
              <a:latin typeface="Arial" charset="0"/>
            </a:endParaRPr>
          </a:p>
        </p:txBody>
      </p:sp>
      <p:sp>
        <p:nvSpPr>
          <p:cNvPr id="2064" name="Text Box 16"/>
          <p:cNvSpPr txBox="1">
            <a:spLocks noChangeArrowheads="1"/>
          </p:cNvSpPr>
          <p:nvPr/>
        </p:nvSpPr>
        <p:spPr bwMode="auto">
          <a:xfrm>
            <a:off x="1597025" y="5692775"/>
            <a:ext cx="30521497" cy="1323439"/>
          </a:xfrm>
          <a:prstGeom prst="rect">
            <a:avLst/>
          </a:prstGeom>
          <a:noFill/>
          <a:ln w="9525">
            <a:noFill/>
            <a:miter lim="800000"/>
            <a:headEnd/>
            <a:tailEnd/>
          </a:ln>
          <a:effectLst/>
        </p:spPr>
        <p:txBody>
          <a:bodyPr wrap="none">
            <a:spAutoFit/>
          </a:bodyPr>
          <a:lstStyle/>
          <a:p>
            <a:pPr algn="l"/>
            <a:r>
              <a:rPr lang="en-US" sz="8000" b="1">
                <a:latin typeface="Arial" charset="0"/>
              </a:rPr>
              <a:t>Alternative Format 2 – some designers recommend 4 columns</a:t>
            </a:r>
          </a:p>
        </p:txBody>
      </p:sp>
      <p:sp>
        <p:nvSpPr>
          <p:cNvPr id="3" name="Rectangle 2"/>
          <p:cNvSpPr/>
          <p:nvPr/>
        </p:nvSpPr>
        <p:spPr bwMode="auto">
          <a:xfrm>
            <a:off x="1709833" y="7382946"/>
            <a:ext cx="9992844" cy="232646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ectangle 10"/>
          <p:cNvSpPr/>
          <p:nvPr/>
        </p:nvSpPr>
        <p:spPr bwMode="auto">
          <a:xfrm>
            <a:off x="11876445" y="7382946"/>
            <a:ext cx="9992844" cy="232646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p:nvSpPr>
        <p:spPr bwMode="auto">
          <a:xfrm>
            <a:off x="22043057" y="7413426"/>
            <a:ext cx="9992844" cy="232646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32209669" y="7382945"/>
            <a:ext cx="9992844" cy="2326469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pic>
        <p:nvPicPr>
          <p:cNvPr id="14" name="Picture 7" descr="C:\Users\owner\AppData\Local\Temp\qrcode-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14400" y="27660600"/>
            <a:ext cx="2314784" cy="23147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3531232" y="26943636"/>
            <a:ext cx="5102167" cy="3785652"/>
          </a:xfrm>
          <a:prstGeom prst="rect">
            <a:avLst/>
          </a:prstGeom>
          <a:noFill/>
        </p:spPr>
        <p:txBody>
          <a:bodyPr wrap="square" rtlCol="0">
            <a:spAutoFit/>
          </a:bodyPr>
          <a:lstStyle/>
          <a:p>
            <a:r>
              <a:rPr lang="en-US" sz="4800"/>
              <a:t>Consider adding a QR code that links to a relevant website: this one is imse.iastate.edu</a:t>
            </a:r>
          </a:p>
        </p:txBody>
      </p:sp>
      <p:sp>
        <p:nvSpPr>
          <p:cNvPr id="16" name="TextBox 15"/>
          <p:cNvSpPr txBox="1"/>
          <p:nvPr/>
        </p:nvSpPr>
        <p:spPr>
          <a:xfrm>
            <a:off x="1721865" y="8453761"/>
            <a:ext cx="9327135" cy="830997"/>
          </a:xfrm>
          <a:prstGeom prst="rect">
            <a:avLst/>
          </a:prstGeom>
          <a:noFill/>
          <a:ln>
            <a:noFill/>
          </a:ln>
        </p:spPr>
        <p:txBody>
          <a:bodyPr wrap="square" rtlCol="0">
            <a:spAutoFit/>
          </a:bodyPr>
          <a:lstStyle/>
          <a:p>
            <a:pPr algn="ctr"/>
            <a:r>
              <a:rPr lang="en-US" sz="4800" b="1"/>
              <a:t>RESEARCH BACKGROUND</a:t>
            </a:r>
          </a:p>
        </p:txBody>
      </p:sp>
      <p:sp>
        <p:nvSpPr>
          <p:cNvPr id="17" name="TextBox 16"/>
          <p:cNvSpPr txBox="1"/>
          <p:nvPr/>
        </p:nvSpPr>
        <p:spPr>
          <a:xfrm>
            <a:off x="2194615" y="10359317"/>
            <a:ext cx="7917314" cy="2862322"/>
          </a:xfrm>
          <a:prstGeom prst="rect">
            <a:avLst/>
          </a:prstGeom>
          <a:solidFill>
            <a:srgbClr val="D84F24">
              <a:alpha val="50000"/>
            </a:srgbClr>
          </a:solidFill>
          <a:ln w="25400">
            <a:solidFill>
              <a:schemeClr val="tx1"/>
            </a:solidFill>
          </a:ln>
        </p:spPr>
        <p:txBody>
          <a:bodyPr wrap="square" lIns="274320" tIns="182880" rIns="182880" bIns="274320" rtlCol="0">
            <a:spAutoFit/>
          </a:bodyPr>
          <a:lstStyle/>
          <a:p>
            <a:pPr marL="571500" indent="-571500" algn="l">
              <a:buFont typeface="Arial" panose="020B0604020202020204" pitchFamily="34" charset="0"/>
              <a:buChar char="•"/>
            </a:pPr>
            <a:r>
              <a:rPr lang="en-US" sz="3600" b="1"/>
              <a:t>Provide background for the research topic</a:t>
            </a:r>
          </a:p>
          <a:p>
            <a:pPr marL="571500" indent="-571500" algn="l">
              <a:buFont typeface="Arial" panose="020B0604020202020204" pitchFamily="34" charset="0"/>
              <a:buChar char="•"/>
            </a:pPr>
            <a:r>
              <a:rPr lang="en-US" sz="3600" b="1"/>
              <a:t>Get the viewers interested</a:t>
            </a:r>
          </a:p>
          <a:p>
            <a:pPr marL="571500" indent="-571500" algn="l">
              <a:buFont typeface="Arial" panose="020B0604020202020204" pitchFamily="34" charset="0"/>
              <a:buChar char="•"/>
            </a:pPr>
            <a:r>
              <a:rPr lang="en-US" sz="3600" b="1"/>
              <a:t>Place work in context</a:t>
            </a:r>
          </a:p>
          <a:p>
            <a:pPr algn="l"/>
            <a:endParaRPr lang="en-US" sz="1200" b="1"/>
          </a:p>
        </p:txBody>
      </p:sp>
      <p:sp>
        <p:nvSpPr>
          <p:cNvPr id="18" name="TextBox 17"/>
          <p:cNvSpPr txBox="1"/>
          <p:nvPr/>
        </p:nvSpPr>
        <p:spPr>
          <a:xfrm>
            <a:off x="1709833" y="16508649"/>
            <a:ext cx="9270345" cy="830997"/>
          </a:xfrm>
          <a:prstGeom prst="rect">
            <a:avLst/>
          </a:prstGeom>
          <a:noFill/>
          <a:ln>
            <a:noFill/>
          </a:ln>
        </p:spPr>
        <p:txBody>
          <a:bodyPr wrap="square" rtlCol="0">
            <a:spAutoFit/>
          </a:bodyPr>
          <a:lstStyle/>
          <a:p>
            <a:pPr algn="ctr"/>
            <a:r>
              <a:rPr lang="en-US" sz="4800" b="1"/>
              <a:t>RESEARCH OBJECTIVES</a:t>
            </a:r>
          </a:p>
        </p:txBody>
      </p:sp>
      <p:sp>
        <p:nvSpPr>
          <p:cNvPr id="19" name="TextBox 18"/>
          <p:cNvSpPr txBox="1"/>
          <p:nvPr/>
        </p:nvSpPr>
        <p:spPr>
          <a:xfrm>
            <a:off x="2502975" y="17894398"/>
            <a:ext cx="7648129" cy="2308324"/>
          </a:xfrm>
          <a:prstGeom prst="rect">
            <a:avLst/>
          </a:prstGeom>
          <a:solidFill>
            <a:srgbClr val="D84F24">
              <a:alpha val="50000"/>
            </a:srgbClr>
          </a:solidFill>
          <a:ln w="25400">
            <a:solidFill>
              <a:schemeClr val="tx1"/>
            </a:solidFill>
          </a:ln>
        </p:spPr>
        <p:txBody>
          <a:bodyPr wrap="square" lIns="274320" tIns="182880" rIns="182880" bIns="274320" rtlCol="0">
            <a:spAutoFit/>
          </a:bodyPr>
          <a:lstStyle/>
          <a:p>
            <a:r>
              <a:rPr lang="en-US" sz="1200" b="1"/>
              <a:t> </a:t>
            </a:r>
          </a:p>
          <a:p>
            <a:pPr marL="571500" indent="-571500" algn="l">
              <a:buFont typeface="Arial"/>
              <a:buChar char="•"/>
            </a:pPr>
            <a:r>
              <a:rPr lang="en-US" sz="3600" b="1"/>
              <a:t>Goals of this particular research project</a:t>
            </a:r>
          </a:p>
          <a:p>
            <a:pPr marL="571500" indent="-571500" algn="l">
              <a:buFont typeface="Arial"/>
              <a:buChar char="•"/>
            </a:pPr>
            <a:r>
              <a:rPr lang="en-US" sz="3600" b="1"/>
              <a:t>Place work in context</a:t>
            </a:r>
          </a:p>
        </p:txBody>
      </p:sp>
      <p:sp>
        <p:nvSpPr>
          <p:cNvPr id="20" name="TextBox 19"/>
          <p:cNvSpPr txBox="1"/>
          <p:nvPr/>
        </p:nvSpPr>
        <p:spPr>
          <a:xfrm>
            <a:off x="2387601" y="22982493"/>
            <a:ext cx="8661399" cy="830997"/>
          </a:xfrm>
          <a:prstGeom prst="rect">
            <a:avLst/>
          </a:prstGeom>
          <a:noFill/>
          <a:ln>
            <a:noFill/>
          </a:ln>
        </p:spPr>
        <p:txBody>
          <a:bodyPr wrap="square" rtlCol="0">
            <a:spAutoFit/>
          </a:bodyPr>
          <a:lstStyle/>
          <a:p>
            <a:pPr algn="ctr"/>
            <a:r>
              <a:rPr lang="en-US" sz="4800" b="1"/>
              <a:t>RESEARCH DELIVERABLES</a:t>
            </a:r>
          </a:p>
        </p:txBody>
      </p:sp>
      <p:sp>
        <p:nvSpPr>
          <p:cNvPr id="21" name="TextBox 20"/>
          <p:cNvSpPr txBox="1"/>
          <p:nvPr/>
        </p:nvSpPr>
        <p:spPr>
          <a:xfrm>
            <a:off x="2355517" y="24320731"/>
            <a:ext cx="8025597" cy="1384995"/>
          </a:xfrm>
          <a:prstGeom prst="rect">
            <a:avLst/>
          </a:prstGeom>
          <a:solidFill>
            <a:srgbClr val="D84F24">
              <a:alpha val="50000"/>
            </a:srgbClr>
          </a:solidFill>
          <a:ln w="25400">
            <a:solidFill>
              <a:schemeClr val="tx1"/>
            </a:solidFill>
          </a:ln>
        </p:spPr>
        <p:txBody>
          <a:bodyPr wrap="square" lIns="274320" tIns="182880" rIns="182880" bIns="274320" rtlCol="0">
            <a:spAutoFit/>
          </a:bodyPr>
          <a:lstStyle/>
          <a:p>
            <a:r>
              <a:rPr lang="en-US" sz="1200" b="1"/>
              <a:t> </a:t>
            </a:r>
          </a:p>
          <a:p>
            <a:pPr marL="571500" indent="-571500" algn="l">
              <a:buFont typeface="Arial" panose="020B0604020202020204" pitchFamily="34" charset="0"/>
              <a:buChar char="•"/>
            </a:pPr>
            <a:r>
              <a:rPr lang="en-US" sz="3600" b="1"/>
              <a:t>Text and bullets.</a:t>
            </a:r>
          </a:p>
          <a:p>
            <a:endParaRPr lang="en-US" sz="1200" b="1"/>
          </a:p>
        </p:txBody>
      </p:sp>
      <p:sp>
        <p:nvSpPr>
          <p:cNvPr id="22" name="TextBox 21"/>
          <p:cNvSpPr txBox="1"/>
          <p:nvPr/>
        </p:nvSpPr>
        <p:spPr>
          <a:xfrm>
            <a:off x="12039600" y="8608360"/>
            <a:ext cx="8915400" cy="830997"/>
          </a:xfrm>
          <a:prstGeom prst="rect">
            <a:avLst/>
          </a:prstGeom>
          <a:noFill/>
          <a:ln>
            <a:noFill/>
          </a:ln>
        </p:spPr>
        <p:txBody>
          <a:bodyPr wrap="square" rtlCol="0">
            <a:spAutoFit/>
          </a:bodyPr>
          <a:lstStyle/>
          <a:p>
            <a:pPr algn="ctr"/>
            <a:r>
              <a:rPr lang="en-US" sz="4800" b="1"/>
              <a:t>RESEARCH APPROACH</a:t>
            </a:r>
          </a:p>
        </p:txBody>
      </p:sp>
      <p:sp>
        <p:nvSpPr>
          <p:cNvPr id="23" name="TextBox 22"/>
          <p:cNvSpPr txBox="1"/>
          <p:nvPr/>
        </p:nvSpPr>
        <p:spPr>
          <a:xfrm>
            <a:off x="12623800" y="10125786"/>
            <a:ext cx="8331200" cy="5078313"/>
          </a:xfrm>
          <a:prstGeom prst="rect">
            <a:avLst/>
          </a:prstGeom>
          <a:solidFill>
            <a:srgbClr val="D84F24">
              <a:alpha val="50000"/>
            </a:srgbClr>
          </a:solidFill>
          <a:ln w="25400">
            <a:solidFill>
              <a:schemeClr val="tx1"/>
            </a:solidFill>
          </a:ln>
        </p:spPr>
        <p:txBody>
          <a:bodyPr wrap="square" lIns="274320" tIns="182880" rIns="182880" bIns="274320" rtlCol="0">
            <a:spAutoFit/>
          </a:bodyPr>
          <a:lstStyle/>
          <a:p>
            <a:r>
              <a:rPr lang="en-US" sz="1200" b="1"/>
              <a:t> </a:t>
            </a:r>
          </a:p>
          <a:p>
            <a:pPr marL="571500" indent="-571500" algn="l">
              <a:buFont typeface="Arial"/>
              <a:buChar char="•"/>
            </a:pPr>
            <a:r>
              <a:rPr lang="en-US" sz="3600" b="1"/>
              <a:t>Insert photos, tables, charts in this area</a:t>
            </a:r>
          </a:p>
          <a:p>
            <a:pPr marL="571500" indent="-571500" algn="l">
              <a:buFont typeface="Arial"/>
              <a:buChar char="•"/>
            </a:pPr>
            <a:r>
              <a:rPr lang="en-US" sz="3600" b="1"/>
              <a:t>Must be easily understood by educated person</a:t>
            </a:r>
          </a:p>
          <a:p>
            <a:pPr marL="571500" indent="-571500" algn="l">
              <a:buFont typeface="Arial"/>
              <a:buChar char="•"/>
            </a:pPr>
            <a:r>
              <a:rPr lang="en-US" sz="3600" b="1"/>
              <a:t>Key equation(s) only with variable definitions</a:t>
            </a:r>
          </a:p>
          <a:p>
            <a:pPr marL="571500" indent="-571500" algn="l">
              <a:buFont typeface="Arial"/>
              <a:buChar char="•"/>
            </a:pPr>
            <a:r>
              <a:rPr lang="en-US" sz="3600" b="1"/>
              <a:t>Leave spaces between columns, before subheads, figures, tables, etc.</a:t>
            </a:r>
          </a:p>
        </p:txBody>
      </p:sp>
      <p:sp>
        <p:nvSpPr>
          <p:cNvPr id="27" name="TextBox 26"/>
          <p:cNvSpPr txBox="1"/>
          <p:nvPr/>
        </p:nvSpPr>
        <p:spPr>
          <a:xfrm>
            <a:off x="22047068" y="16508649"/>
            <a:ext cx="10340380" cy="830997"/>
          </a:xfrm>
          <a:prstGeom prst="rect">
            <a:avLst/>
          </a:prstGeom>
          <a:noFill/>
          <a:ln>
            <a:noFill/>
          </a:ln>
        </p:spPr>
        <p:txBody>
          <a:bodyPr wrap="square" rtlCol="0">
            <a:spAutoFit/>
          </a:bodyPr>
          <a:lstStyle/>
          <a:p>
            <a:pPr algn="ctr"/>
            <a:r>
              <a:rPr lang="en-US" sz="4800" b="1"/>
              <a:t>BENEFITS AND POTENTIAL USES</a:t>
            </a:r>
          </a:p>
        </p:txBody>
      </p:sp>
      <p:sp>
        <p:nvSpPr>
          <p:cNvPr id="28" name="TextBox 27"/>
          <p:cNvSpPr txBox="1"/>
          <p:nvPr/>
        </p:nvSpPr>
        <p:spPr>
          <a:xfrm>
            <a:off x="22429358" y="18208567"/>
            <a:ext cx="9575800" cy="1569660"/>
          </a:xfrm>
          <a:prstGeom prst="rect">
            <a:avLst/>
          </a:prstGeom>
          <a:solidFill>
            <a:srgbClr val="D84F24">
              <a:alpha val="50000"/>
            </a:srgbClr>
          </a:solidFill>
          <a:ln w="25400">
            <a:solidFill>
              <a:schemeClr val="tx1"/>
            </a:solidFill>
          </a:ln>
        </p:spPr>
        <p:txBody>
          <a:bodyPr wrap="square" lIns="274320" tIns="182880" rIns="182880" bIns="274320" rtlCol="0">
            <a:spAutoFit/>
          </a:bodyPr>
          <a:lstStyle/>
          <a:p>
            <a:pPr marL="571500" indent="-571500" algn="l">
              <a:buFont typeface="Arial"/>
              <a:buChar char="•"/>
            </a:pPr>
            <a:r>
              <a:rPr lang="en-US" sz="3600" b="1"/>
              <a:t>Outline potential benefits of this research </a:t>
            </a:r>
          </a:p>
          <a:p>
            <a:pPr marL="571500" indent="-571500" algn="l">
              <a:buFont typeface="Arial"/>
              <a:buChar char="•"/>
            </a:pPr>
            <a:r>
              <a:rPr lang="en-US" sz="3600" b="1"/>
              <a:t>Outline potential uses of this research</a:t>
            </a:r>
          </a:p>
        </p:txBody>
      </p:sp>
      <p:sp>
        <p:nvSpPr>
          <p:cNvPr id="29" name="TextBox 28"/>
          <p:cNvSpPr txBox="1"/>
          <p:nvPr/>
        </p:nvSpPr>
        <p:spPr>
          <a:xfrm>
            <a:off x="23080959" y="8453761"/>
            <a:ext cx="7719020" cy="830997"/>
          </a:xfrm>
          <a:prstGeom prst="rect">
            <a:avLst/>
          </a:prstGeom>
          <a:noFill/>
          <a:ln>
            <a:noFill/>
          </a:ln>
        </p:spPr>
        <p:txBody>
          <a:bodyPr wrap="square" rtlCol="0">
            <a:spAutoFit/>
          </a:bodyPr>
          <a:lstStyle/>
          <a:p>
            <a:pPr algn="ctr"/>
            <a:r>
              <a:rPr lang="en-US" sz="4800" b="1"/>
              <a:t>RESULTS</a:t>
            </a:r>
          </a:p>
        </p:txBody>
      </p:sp>
      <p:sp>
        <p:nvSpPr>
          <p:cNvPr id="30" name="TextBox 29"/>
          <p:cNvSpPr txBox="1"/>
          <p:nvPr/>
        </p:nvSpPr>
        <p:spPr>
          <a:xfrm>
            <a:off x="23265610" y="10086126"/>
            <a:ext cx="7668220" cy="1015663"/>
          </a:xfrm>
          <a:prstGeom prst="rect">
            <a:avLst/>
          </a:prstGeom>
          <a:solidFill>
            <a:srgbClr val="D84F22">
              <a:alpha val="50000"/>
            </a:srgbClr>
          </a:solidFill>
          <a:ln w="25400">
            <a:solidFill>
              <a:schemeClr val="tx1"/>
            </a:solidFill>
          </a:ln>
        </p:spPr>
        <p:txBody>
          <a:bodyPr wrap="square" lIns="274320" tIns="182880" rIns="182880" bIns="274320" rtlCol="0">
            <a:spAutoFit/>
          </a:bodyPr>
          <a:lstStyle/>
          <a:p>
            <a:pPr marL="571500" indent="-571500" algn="l">
              <a:buFont typeface="Arial"/>
              <a:buChar char="•"/>
            </a:pPr>
            <a:r>
              <a:rPr lang="en-US" sz="3600" b="1"/>
              <a:t>Results/accomplishments to date </a:t>
            </a:r>
          </a:p>
        </p:txBody>
      </p:sp>
      <p:sp>
        <p:nvSpPr>
          <p:cNvPr id="31" name="TextBox 30"/>
          <p:cNvSpPr txBox="1"/>
          <p:nvPr/>
        </p:nvSpPr>
        <p:spPr>
          <a:xfrm>
            <a:off x="32118522" y="8453761"/>
            <a:ext cx="10340380" cy="1569660"/>
          </a:xfrm>
          <a:prstGeom prst="rect">
            <a:avLst/>
          </a:prstGeom>
          <a:noFill/>
          <a:ln>
            <a:noFill/>
          </a:ln>
        </p:spPr>
        <p:txBody>
          <a:bodyPr wrap="square" rtlCol="0">
            <a:spAutoFit/>
          </a:bodyPr>
          <a:lstStyle/>
          <a:p>
            <a:pPr algn="ctr"/>
            <a:r>
              <a:rPr lang="en-US" sz="4800" b="1"/>
              <a:t>LIMITATIONS AND FUTURE RESEARCH</a:t>
            </a:r>
          </a:p>
        </p:txBody>
      </p:sp>
      <p:sp>
        <p:nvSpPr>
          <p:cNvPr id="32" name="TextBox 31"/>
          <p:cNvSpPr txBox="1"/>
          <p:nvPr/>
        </p:nvSpPr>
        <p:spPr>
          <a:xfrm>
            <a:off x="32500812" y="10507361"/>
            <a:ext cx="9575800" cy="2677656"/>
          </a:xfrm>
          <a:prstGeom prst="rect">
            <a:avLst/>
          </a:prstGeom>
          <a:solidFill>
            <a:srgbClr val="D84F24">
              <a:alpha val="50000"/>
            </a:srgbClr>
          </a:solidFill>
          <a:ln w="25400">
            <a:solidFill>
              <a:schemeClr val="tx1"/>
            </a:solidFill>
          </a:ln>
        </p:spPr>
        <p:txBody>
          <a:bodyPr wrap="square" lIns="274320" tIns="182880" rIns="182880" bIns="274320" rtlCol="0">
            <a:spAutoFit/>
          </a:bodyPr>
          <a:lstStyle/>
          <a:p>
            <a:pPr marL="571500" indent="-571500" algn="l">
              <a:buFont typeface="Arial" panose="020B0604020202020204" pitchFamily="34" charset="0"/>
              <a:buChar char="•"/>
            </a:pPr>
            <a:r>
              <a:rPr lang="en-US" sz="3600" b="1"/>
              <a:t>Questions remaining unanswered, or generated by what you learned</a:t>
            </a:r>
          </a:p>
          <a:p>
            <a:pPr marL="571500" indent="-571500" algn="l">
              <a:buFont typeface="Arial" panose="020B0604020202020204" pitchFamily="34" charset="0"/>
              <a:buChar char="•"/>
            </a:pPr>
            <a:r>
              <a:rPr lang="en-US" sz="3600" b="1"/>
              <a:t>Ongoing research in your mentor’s group that might address them</a:t>
            </a:r>
          </a:p>
        </p:txBody>
      </p:sp>
      <p:sp>
        <p:nvSpPr>
          <p:cNvPr id="33" name="TextBox 32"/>
          <p:cNvSpPr txBox="1"/>
          <p:nvPr/>
        </p:nvSpPr>
        <p:spPr>
          <a:xfrm>
            <a:off x="14238316" y="23758263"/>
            <a:ext cx="5102167" cy="4524315"/>
          </a:xfrm>
          <a:prstGeom prst="rect">
            <a:avLst/>
          </a:prstGeom>
          <a:noFill/>
        </p:spPr>
        <p:txBody>
          <a:bodyPr wrap="square" rtlCol="0">
            <a:spAutoFit/>
          </a:bodyPr>
          <a:lstStyle/>
          <a:p>
            <a:pPr algn="l"/>
            <a:r>
              <a:rPr lang="en-US" sz="4800"/>
              <a:t>Text and headings should be no smaller than shown here! 48 </a:t>
            </a:r>
            <a:r>
              <a:rPr lang="en-US" sz="4800" err="1"/>
              <a:t>pt</a:t>
            </a:r>
            <a:r>
              <a:rPr lang="en-US" sz="4800"/>
              <a:t> for headings, 36 </a:t>
            </a:r>
            <a:r>
              <a:rPr lang="en-US" sz="4800" err="1"/>
              <a:t>pt</a:t>
            </a:r>
            <a:r>
              <a:rPr lang="en-US" sz="4800"/>
              <a:t> for text.</a:t>
            </a:r>
          </a:p>
        </p:txBody>
      </p:sp>
      <p:sp>
        <p:nvSpPr>
          <p:cNvPr id="34" name="Text Box 11"/>
          <p:cNvSpPr txBox="1">
            <a:spLocks noChangeArrowheads="1"/>
          </p:cNvSpPr>
          <p:nvPr/>
        </p:nvSpPr>
        <p:spPr bwMode="auto">
          <a:xfrm>
            <a:off x="1524000" y="1935163"/>
            <a:ext cx="24105702" cy="1200329"/>
          </a:xfrm>
          <a:prstGeom prst="rect">
            <a:avLst/>
          </a:prstGeom>
          <a:noFill/>
          <a:ln w="9525">
            <a:noFill/>
            <a:miter lim="800000"/>
            <a:headEnd/>
            <a:tailEnd/>
          </a:ln>
          <a:effectLst/>
        </p:spPr>
        <p:txBody>
          <a:bodyPr wrap="none">
            <a:spAutoFit/>
          </a:bodyPr>
          <a:lstStyle/>
          <a:p>
            <a:pPr algn="l"/>
            <a:r>
              <a:rPr lang="en-US" sz="7200" b="1">
                <a:solidFill>
                  <a:srgbClr val="FFFFFF"/>
                </a:solidFill>
                <a:latin typeface="Arial" charset="0"/>
              </a:rPr>
              <a:t>IE 3610 Statistical Quality Assurance Semester Project</a:t>
            </a:r>
          </a:p>
        </p:txBody>
      </p:sp>
      <p:sp>
        <p:nvSpPr>
          <p:cNvPr id="35" name="Text Box 12"/>
          <p:cNvSpPr txBox="1">
            <a:spLocks noChangeArrowheads="1"/>
          </p:cNvSpPr>
          <p:nvPr/>
        </p:nvSpPr>
        <p:spPr bwMode="auto">
          <a:xfrm>
            <a:off x="32994600" y="1003058"/>
            <a:ext cx="9601200" cy="1689693"/>
          </a:xfrm>
          <a:prstGeom prst="rect">
            <a:avLst/>
          </a:prstGeom>
          <a:noFill/>
          <a:ln w="9525">
            <a:noFill/>
            <a:miter lim="800000"/>
            <a:headEnd/>
            <a:tailEnd/>
          </a:ln>
          <a:effectLst/>
        </p:spPr>
        <p:txBody>
          <a:bodyPr wrap="square">
            <a:spAutoFit/>
          </a:bodyPr>
          <a:lstStyle/>
          <a:p>
            <a:pPr marL="228600" lvl="2">
              <a:lnSpc>
                <a:spcPct val="75000"/>
              </a:lnSpc>
              <a:spcBef>
                <a:spcPct val="50000"/>
              </a:spcBef>
            </a:pPr>
            <a:r>
              <a:rPr lang="en-US" sz="13800">
                <a:solidFill>
                  <a:schemeClr val="bg1"/>
                </a:solidFill>
                <a:latin typeface="Arial" charset="0"/>
              </a:rPr>
              <a:t>TEAM XX</a:t>
            </a:r>
          </a:p>
        </p:txBody>
      </p:sp>
      <p:sp>
        <p:nvSpPr>
          <p:cNvPr id="36" name="Text Box 13"/>
          <p:cNvSpPr txBox="1">
            <a:spLocks noChangeArrowheads="1"/>
          </p:cNvSpPr>
          <p:nvPr/>
        </p:nvSpPr>
        <p:spPr bwMode="auto">
          <a:xfrm>
            <a:off x="1600200" y="3810000"/>
            <a:ext cx="21107400" cy="1015663"/>
          </a:xfrm>
          <a:prstGeom prst="rect">
            <a:avLst/>
          </a:prstGeom>
          <a:noFill/>
          <a:ln w="9525">
            <a:noFill/>
            <a:miter lim="800000"/>
            <a:headEnd/>
            <a:tailEnd/>
          </a:ln>
          <a:effectLst/>
        </p:spPr>
        <p:txBody>
          <a:bodyPr wrap="square">
            <a:spAutoFit/>
          </a:bodyPr>
          <a:lstStyle/>
          <a:p>
            <a:pPr algn="l">
              <a:spcBef>
                <a:spcPct val="50000"/>
              </a:spcBef>
            </a:pPr>
            <a:r>
              <a:rPr lang="en-US" sz="6000" b="1">
                <a:solidFill>
                  <a:srgbClr val="524727"/>
                </a:solidFill>
                <a:latin typeface="Arial" charset="0"/>
              </a:rPr>
              <a:t>Student Name(s)</a:t>
            </a:r>
          </a:p>
        </p:txBody>
      </p:sp>
      <p:sp>
        <p:nvSpPr>
          <p:cNvPr id="37" name="Text Box 13"/>
          <p:cNvSpPr txBox="1">
            <a:spLocks noChangeArrowheads="1"/>
          </p:cNvSpPr>
          <p:nvPr/>
        </p:nvSpPr>
        <p:spPr bwMode="auto">
          <a:xfrm>
            <a:off x="24022467" y="3810000"/>
            <a:ext cx="18573333" cy="1015663"/>
          </a:xfrm>
          <a:prstGeom prst="rect">
            <a:avLst/>
          </a:prstGeom>
          <a:noFill/>
          <a:ln w="9525">
            <a:noFill/>
            <a:miter lim="800000"/>
            <a:headEnd/>
            <a:tailEnd/>
          </a:ln>
          <a:effectLst/>
        </p:spPr>
        <p:txBody>
          <a:bodyPr wrap="square">
            <a:spAutoFit/>
          </a:bodyPr>
          <a:lstStyle/>
          <a:p>
            <a:pPr>
              <a:spcBef>
                <a:spcPct val="50000"/>
              </a:spcBef>
            </a:pPr>
            <a:r>
              <a:rPr lang="en-US" sz="6000" b="1">
                <a:solidFill>
                  <a:srgbClr val="524727"/>
                </a:solidFill>
                <a:latin typeface="Arial" charset="0"/>
              </a:rPr>
              <a:t>Client Name</a:t>
            </a:r>
          </a:p>
        </p:txBody>
      </p:sp>
    </p:spTree>
    <p:extLst>
      <p:ext uri="{BB962C8B-B14F-4D97-AF65-F5344CB8AC3E}">
        <p14:creationId xmlns:p14="http://schemas.microsoft.com/office/powerpoint/2010/main" val="3846168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oster with graphs and diagrams&#10;&#10;Description automatically generated">
            <a:extLst>
              <a:ext uri="{FF2B5EF4-FFF2-40B4-BE49-F238E27FC236}">
                <a16:creationId xmlns:a16="http://schemas.microsoft.com/office/drawing/2014/main" id="{6308B06E-7C3A-D2A6-68C1-111E294DB5C7}"/>
              </a:ext>
            </a:extLst>
          </p:cNvPr>
          <p:cNvPicPr>
            <a:picLocks noChangeAspect="1"/>
          </p:cNvPicPr>
          <p:nvPr/>
        </p:nvPicPr>
        <p:blipFill>
          <a:blip r:embed="rId2"/>
          <a:stretch>
            <a:fillRect/>
          </a:stretch>
        </p:blipFill>
        <p:spPr>
          <a:xfrm>
            <a:off x="-18006" y="-21985"/>
            <a:ext cx="44027419" cy="32511433"/>
          </a:xfrm>
          <a:prstGeom prst="rect">
            <a:avLst/>
          </a:prstGeom>
        </p:spPr>
      </p:pic>
    </p:spTree>
    <p:extLst>
      <p:ext uri="{BB962C8B-B14F-4D97-AF65-F5344CB8AC3E}">
        <p14:creationId xmlns:p14="http://schemas.microsoft.com/office/powerpoint/2010/main" val="1377906423"/>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870A910103F2C4988A55D0EB603A348" ma:contentTypeVersion="11" ma:contentTypeDescription="Create a new document." ma:contentTypeScope="" ma:versionID="cab3300931d199c186c639d61417ea69">
  <xsd:schema xmlns:xsd="http://www.w3.org/2001/XMLSchema" xmlns:xs="http://www.w3.org/2001/XMLSchema" xmlns:p="http://schemas.microsoft.com/office/2006/metadata/properties" xmlns:ns2="e1c9cff9-7235-4f49-bec9-7d96ac70b656" xmlns:ns3="259c5d9b-b576-4767-9717-f8b1a2626f7d" targetNamespace="http://schemas.microsoft.com/office/2006/metadata/properties" ma:root="true" ma:fieldsID="01485445722a37c7b446389dee92a495" ns2:_="" ns3:_="">
    <xsd:import namespace="e1c9cff9-7235-4f49-bec9-7d96ac70b656"/>
    <xsd:import namespace="259c5d9b-b576-4767-9717-f8b1a2626f7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c9cff9-7235-4f49-bec9-7d96ac70b656"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de203d1-7cfb-462f-9308-eb621c314a9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9c5d9b-b576-4767-9717-f8b1a2626f7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fe5f21b-647c-4806-82ee-a907e80afe0c}" ma:internalName="TaxCatchAll" ma:showField="CatchAllData" ma:web="259c5d9b-b576-4767-9717-f8b1a2626f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c9cff9-7235-4f49-bec9-7d96ac70b656">
      <Terms xmlns="http://schemas.microsoft.com/office/infopath/2007/PartnerControls"/>
    </lcf76f155ced4ddcb4097134ff3c332f>
    <TaxCatchAll xmlns="259c5d9b-b576-4767-9717-f8b1a2626f7d" xsi:nil="true"/>
  </documentManagement>
</p:properties>
</file>

<file path=customXml/itemProps1.xml><?xml version="1.0" encoding="utf-8"?>
<ds:datastoreItem xmlns:ds="http://schemas.openxmlformats.org/officeDocument/2006/customXml" ds:itemID="{7A4B77FF-68BB-4614-9E8D-A14B92F42376}">
  <ds:schemaRefs>
    <ds:schemaRef ds:uri="http://schemas.microsoft.com/sharepoint/v3/contenttype/forms"/>
  </ds:schemaRefs>
</ds:datastoreItem>
</file>

<file path=customXml/itemProps2.xml><?xml version="1.0" encoding="utf-8"?>
<ds:datastoreItem xmlns:ds="http://schemas.openxmlformats.org/officeDocument/2006/customXml" ds:itemID="{6F6CD6E6-356C-49ED-99C2-A88A28B24110}">
  <ds:schemaRefs>
    <ds:schemaRef ds:uri="259c5d9b-b576-4767-9717-f8b1a2626f7d"/>
    <ds:schemaRef ds:uri="e1c9cff9-7235-4f49-bec9-7d96ac70b65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1822BD-993A-40BF-81E0-2CB90E7C0BBA}">
  <ds:schemaRefs>
    <ds:schemaRef ds:uri="259c5d9b-b576-4767-9717-f8b1a2626f7d"/>
    <ds:schemaRef ds:uri="e1c9cff9-7235-4f49-bec9-7d96ac70b656"/>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Blank Presentation</vt:lpstr>
      <vt:lpstr>PowerPoint Presentation</vt:lpstr>
      <vt:lpstr>PowerPoint Presentation</vt:lpstr>
      <vt:lpstr>PowerPoint Presentation</vt:lpstr>
      <vt:lpstr>PowerPoint Presentation</vt:lpstr>
      <vt:lpstr>PowerPoint Presentation</vt:lpstr>
    </vt:vector>
  </TitlesOfParts>
  <Company>ISU Printing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 Louden</dc:creator>
  <cp:revision>1</cp:revision>
  <cp:lastPrinted>2005-05-04T14:31:29Z</cp:lastPrinted>
  <dcterms:created xsi:type="dcterms:W3CDTF">2016-12-19T17:37:43Z</dcterms:created>
  <dcterms:modified xsi:type="dcterms:W3CDTF">2024-12-09T19:56:36Z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0x010100B870A910103F2C4988A55D0EB603A348</vt:lpwstr>
  </property>
  <property fmtid="{D5CDD505-2E9C-101B-9397-08002B2CF9AE}" pid="3" name="MediaServiceImageTags">
    <vt:lpwstr/>
  </property>
</Properties>
</file>