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47" r:id="rId3"/>
    <p:sldId id="293" r:id="rId4"/>
    <p:sldId id="331" r:id="rId5"/>
    <p:sldId id="295" r:id="rId6"/>
    <p:sldId id="274" r:id="rId7"/>
    <p:sldId id="318" r:id="rId8"/>
    <p:sldId id="319" r:id="rId9"/>
    <p:sldId id="320" r:id="rId10"/>
    <p:sldId id="321" r:id="rId11"/>
    <p:sldId id="292" r:id="rId12"/>
    <p:sldId id="299" r:id="rId13"/>
    <p:sldId id="334" r:id="rId14"/>
    <p:sldId id="335" r:id="rId15"/>
    <p:sldId id="336" r:id="rId16"/>
    <p:sldId id="325" r:id="rId17"/>
    <p:sldId id="324" r:id="rId18"/>
    <p:sldId id="342" r:id="rId19"/>
    <p:sldId id="349" r:id="rId20"/>
    <p:sldId id="350" r:id="rId21"/>
    <p:sldId id="351" r:id="rId22"/>
    <p:sldId id="345" r:id="rId23"/>
    <p:sldId id="346" r:id="rId24"/>
    <p:sldId id="341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96" d="100"/>
          <a:sy n="96" d="100"/>
        </p:scale>
        <p:origin x="1440" y="7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2022-07-08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2022-07-08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37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2022-07-08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2022-07-08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2022-07-08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2022-07-08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2022-07-08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2022-07-08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2022-07-08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2022-07-08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>
                <a:solidFill>
                  <a:srgbClr val="756B5F"/>
                </a:solidFill>
              </a:rPr>
              <a:t>L</a:t>
            </a:r>
            <a:r>
              <a:rPr lang="en-US" altLang="ko-KR" sz="800" dirty="0">
                <a:solidFill>
                  <a:srgbClr val="987C4D"/>
                </a:solidFill>
              </a:rPr>
              <a:t>ibr</a:t>
            </a:r>
            <a:r>
              <a:rPr lang="en-US" altLang="ko-KR" sz="800" b="1" dirty="0">
                <a:solidFill>
                  <a:srgbClr val="756B5F"/>
                </a:solidFill>
              </a:rPr>
              <a:t>A</a:t>
            </a:r>
            <a:r>
              <a:rPr lang="en-US" altLang="ko-KR" sz="800" dirty="0">
                <a:solidFill>
                  <a:srgbClr val="987C4D"/>
                </a:solidFill>
              </a:rPr>
              <a:t>ry</a:t>
            </a:r>
            <a:r>
              <a:rPr lang="en-US" altLang="ko-KR" sz="800" b="1" dirty="0">
                <a:solidFill>
                  <a:srgbClr val="5F5556"/>
                </a:solidFill>
              </a:rPr>
              <a:t>S</a:t>
            </a:r>
            <a:r>
              <a:rPr lang="en-US" altLang="ko-KR" sz="800" dirty="0">
                <a:solidFill>
                  <a:srgbClr val="987C4D"/>
                </a:solidFill>
              </a:rPr>
              <a:t>ystem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2022-07-08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2022-07-08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2022-07-08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1942542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2022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07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08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79610" y="2962189"/>
            <a:ext cx="650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</a:rPr>
              <a:t>정보처리산업기사 과정평가형 자바 개발자 양성과정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생성할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회원의 게시글 등을 확인할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부적절한 게시물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답변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 등을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127831" y="1329185"/>
            <a:ext cx="6540513" cy="1152826"/>
            <a:chOff x="-456345" y="1556298"/>
            <a:chExt cx="6540513" cy="1338766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915816" y="1577698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회원</a:t>
              </a:r>
              <a:endParaRPr lang="ko-KR" altLang="en-US" sz="16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-394950" y="1556298"/>
              <a:ext cx="1008112" cy="560295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079431"/>
              <a:ext cx="1428607" cy="536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게시글검색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 회원 검색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45866" y="2121242"/>
              <a:ext cx="1638102" cy="536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이용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en-US" altLang="ko-KR" sz="1200" b="1" dirty="0" smtClean="0">
                  <a:solidFill>
                    <a:srgbClr val="464646"/>
                  </a:solidFill>
                  <a:latin typeface="+mn-ea"/>
                </a:rPr>
                <a:t> 1:1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게시판 이용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502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우선 노출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456345" y="2119108"/>
              <a:ext cx="1427281" cy="536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관리자 등록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관리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5577648" y="1434213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추천 </a:t>
            </a:r>
            <a:r>
              <a:rPr lang="ko-KR" altLang="en-US" sz="900" dirty="0" smtClean="0"/>
              <a:t>회원</a:t>
            </a:r>
            <a:endParaRPr lang="ko-KR" altLang="en-US" sz="9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23839" y="2758641"/>
            <a:ext cx="4818836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커뮤니티를 </a:t>
            </a:r>
            <a:r>
              <a:rPr lang="ko-KR" altLang="en-US" sz="1000" b="1" dirty="0">
                <a:solidFill>
                  <a:schemeClr val="tx1"/>
                </a:solidFill>
              </a:rPr>
              <a:t>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받은 계정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로그인 하지 않고 서비스를 이용하는 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schemeClr val="tx1"/>
                </a:solidFill>
              </a:rPr>
              <a:t>회 </a:t>
            </a:r>
            <a:r>
              <a:rPr lang="ko-KR" altLang="en-US" sz="1000" b="1" dirty="0">
                <a:solidFill>
                  <a:schemeClr val="tx1"/>
                </a:solidFill>
              </a:rPr>
              <a:t>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거친 후 로그인 된 계정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408204" y="1347613"/>
            <a:ext cx="1044116" cy="464475"/>
          </a:xfrm>
          <a:prstGeom prst="round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rPr>
              <a:t>인기</a:t>
            </a:r>
            <a:r>
              <a:rPr lang="ko-KR" altLang="en-US" sz="1600" b="1" dirty="0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rPr>
              <a:t>회원</a:t>
            </a:r>
            <a:endParaRPr lang="ko-KR" altLang="en-US" sz="1600" b="1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075012" y="2365199"/>
            <a:ext cx="546945" cy="588778"/>
            <a:chOff x="882294" y="2362099"/>
            <a:chExt cx="546945" cy="785038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882294" y="2818842"/>
              <a:ext cx="5469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admin</a:t>
              </a:r>
              <a:endParaRPr lang="en-US" altLang="ko-KR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cxnSp>
        <p:nvCxnSpPr>
          <p:cNvPr id="39" name="직선 연결선 38"/>
          <p:cNvCxnSpPr>
            <a:stCxn id="40" idx="2"/>
            <a:endCxn id="17" idx="6"/>
          </p:cNvCxnSpPr>
          <p:nvPr/>
        </p:nvCxnSpPr>
        <p:spPr>
          <a:xfrm flipH="1" flipV="1">
            <a:off x="1354512" y="1079991"/>
            <a:ext cx="1491174" cy="21956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5686" y="1210189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45686" y="84629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2651915" y="20103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5" name="타원 44"/>
          <p:cNvSpPr/>
          <p:nvPr/>
        </p:nvSpPr>
        <p:spPr>
          <a:xfrm rot="10800000" flipV="1">
            <a:off x="2334867" y="3251873"/>
            <a:ext cx="756084" cy="243943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1:1</a:t>
            </a:r>
            <a:r>
              <a:rPr lang="ko-KR" altLang="en-US" sz="1000" b="1" dirty="0" smtClean="0"/>
              <a:t>메뉴</a:t>
            </a:r>
            <a:endParaRPr lang="ko-KR" altLang="en-US" sz="1000" b="1" dirty="0"/>
          </a:p>
        </p:txBody>
      </p:sp>
      <p:sp>
        <p:nvSpPr>
          <p:cNvPr id="46" name="타원 45"/>
          <p:cNvSpPr/>
          <p:nvPr/>
        </p:nvSpPr>
        <p:spPr>
          <a:xfrm>
            <a:off x="5421851" y="2570899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댓글 작성</a:t>
            </a:r>
            <a:endParaRPr lang="ko-KR" altLang="en-US" sz="1000" b="1" dirty="0"/>
          </a:p>
        </p:txBody>
      </p:sp>
      <p:sp>
        <p:nvSpPr>
          <p:cNvPr id="50" name="타원 49"/>
          <p:cNvSpPr/>
          <p:nvPr/>
        </p:nvSpPr>
        <p:spPr>
          <a:xfrm>
            <a:off x="6558343" y="83375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 등록</a:t>
            </a:r>
            <a:endParaRPr lang="ko-KR" altLang="en-US" sz="1000" b="1" dirty="0"/>
          </a:p>
        </p:txBody>
      </p:sp>
      <p:sp>
        <p:nvSpPr>
          <p:cNvPr id="58" name="타원 57"/>
          <p:cNvSpPr/>
          <p:nvPr/>
        </p:nvSpPr>
        <p:spPr>
          <a:xfrm>
            <a:off x="2150716" y="412438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/>
              <a:t>회원리스트</a:t>
            </a:r>
            <a:endParaRPr lang="ko-KR" altLang="en-US" sz="800" b="1" dirty="0"/>
          </a:p>
        </p:txBody>
      </p:sp>
      <p:sp>
        <p:nvSpPr>
          <p:cNvPr id="59" name="타원 58"/>
          <p:cNvSpPr/>
          <p:nvPr/>
        </p:nvSpPr>
        <p:spPr>
          <a:xfrm>
            <a:off x="6710753" y="1212378"/>
            <a:ext cx="756084" cy="214416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글 삭제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  <a:endCxn id="33" idx="2"/>
          </p:cNvCxnSpPr>
          <p:nvPr/>
        </p:nvCxnSpPr>
        <p:spPr>
          <a:xfrm>
            <a:off x="7530451" y="923122"/>
            <a:ext cx="680649" cy="150957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605965" y="2204607"/>
            <a:ext cx="176979" cy="490367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49" name="타원 48"/>
          <p:cNvSpPr/>
          <p:nvPr/>
        </p:nvSpPr>
        <p:spPr>
          <a:xfrm>
            <a:off x="2867597" y="155453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글 검색</a:t>
            </a:r>
            <a:endParaRPr lang="ko-KR" altLang="en-US" sz="1000" b="1" dirty="0"/>
          </a:p>
        </p:txBody>
      </p:sp>
      <p:sp>
        <p:nvSpPr>
          <p:cNvPr id="52" name="타원 51"/>
          <p:cNvSpPr/>
          <p:nvPr/>
        </p:nvSpPr>
        <p:spPr>
          <a:xfrm>
            <a:off x="3993227" y="156090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글 상세</a:t>
            </a:r>
            <a:endParaRPr lang="ko-KR" altLang="en-US" sz="1000" b="1" dirty="0"/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23681" y="1683372"/>
            <a:ext cx="369546" cy="636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4012290" y="2163627"/>
            <a:ext cx="1234981" cy="358473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69" name="직선 연결선 68"/>
          <p:cNvCxnSpPr>
            <a:stCxn id="25" idx="6"/>
            <a:endCxn id="49" idx="2"/>
          </p:cNvCxnSpPr>
          <p:nvPr/>
        </p:nvCxnSpPr>
        <p:spPr>
          <a:xfrm flipV="1">
            <a:off x="1218253" y="1683372"/>
            <a:ext cx="1649344" cy="75269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17" idx="6"/>
            <a:endCxn id="49" idx="2"/>
          </p:cNvCxnSpPr>
          <p:nvPr/>
        </p:nvCxnSpPr>
        <p:spPr>
          <a:xfrm>
            <a:off x="1354512" y="1079991"/>
            <a:ext cx="1513085" cy="60338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33" idx="2"/>
            <a:endCxn id="65" idx="6"/>
          </p:cNvCxnSpPr>
          <p:nvPr/>
        </p:nvCxnSpPr>
        <p:spPr>
          <a:xfrm flipH="1" flipV="1">
            <a:off x="5247271" y="2342864"/>
            <a:ext cx="2963829" cy="8983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3" idx="2"/>
            <a:endCxn id="114" idx="6"/>
          </p:cNvCxnSpPr>
          <p:nvPr/>
        </p:nvCxnSpPr>
        <p:spPr>
          <a:xfrm flipH="1" flipV="1">
            <a:off x="7472434" y="1636922"/>
            <a:ext cx="738666" cy="79577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33" idx="2"/>
            <a:endCxn id="59" idx="6"/>
          </p:cNvCxnSpPr>
          <p:nvPr/>
        </p:nvCxnSpPr>
        <p:spPr>
          <a:xfrm flipH="1" flipV="1">
            <a:off x="7466837" y="1319586"/>
            <a:ext cx="744263" cy="111311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205433" y="2342864"/>
            <a:ext cx="2806857" cy="6295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  <a:endCxn id="25" idx="6"/>
          </p:cNvCxnSpPr>
          <p:nvPr/>
        </p:nvCxnSpPr>
        <p:spPr>
          <a:xfrm flipH="1" flipV="1">
            <a:off x="1218253" y="2436064"/>
            <a:ext cx="932463" cy="181715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(usecase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>
                <a:solidFill>
                  <a:srgbClr val="756B5F"/>
                </a:solidFill>
              </a:rPr>
              <a:t>유스케이스 다이어그램</a:t>
            </a:r>
          </a:p>
        </p:txBody>
      </p:sp>
      <p:cxnSp>
        <p:nvCxnSpPr>
          <p:cNvPr id="101" name="직선 연결선 100"/>
          <p:cNvCxnSpPr>
            <a:stCxn id="17" idx="6"/>
            <a:endCxn id="41" idx="2"/>
          </p:cNvCxnSpPr>
          <p:nvPr/>
        </p:nvCxnSpPr>
        <p:spPr>
          <a:xfrm flipV="1">
            <a:off x="1354512" y="935668"/>
            <a:ext cx="1491174" cy="14432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433494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글 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 flipH="1">
            <a:off x="4621906" y="2522100"/>
            <a:ext cx="7875" cy="23550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5415437" y="3151982"/>
            <a:ext cx="908491" cy="252754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댓글 삭제</a:t>
            </a:r>
            <a:endParaRPr lang="ko-KR" altLang="en-US" sz="1000" b="1" dirty="0"/>
          </a:p>
        </p:txBody>
      </p:sp>
      <p:sp>
        <p:nvSpPr>
          <p:cNvPr id="114" name="타원 113"/>
          <p:cNvSpPr/>
          <p:nvPr/>
        </p:nvSpPr>
        <p:spPr>
          <a:xfrm>
            <a:off x="6716350" y="1529714"/>
            <a:ext cx="756084" cy="214416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답변 삭제</a:t>
            </a:r>
            <a:endParaRPr lang="ko-KR" altLang="en-US" sz="900" b="1" dirty="0"/>
          </a:p>
        </p:txBody>
      </p:sp>
      <p:sp>
        <p:nvSpPr>
          <p:cNvPr id="115" name="타원 114"/>
          <p:cNvSpPr/>
          <p:nvPr/>
        </p:nvSpPr>
        <p:spPr>
          <a:xfrm>
            <a:off x="6709069" y="1858960"/>
            <a:ext cx="756084" cy="214416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댓글 삭제</a:t>
            </a:r>
            <a:endParaRPr lang="ko-KR" altLang="en-US" sz="900" b="1" dirty="0"/>
          </a:p>
        </p:txBody>
      </p:sp>
      <p:cxnSp>
        <p:nvCxnSpPr>
          <p:cNvPr id="116" name="직선 연결선 115"/>
          <p:cNvCxnSpPr>
            <a:stCxn id="33" idx="2"/>
            <a:endCxn id="115" idx="6"/>
          </p:cNvCxnSpPr>
          <p:nvPr/>
        </p:nvCxnSpPr>
        <p:spPr>
          <a:xfrm flipH="1" flipV="1">
            <a:off x="7465153" y="1966168"/>
            <a:ext cx="745947" cy="46653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4012290" y="4115499"/>
            <a:ext cx="1131016" cy="433494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필터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추천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1:1</a:t>
            </a:r>
            <a:r>
              <a:rPr lang="ko-KR" altLang="en-US" sz="1000" b="1" dirty="0" smtClean="0"/>
              <a:t>질문</a:t>
            </a:r>
            <a:endParaRPr lang="ko-KR" altLang="en-US" sz="1000" b="1" dirty="0"/>
          </a:p>
        </p:txBody>
      </p:sp>
      <p:cxnSp>
        <p:nvCxnSpPr>
          <p:cNvPr id="125" name="직선 연결선 124"/>
          <p:cNvCxnSpPr>
            <a:stCxn id="33" idx="2"/>
            <a:endCxn id="41" idx="6"/>
          </p:cNvCxnSpPr>
          <p:nvPr/>
        </p:nvCxnSpPr>
        <p:spPr>
          <a:xfrm flipH="1" flipV="1">
            <a:off x="3601770" y="935668"/>
            <a:ext cx="4609330" cy="149703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105" idx="6"/>
            <a:endCxn id="46" idx="4"/>
          </p:cNvCxnSpPr>
          <p:nvPr/>
        </p:nvCxnSpPr>
        <p:spPr>
          <a:xfrm flipV="1">
            <a:off x="5187414" y="2828568"/>
            <a:ext cx="688683" cy="14578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05" idx="6"/>
            <a:endCxn id="113" idx="0"/>
          </p:cNvCxnSpPr>
          <p:nvPr/>
        </p:nvCxnSpPr>
        <p:spPr>
          <a:xfrm>
            <a:off x="5187414" y="2974348"/>
            <a:ext cx="682269" cy="17763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58" idx="6"/>
            <a:endCxn id="118" idx="2"/>
          </p:cNvCxnSpPr>
          <p:nvPr/>
        </p:nvCxnSpPr>
        <p:spPr>
          <a:xfrm>
            <a:off x="2906800" y="4253223"/>
            <a:ext cx="1105490" cy="7902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3500998" y="3365598"/>
            <a:ext cx="1131016" cy="433494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1:1</a:t>
            </a:r>
            <a:r>
              <a:rPr lang="ko-KR" altLang="en-US" sz="1000" b="1" dirty="0" smtClean="0"/>
              <a:t>질문</a:t>
            </a:r>
            <a:r>
              <a:rPr lang="en-US" altLang="ko-KR" sz="1000" b="1" dirty="0" smtClean="0"/>
              <a:t>,</a:t>
            </a:r>
          </a:p>
          <a:p>
            <a:pPr algn="ctr"/>
            <a:r>
              <a:rPr lang="en-US" altLang="ko-KR" sz="1000" b="1" dirty="0" smtClean="0"/>
              <a:t>1:1</a:t>
            </a:r>
            <a:r>
              <a:rPr lang="ko-KR" altLang="en-US" sz="1000" b="1" dirty="0" smtClean="0"/>
              <a:t>답변</a:t>
            </a:r>
            <a:endParaRPr lang="en-US" altLang="ko-KR" sz="1000" b="1" dirty="0" smtClean="0"/>
          </a:p>
        </p:txBody>
      </p:sp>
      <p:cxnSp>
        <p:nvCxnSpPr>
          <p:cNvPr id="173" name="직선 연결선 172"/>
          <p:cNvCxnSpPr>
            <a:stCxn id="25" idx="6"/>
            <a:endCxn id="45" idx="6"/>
          </p:cNvCxnSpPr>
          <p:nvPr/>
        </p:nvCxnSpPr>
        <p:spPr>
          <a:xfrm>
            <a:off x="1218253" y="2436064"/>
            <a:ext cx="1116614" cy="93778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45" idx="2"/>
            <a:endCxn id="164" idx="2"/>
          </p:cNvCxnSpPr>
          <p:nvPr/>
        </p:nvCxnSpPr>
        <p:spPr>
          <a:xfrm>
            <a:off x="3090951" y="3373845"/>
            <a:ext cx="410047" cy="2085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195732" y="738307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6555772" y="1116350"/>
            <a:ext cx="0" cy="3615641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1998281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1521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5131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8742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2352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멤버검색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5962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1:1</a:t>
            </a:r>
            <a:r>
              <a:rPr lang="ko-KR" altLang="en-US" sz="1000" b="1" dirty="0" smtClean="0"/>
              <a:t>질문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281135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74746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68356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87525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94" idx="3"/>
          </p:cNvCxnSpPr>
          <p:nvPr/>
        </p:nvCxnSpPr>
        <p:spPr>
          <a:xfrm>
            <a:off x="5619668" y="1113589"/>
            <a:ext cx="58699" cy="3522987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20603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028038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667340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803244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008638" y="212134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03244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1731236" y="207350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989210" y="219746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603444" y="207350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523327" y="194901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2163284" y="218151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019548" y="289391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731236" y="284606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2000124" y="297002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539548" y="284606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2277553" y="2706010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멤버 검색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멤버 추천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4801188" y="3585616"/>
            <a:ext cx="691323" cy="4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539547" y="3521817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>
            <a:stCxn id="60" idx="2"/>
          </p:cNvCxnSpPr>
          <p:nvPr/>
        </p:nvCxnSpPr>
        <p:spPr>
          <a:xfrm flipH="1" flipV="1">
            <a:off x="4845146" y="3661654"/>
            <a:ext cx="774522" cy="86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475652" y="3508292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4778256" y="3349538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1:1 </a:t>
            </a:r>
            <a:r>
              <a:rPr lang="ko-KR" altLang="en-US" sz="900" dirty="0" smtClean="0"/>
              <a:t>질문</a:t>
            </a:r>
            <a:endParaRPr lang="ko-KR" altLang="en-US" sz="900" dirty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1691960" y="4401797"/>
            <a:ext cx="4863812" cy="1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1731236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>
            <a:stCxn id="92" idx="2"/>
            <a:endCxn id="90" idx="2"/>
          </p:cNvCxnSpPr>
          <p:nvPr/>
        </p:nvCxnSpPr>
        <p:spPr>
          <a:xfrm flipH="1" flipV="1">
            <a:off x="1875252" y="4515966"/>
            <a:ext cx="4680520" cy="27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6411756" y="43567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93098" y="4190601"/>
            <a:ext cx="36760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글 좋아요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답글 달기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댓글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2938514" y="4513465"/>
            <a:ext cx="2739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게시판 상세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좋아요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좋아요 해제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2914867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793098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2811356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4808436" y="3637062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1:1 </a:t>
            </a:r>
            <a:r>
              <a:rPr lang="ko-KR" altLang="en-US" sz="900" dirty="0" smtClean="0"/>
              <a:t>답변</a:t>
            </a:r>
            <a:endParaRPr lang="ko-KR" alt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2368634" y="2973601"/>
            <a:ext cx="18870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추천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추천 해제 </a:t>
            </a:r>
            <a:r>
              <a:rPr lang="ko-KR" altLang="en-US" sz="1000" dirty="0" smtClean="0"/>
              <a:t>여부 확인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267744" y="771550"/>
            <a:ext cx="4032448" cy="3618042"/>
            <a:chOff x="899592" y="1197232"/>
            <a:chExt cx="4032448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11960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게시글관리</a:t>
              </a:r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572000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3784047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3885531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3693509"/>
              <a:ext cx="288032" cy="267127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47664" y="3501555"/>
              <a:ext cx="1473480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회원목록 확인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검색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>
              <a:endCxn id="60" idx="1"/>
            </p:cNvCxnSpPr>
            <p:nvPr/>
          </p:nvCxnSpPr>
          <p:spPr>
            <a:xfrm>
              <a:off x="1403720" y="5365488"/>
              <a:ext cx="3024264" cy="442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60" idx="2"/>
            </p:cNvCxnSpPr>
            <p:nvPr/>
          </p:nvCxnSpPr>
          <p:spPr>
            <a:xfrm flipH="1" flipV="1">
              <a:off x="1384296" y="5466971"/>
              <a:ext cx="3187704" cy="5074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4427984" y="530168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23728" y="5017915"/>
              <a:ext cx="157126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게시글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답변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댓글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23728" y="5497968"/>
              <a:ext cx="149912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게시글 목록 확인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검색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2483768" y="2643758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2503196" y="3795886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555526"/>
            <a:ext cx="768171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46" y="555526"/>
            <a:ext cx="8745687" cy="415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87574"/>
            <a:ext cx="3672408" cy="27986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987574"/>
            <a:ext cx="4251893" cy="329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23" y="843558"/>
            <a:ext cx="1728192" cy="325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2040"/>
          <a:stretch/>
        </p:blipFill>
        <p:spPr>
          <a:xfrm>
            <a:off x="2347515" y="843558"/>
            <a:ext cx="1864444" cy="34563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59" y="843558"/>
            <a:ext cx="2368498" cy="36676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457" y="843559"/>
            <a:ext cx="1879975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75891" y="195485"/>
            <a:ext cx="3372573" cy="4686735"/>
          </a:xfrm>
          <a:prstGeom prst="roundRect">
            <a:avLst>
              <a:gd name="adj" fmla="val 101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</a:rPr>
              <a:t>헤더메뉴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로그인 전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해더의 메뉴가 다르게 보인다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검색하기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</a:rPr>
              <a:t>비회원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회원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관리자 모두 이용가능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검색 범위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본문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작성자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en-US" altLang="ko-KR" sz="1200" dirty="0" smtClean="0">
                <a:solidFill>
                  <a:schemeClr val="tx1"/>
                </a:solidFill>
              </a:rPr>
              <a:t>MBTI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글 목록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원 글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답변에 따라 순서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들여쓰기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글쓰기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로그인 한 경우 게시판에 글쓰기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5.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페이징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페이지당 </a:t>
            </a:r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r>
              <a:rPr lang="ko-KR" altLang="en-US" sz="1200" dirty="0" smtClean="0">
                <a:solidFill>
                  <a:schemeClr val="tx1"/>
                </a:solidFill>
              </a:rPr>
              <a:t>개씩 페이징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8" y="776180"/>
            <a:ext cx="4968552" cy="36294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5008" y="776180"/>
            <a:ext cx="4968552" cy="246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3891082" y="1136220"/>
            <a:ext cx="1152129" cy="200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607496" y="3938580"/>
            <a:ext cx="360040" cy="246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431032" y="2766043"/>
            <a:ext cx="4565294" cy="951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783228" y="4185100"/>
            <a:ext cx="18881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4779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06547" y="1052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4162" y="24637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09557" y="38601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83393" y="41466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1897154"/>
            <a:ext cx="3858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MBTI</a:t>
            </a:r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별 선물 추천 커뮤니티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2022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07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08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79610" y="2962189"/>
            <a:ext cx="650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</a:rPr>
              <a:t>정보처리산업기사 과정평가형 자바 개발자 양성과정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11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9" y="449837"/>
            <a:ext cx="3815897" cy="428228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회원검색</a:t>
            </a:r>
            <a:r>
              <a:rPr lang="en-US" altLang="ko-KR" b="1" dirty="0" smtClean="0">
                <a:solidFill>
                  <a:srgbClr val="756B5F"/>
                </a:solidFill>
              </a:rPr>
              <a:t>/</a:t>
            </a:r>
            <a:r>
              <a:rPr lang="ko-KR" altLang="en-US" b="1" dirty="0" smtClean="0">
                <a:solidFill>
                  <a:srgbClr val="756B5F"/>
                </a:solidFill>
              </a:rPr>
              <a:t>질문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20072" y="195485"/>
            <a:ext cx="3372573" cy="4686735"/>
          </a:xfrm>
          <a:prstGeom prst="roundRect">
            <a:avLst>
              <a:gd name="adj" fmla="val 101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</a:rPr>
              <a:t>필터링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chemeClr val="tx1"/>
                </a:solidFill>
              </a:rPr>
              <a:t>MBTI</a:t>
            </a:r>
            <a:r>
              <a:rPr lang="ko-KR" altLang="en-US" sz="1200" dirty="0" smtClean="0">
                <a:solidFill>
                  <a:schemeClr val="tx1"/>
                </a:solidFill>
              </a:rPr>
              <a:t>별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 필터 적용 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추천하기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로그인 후 특정 회원 추천 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3. 1:1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질문하기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질문자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응답자만 볼 수 있는 </a:t>
            </a:r>
            <a:r>
              <a:rPr lang="en-US" altLang="ko-KR" sz="1200" dirty="0" smtClean="0">
                <a:solidFill>
                  <a:schemeClr val="tx1"/>
                </a:solidFill>
              </a:rPr>
              <a:t>1:1 </a:t>
            </a:r>
            <a:r>
              <a:rPr lang="ko-KR" altLang="en-US" sz="1200" dirty="0" smtClean="0">
                <a:solidFill>
                  <a:schemeClr val="tx1"/>
                </a:solidFill>
              </a:rPr>
              <a:t>질문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페이징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페이지당 </a:t>
            </a:r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r>
              <a:rPr lang="ko-KR" altLang="en-US" sz="1200" dirty="0" smtClean="0">
                <a:solidFill>
                  <a:schemeClr val="tx1"/>
                </a:solidFill>
              </a:rPr>
              <a:t>개씩 페이징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8295" y="799741"/>
            <a:ext cx="476154" cy="18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3173423" y="1371254"/>
            <a:ext cx="317626" cy="264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1871377" y="4524117"/>
            <a:ext cx="1143188" cy="246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3575714" y="2538852"/>
            <a:ext cx="311887" cy="176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7871" y="5674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14565" y="10874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2656" y="22329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64116" y="42768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12" y="1440642"/>
            <a:ext cx="3152579" cy="31624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56" y="468395"/>
            <a:ext cx="4049640" cy="97224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질문 리스트</a:t>
            </a:r>
            <a:r>
              <a:rPr lang="en-US" altLang="ko-KR" b="1" dirty="0" smtClean="0">
                <a:solidFill>
                  <a:srgbClr val="756B5F"/>
                </a:solidFill>
              </a:rPr>
              <a:t>/</a:t>
            </a:r>
            <a:r>
              <a:rPr lang="ko-KR" altLang="en-US" b="1" dirty="0" smtClean="0">
                <a:solidFill>
                  <a:srgbClr val="756B5F"/>
                </a:solidFill>
              </a:rPr>
              <a:t>글 상세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75891" y="195485"/>
            <a:ext cx="3372573" cy="4686735"/>
          </a:xfrm>
          <a:prstGeom prst="roundRect">
            <a:avLst>
              <a:gd name="adj" fmla="val 101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b="1" dirty="0" smtClean="0">
                <a:solidFill>
                  <a:schemeClr val="tx1"/>
                </a:solidFill>
              </a:rPr>
              <a:t>일대일 질문 리스트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 smtClean="0">
                <a:solidFill>
                  <a:schemeClr val="tx1"/>
                </a:solidFill>
              </a:rPr>
              <a:t>내가 받은 보낸 일대일 질문 리스트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상세 글 보기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 smtClean="0">
                <a:solidFill>
                  <a:schemeClr val="tx1"/>
                </a:solidFill>
              </a:rPr>
              <a:t>질문 글</a:t>
            </a:r>
            <a:r>
              <a:rPr lang="en-US" altLang="ko-KR" sz="1050" dirty="0" smtClean="0">
                <a:solidFill>
                  <a:schemeClr val="tx1"/>
                </a:solidFill>
              </a:rPr>
              <a:t>, </a:t>
            </a:r>
            <a:r>
              <a:rPr lang="ko-KR" altLang="en-US" sz="1050" dirty="0" smtClean="0">
                <a:solidFill>
                  <a:schemeClr val="tx1"/>
                </a:solidFill>
              </a:rPr>
              <a:t>답변 글 함께 확인 가능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수정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삭제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 smtClean="0">
                <a:solidFill>
                  <a:schemeClr val="tx1"/>
                </a:solidFill>
              </a:rPr>
              <a:t>본인이 쓴 글이라면 수정</a:t>
            </a:r>
            <a:r>
              <a:rPr lang="en-US" altLang="ko-KR" sz="1050" dirty="0" smtClean="0">
                <a:solidFill>
                  <a:schemeClr val="tx1"/>
                </a:solidFill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</a:rPr>
              <a:t>삭제 가능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댓글 등록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로그인 한 경우 게시판에 댓글 등록 가능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</a:rPr>
              <a:t>5. </a:t>
            </a:r>
            <a:r>
              <a:rPr lang="ko-KR" altLang="en-US" sz="1050" b="1" dirty="0">
                <a:solidFill>
                  <a:schemeClr val="tx1"/>
                </a:solidFill>
              </a:rPr>
              <a:t>댓글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삭제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본인 댓글인 경우 댓글 삭제 가능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</a:rPr>
              <a:t>6.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좋아요 기능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 smtClean="0">
                <a:solidFill>
                  <a:schemeClr val="tx1"/>
                </a:solidFill>
              </a:rPr>
              <a:t>로그인 한 경우 게시글 좋아요 가능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답변 작성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 smtClean="0">
                <a:solidFill>
                  <a:schemeClr val="tx1"/>
                </a:solidFill>
              </a:rPr>
              <a:t>내가 작성한 글이 아니면 답변 작성 가능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02512" y="1459426"/>
            <a:ext cx="3307045" cy="3200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2097772" y="488302"/>
            <a:ext cx="962060" cy="139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721930" y="3168361"/>
            <a:ext cx="340263" cy="195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3457342" y="2867520"/>
            <a:ext cx="604852" cy="169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3721930" y="4365377"/>
            <a:ext cx="323528" cy="171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835696" y="3570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796" y="14016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03848" y="26344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57342" y="3085969"/>
            <a:ext cx="29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28889" y="34317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79912" y="3550394"/>
            <a:ext cx="283014" cy="173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165677" y="4302091"/>
            <a:ext cx="526003" cy="213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676838" y="42243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9056" y="423371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4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워드 포트폴리오에 있는 화면구성들 다음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에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763688" y="1257604"/>
            <a:ext cx="5400600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회원 별 등급 관리를 통한 </a:t>
            </a:r>
            <a:r>
              <a:rPr lang="en-US" altLang="ko-KR" sz="2000" dirty="0" smtClean="0"/>
              <a:t>VIP </a:t>
            </a:r>
            <a:r>
              <a:rPr lang="ko-KR" altLang="en-US" sz="2000" dirty="0" smtClean="0"/>
              <a:t>선정 시스템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입력된 데이터 기반 </a:t>
            </a:r>
            <a:r>
              <a:rPr lang="en-US" altLang="ko-KR" sz="2000" dirty="0" smtClean="0"/>
              <a:t>MBTI</a:t>
            </a:r>
            <a:r>
              <a:rPr lang="ko-KR" altLang="en-US" sz="2000" dirty="0" smtClean="0"/>
              <a:t>별 인기 선물 추천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회원 스스로 만드는 심리테스트 만들기 도입</a:t>
            </a:r>
            <a:endParaRPr lang="en-US" altLang="ko-KR" sz="20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유스케이스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(Usecase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(ERD)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9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MBTI(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성격 테스트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)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에 따른 관심도가 높아졌고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개인 별 관심 주제에 따른 선물을 추천받고</a:t>
            </a:r>
            <a:endParaRPr lang="en-US" altLang="ko-KR" sz="1600" dirty="0" smtClean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추천하기 위한 자유도가 높은 커뮤니티형 공간을 제공하기 위한 시스템</a:t>
            </a:r>
            <a:endParaRPr lang="en-US" altLang="ko-KR" sz="1600" dirty="0" smtClean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이용자는 본인의 성격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(MBTI)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를 기입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서로 궁금한 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MBTI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를 가진 회원과 소통할 수 있으며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게시글 검색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MBTI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별 회원 검색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일대일 질문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답변 기능 이용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등록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회원의 게시글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댓글 삭제 기능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프  로  젝  트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9.0.63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jquery-3.6.0,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eXERD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00781" y="2488525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224433" y="3845923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자유게시판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483768" y="449836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회원검색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229308" y="1084477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마이페이지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483768" y="812309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483768" y="1208650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회원수정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229308" y="2487172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1:1</a:t>
            </a:r>
            <a:r>
              <a:rPr lang="ko-KR" altLang="en-US" sz="1000" dirty="0" smtClean="0">
                <a:solidFill>
                  <a:schemeClr val="tx1"/>
                </a:solidFill>
              </a:rPr>
              <a:t>게시판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658805" y="2228405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1:1</a:t>
            </a:r>
            <a:r>
              <a:rPr lang="ko-KR" altLang="en-US" sz="1000" dirty="0" smtClean="0">
                <a:solidFill>
                  <a:schemeClr val="tx1"/>
                </a:solidFill>
              </a:rPr>
              <a:t>질문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658805" y="2752283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1:1</a:t>
            </a:r>
            <a:r>
              <a:rPr lang="ko-KR" altLang="en-US" sz="1000" dirty="0" smtClean="0">
                <a:solidFill>
                  <a:schemeClr val="tx1"/>
                </a:solidFill>
              </a:rPr>
              <a:t>답변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755174" y="2159864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1:1</a:t>
            </a:r>
            <a:r>
              <a:rPr lang="ko-KR" altLang="en-US" sz="1000" dirty="0" smtClean="0">
                <a:solidFill>
                  <a:schemeClr val="tx1"/>
                </a:solidFill>
              </a:rPr>
              <a:t>글 수정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755174" y="2715766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1:1 </a:t>
            </a:r>
            <a:r>
              <a:rPr lang="ko-KR" altLang="en-US" sz="1000" dirty="0" smtClean="0">
                <a:solidFill>
                  <a:schemeClr val="tx1"/>
                </a:solidFill>
              </a:rPr>
              <a:t>글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4742564" y="2476744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1:1 </a:t>
            </a:r>
            <a:r>
              <a:rPr lang="ko-KR" altLang="en-US" sz="1000" dirty="0" smtClean="0">
                <a:solidFill>
                  <a:schemeClr val="tx1"/>
                </a:solidFill>
              </a:rPr>
              <a:t>글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483768" y="2225063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질문 보낸 리스트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483767" y="2755568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질문 받은 리스트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493098" y="3334283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게시글 검색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483768" y="1646006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회원추천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483767" y="3845923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글 상세보기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685933" y="3629831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글 수정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688101" y="3981591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글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684845" y="4388644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답변리스트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685932" y="3241747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댓글 관리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4757556" y="3498560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댓글 삭제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743454" y="4387866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답글 관리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843521" y="3966613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답글 작성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843520" y="4387865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답글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93098" y="4388645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글 좋아요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7159014" y="1995686"/>
            <a:ext cx="850743" cy="27133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관리자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8126129" y="627534"/>
            <a:ext cx="850743" cy="27133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관리자 등록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7096323" y="627534"/>
            <a:ext cx="850743" cy="27133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관리자 로그인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076056" y="630339"/>
            <a:ext cx="850743" cy="27133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게시글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084168" y="630355"/>
            <a:ext cx="850743" cy="27133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댓글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757556" y="3079390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댓글 작성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7989454" y="1419622"/>
            <a:ext cx="850743" cy="27133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관리자 관리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086083" y="1429981"/>
            <a:ext cx="850743" cy="27133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게시글 관리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67587" y="644229"/>
            <a:ext cx="850743" cy="27133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답글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08" name="꺾인 연결선 107"/>
          <p:cNvCxnSpPr>
            <a:stCxn id="3" idx="0"/>
            <a:endCxn id="68" idx="1"/>
          </p:cNvCxnSpPr>
          <p:nvPr/>
        </p:nvCxnSpPr>
        <p:spPr>
          <a:xfrm rot="5400000" flipH="1" flipV="1">
            <a:off x="243541" y="1502759"/>
            <a:ext cx="1268379" cy="703155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3" idx="3"/>
            <a:endCxn id="71" idx="1"/>
          </p:cNvCxnSpPr>
          <p:nvPr/>
        </p:nvCxnSpPr>
        <p:spPr>
          <a:xfrm flipV="1">
            <a:off x="951524" y="2622841"/>
            <a:ext cx="277784" cy="1353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3" idx="2"/>
            <a:endCxn id="66" idx="1"/>
          </p:cNvCxnSpPr>
          <p:nvPr/>
        </p:nvCxnSpPr>
        <p:spPr>
          <a:xfrm rot="16200000" flipH="1">
            <a:off x="264428" y="3021587"/>
            <a:ext cx="1221730" cy="698280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79" idx="1"/>
            <a:endCxn id="66" idx="0"/>
          </p:cNvCxnSpPr>
          <p:nvPr/>
        </p:nvCxnSpPr>
        <p:spPr>
          <a:xfrm rot="10800000" flipV="1">
            <a:off x="1649806" y="3469951"/>
            <a:ext cx="843293" cy="375971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stCxn id="92" idx="1"/>
            <a:endCxn id="66" idx="2"/>
          </p:cNvCxnSpPr>
          <p:nvPr/>
        </p:nvCxnSpPr>
        <p:spPr>
          <a:xfrm rot="10800000">
            <a:off x="1649806" y="4117260"/>
            <a:ext cx="843293" cy="407054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/>
          <p:cNvCxnSpPr>
            <a:stCxn id="66" idx="3"/>
            <a:endCxn id="81" idx="1"/>
          </p:cNvCxnSpPr>
          <p:nvPr/>
        </p:nvCxnSpPr>
        <p:spPr>
          <a:xfrm>
            <a:off x="2075176" y="3981592"/>
            <a:ext cx="408591" cy="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77" idx="1"/>
            <a:endCxn id="71" idx="3"/>
          </p:cNvCxnSpPr>
          <p:nvPr/>
        </p:nvCxnSpPr>
        <p:spPr>
          <a:xfrm rot="10800000" flipV="1">
            <a:off x="2080052" y="2360731"/>
            <a:ext cx="403717" cy="262109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68" idx="2"/>
            <a:endCxn id="80" idx="1"/>
          </p:cNvCxnSpPr>
          <p:nvPr/>
        </p:nvCxnSpPr>
        <p:spPr>
          <a:xfrm rot="16200000" flipH="1">
            <a:off x="1856294" y="1154200"/>
            <a:ext cx="425861" cy="829088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 143"/>
          <p:cNvCxnSpPr>
            <a:stCxn id="68" idx="3"/>
            <a:endCxn id="70" idx="1"/>
          </p:cNvCxnSpPr>
          <p:nvPr/>
        </p:nvCxnSpPr>
        <p:spPr>
          <a:xfrm>
            <a:off x="2080051" y="1220146"/>
            <a:ext cx="403717" cy="124173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68" idx="3"/>
            <a:endCxn id="69" idx="1"/>
          </p:cNvCxnSpPr>
          <p:nvPr/>
        </p:nvCxnSpPr>
        <p:spPr>
          <a:xfrm flipV="1">
            <a:off x="2080051" y="947978"/>
            <a:ext cx="403717" cy="272168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67" idx="1"/>
            <a:endCxn id="68" idx="0"/>
          </p:cNvCxnSpPr>
          <p:nvPr/>
        </p:nvCxnSpPr>
        <p:spPr>
          <a:xfrm rot="10800000" flipV="1">
            <a:off x="1654680" y="585505"/>
            <a:ext cx="829088" cy="498972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꺾인 연결선 153"/>
          <p:cNvCxnSpPr>
            <a:stCxn id="93" idx="2"/>
            <a:endCxn id="3" idx="2"/>
          </p:cNvCxnSpPr>
          <p:nvPr/>
        </p:nvCxnSpPr>
        <p:spPr>
          <a:xfrm rot="5400000">
            <a:off x="3808851" y="-1015674"/>
            <a:ext cx="492839" cy="7058233"/>
          </a:xfrm>
          <a:prstGeom prst="bentConnector3">
            <a:avLst>
              <a:gd name="adj1" fmla="val 521673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71" idx="3"/>
            <a:endCxn id="78" idx="1"/>
          </p:cNvCxnSpPr>
          <p:nvPr/>
        </p:nvCxnSpPr>
        <p:spPr>
          <a:xfrm>
            <a:off x="2080051" y="2622841"/>
            <a:ext cx="403716" cy="268396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77" idx="3"/>
            <a:endCxn id="72" idx="1"/>
          </p:cNvCxnSpPr>
          <p:nvPr/>
        </p:nvCxnSpPr>
        <p:spPr>
          <a:xfrm>
            <a:off x="3334511" y="2360732"/>
            <a:ext cx="324294" cy="334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78" idx="3"/>
            <a:endCxn id="73" idx="1"/>
          </p:cNvCxnSpPr>
          <p:nvPr/>
        </p:nvCxnSpPr>
        <p:spPr>
          <a:xfrm flipV="1">
            <a:off x="3334510" y="2887952"/>
            <a:ext cx="324295" cy="328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 176"/>
          <p:cNvCxnSpPr>
            <a:stCxn id="101" idx="2"/>
            <a:endCxn id="100" idx="1"/>
          </p:cNvCxnSpPr>
          <p:nvPr/>
        </p:nvCxnSpPr>
        <p:spPr>
          <a:xfrm rot="16200000" flipH="1">
            <a:off x="4964479" y="444046"/>
            <a:ext cx="650084" cy="1593124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76" idx="1"/>
            <a:endCxn id="73" idx="3"/>
          </p:cNvCxnSpPr>
          <p:nvPr/>
        </p:nvCxnSpPr>
        <p:spPr>
          <a:xfrm rot="10800000" flipV="1">
            <a:off x="4509548" y="2612412"/>
            <a:ext cx="233016" cy="275539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꺾인 연결선 178"/>
          <p:cNvCxnSpPr>
            <a:stCxn id="72" idx="3"/>
            <a:endCxn id="76" idx="1"/>
          </p:cNvCxnSpPr>
          <p:nvPr/>
        </p:nvCxnSpPr>
        <p:spPr>
          <a:xfrm>
            <a:off x="4509548" y="2364074"/>
            <a:ext cx="233016" cy="248339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꺾인 연결선 185"/>
          <p:cNvCxnSpPr>
            <a:stCxn id="81" idx="3"/>
            <a:endCxn id="87" idx="1"/>
          </p:cNvCxnSpPr>
          <p:nvPr/>
        </p:nvCxnSpPr>
        <p:spPr>
          <a:xfrm flipV="1">
            <a:off x="3334510" y="3377416"/>
            <a:ext cx="351422" cy="604176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stCxn id="76" idx="3"/>
            <a:endCxn id="74" idx="1"/>
          </p:cNvCxnSpPr>
          <p:nvPr/>
        </p:nvCxnSpPr>
        <p:spPr>
          <a:xfrm flipV="1">
            <a:off x="5593307" y="2295533"/>
            <a:ext cx="161867" cy="31688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꺾인 연결선 187"/>
          <p:cNvCxnSpPr>
            <a:stCxn id="76" idx="3"/>
            <a:endCxn id="75" idx="1"/>
          </p:cNvCxnSpPr>
          <p:nvPr/>
        </p:nvCxnSpPr>
        <p:spPr>
          <a:xfrm>
            <a:off x="5593307" y="2612413"/>
            <a:ext cx="161867" cy="239022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꺾인 연결선 194"/>
          <p:cNvCxnSpPr>
            <a:stCxn id="81" idx="3"/>
            <a:endCxn id="84" idx="1"/>
          </p:cNvCxnSpPr>
          <p:nvPr/>
        </p:nvCxnSpPr>
        <p:spPr>
          <a:xfrm flipV="1">
            <a:off x="3334510" y="3765500"/>
            <a:ext cx="351423" cy="216092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꺾인 연결선 195"/>
          <p:cNvCxnSpPr>
            <a:stCxn id="81" idx="3"/>
            <a:endCxn id="85" idx="1"/>
          </p:cNvCxnSpPr>
          <p:nvPr/>
        </p:nvCxnSpPr>
        <p:spPr>
          <a:xfrm>
            <a:off x="3334510" y="3981592"/>
            <a:ext cx="353591" cy="135668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 211"/>
          <p:cNvCxnSpPr>
            <a:stCxn id="87" idx="3"/>
            <a:endCxn id="88" idx="1"/>
          </p:cNvCxnSpPr>
          <p:nvPr/>
        </p:nvCxnSpPr>
        <p:spPr>
          <a:xfrm>
            <a:off x="4536675" y="3377416"/>
            <a:ext cx="220881" cy="256813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꺾인 연결선 212"/>
          <p:cNvCxnSpPr>
            <a:stCxn id="87" idx="3"/>
            <a:endCxn id="98" idx="1"/>
          </p:cNvCxnSpPr>
          <p:nvPr/>
        </p:nvCxnSpPr>
        <p:spPr>
          <a:xfrm flipV="1">
            <a:off x="4536675" y="3215059"/>
            <a:ext cx="220881" cy="162357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꺾인 연결선 222"/>
          <p:cNvCxnSpPr>
            <a:stCxn id="81" idx="3"/>
            <a:endCxn id="86" idx="1"/>
          </p:cNvCxnSpPr>
          <p:nvPr/>
        </p:nvCxnSpPr>
        <p:spPr>
          <a:xfrm>
            <a:off x="3334510" y="3981592"/>
            <a:ext cx="350335" cy="54272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86" idx="3"/>
            <a:endCxn id="89" idx="1"/>
          </p:cNvCxnSpPr>
          <p:nvPr/>
        </p:nvCxnSpPr>
        <p:spPr>
          <a:xfrm flipV="1">
            <a:off x="4535588" y="4523535"/>
            <a:ext cx="207866" cy="778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꺾인 연결선 231"/>
          <p:cNvCxnSpPr>
            <a:stCxn id="89" idx="3"/>
            <a:endCxn id="90" idx="1"/>
          </p:cNvCxnSpPr>
          <p:nvPr/>
        </p:nvCxnSpPr>
        <p:spPr>
          <a:xfrm flipV="1">
            <a:off x="5594197" y="4102282"/>
            <a:ext cx="249324" cy="421253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꺾인 연결선 234"/>
          <p:cNvCxnSpPr>
            <a:stCxn id="89" idx="3"/>
            <a:endCxn id="91" idx="1"/>
          </p:cNvCxnSpPr>
          <p:nvPr/>
        </p:nvCxnSpPr>
        <p:spPr>
          <a:xfrm flipV="1">
            <a:off x="5594197" y="4523534"/>
            <a:ext cx="249323" cy="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꺾인 연결선 241"/>
          <p:cNvCxnSpPr>
            <a:stCxn id="96" idx="2"/>
            <a:endCxn id="100" idx="1"/>
          </p:cNvCxnSpPr>
          <p:nvPr/>
        </p:nvCxnSpPr>
        <p:spPr>
          <a:xfrm rot="16200000" flipH="1">
            <a:off x="5461768" y="941335"/>
            <a:ext cx="663974" cy="584655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 244"/>
          <p:cNvCxnSpPr>
            <a:stCxn id="97" idx="2"/>
            <a:endCxn id="100" idx="0"/>
          </p:cNvCxnSpPr>
          <p:nvPr/>
        </p:nvCxnSpPr>
        <p:spPr>
          <a:xfrm rot="16200000" flipH="1">
            <a:off x="6246353" y="1164878"/>
            <a:ext cx="528289" cy="1915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꺾인 연결선 247"/>
          <p:cNvCxnSpPr>
            <a:stCxn id="95" idx="2"/>
            <a:endCxn id="99" idx="0"/>
          </p:cNvCxnSpPr>
          <p:nvPr/>
        </p:nvCxnSpPr>
        <p:spPr>
          <a:xfrm rot="16200000" flipH="1">
            <a:off x="7707885" y="712680"/>
            <a:ext cx="520751" cy="89313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꺾인 연결선 250"/>
          <p:cNvCxnSpPr>
            <a:stCxn id="94" idx="2"/>
            <a:endCxn id="99" idx="0"/>
          </p:cNvCxnSpPr>
          <p:nvPr/>
        </p:nvCxnSpPr>
        <p:spPr>
          <a:xfrm rot="5400000">
            <a:off x="8222789" y="1090909"/>
            <a:ext cx="520751" cy="136675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꺾인 연결선 253"/>
          <p:cNvCxnSpPr>
            <a:stCxn id="100" idx="2"/>
            <a:endCxn id="93" idx="0"/>
          </p:cNvCxnSpPr>
          <p:nvPr/>
        </p:nvCxnSpPr>
        <p:spPr>
          <a:xfrm rot="16200000" flipH="1">
            <a:off x="6900736" y="1312036"/>
            <a:ext cx="294368" cy="107293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꺾인 연결선 256"/>
          <p:cNvCxnSpPr>
            <a:stCxn id="99" idx="2"/>
            <a:endCxn id="93" idx="0"/>
          </p:cNvCxnSpPr>
          <p:nvPr/>
        </p:nvCxnSpPr>
        <p:spPr>
          <a:xfrm rot="5400000">
            <a:off x="7847243" y="1428102"/>
            <a:ext cx="304727" cy="83044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11510"/>
            <a:ext cx="561662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나의정보 메뉴를 통해 회원정보 수정 및 프로필 사진 등록이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멤버 리스트 메뉴를 통해 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MBTI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별 멤버 필터링이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멤버 추천 메뉴를 통해 멤버를 추천해 순위를 올려줄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1:1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질문하기 메뉴를 통해 원하는 멤버에게만 보이는 질문이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1:1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질문을 받은 리스트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질문을 한 리스트 조회가 가능하며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1:1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질문하기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1:1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질문 답변하기 등이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게시글 작성 메뉴를 통해 글 작성 및 파일 첨부가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자유 게시판 리스트 메뉴를 통해 게시글 검색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(MBTI,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제목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본문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작성자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게시글 상세보기 메뉴에서 답변하기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글 수정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답변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등이 가능하며</a:t>
            </a:r>
            <a:endParaRPr lang="en-US" altLang="ko-KR" sz="16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 작성과 댓글 삭제 등이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게시글 상세보기 메뉴에서 게시글 좋아요 기능을 통해 좋아요 수를 올려줄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5787</TotalTime>
  <Words>1109</Words>
  <Application>Microsoft Office PowerPoint</Application>
  <PresentationFormat>화면 슬라이드 쇼(16:9)</PresentationFormat>
  <Paragraphs>278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user</cp:lastModifiedBy>
  <cp:revision>396</cp:revision>
  <dcterms:created xsi:type="dcterms:W3CDTF">2016-06-22T05:17:17Z</dcterms:created>
  <dcterms:modified xsi:type="dcterms:W3CDTF">2022-07-08T08:56:34Z</dcterms:modified>
</cp:coreProperties>
</file>