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2"/>
  </p:notesMasterIdLst>
  <p:handoutMasterIdLst>
    <p:handoutMasterId r:id="rId23"/>
  </p:handoutMasterIdLst>
  <p:sldIdLst>
    <p:sldId id="692" r:id="rId2"/>
    <p:sldId id="720" r:id="rId3"/>
    <p:sldId id="721" r:id="rId4"/>
    <p:sldId id="726" r:id="rId5"/>
    <p:sldId id="728" r:id="rId6"/>
    <p:sldId id="730" r:id="rId7"/>
    <p:sldId id="731" r:id="rId8"/>
    <p:sldId id="732" r:id="rId9"/>
    <p:sldId id="735" r:id="rId10"/>
    <p:sldId id="762" r:id="rId11"/>
    <p:sldId id="741" r:id="rId12"/>
    <p:sldId id="747" r:id="rId13"/>
    <p:sldId id="744" r:id="rId14"/>
    <p:sldId id="722" r:id="rId15"/>
    <p:sldId id="749" r:id="rId16"/>
    <p:sldId id="751" r:id="rId17"/>
    <p:sldId id="750" r:id="rId18"/>
    <p:sldId id="754" r:id="rId19"/>
    <p:sldId id="766" r:id="rId20"/>
    <p:sldId id="755" r:id="rId21"/>
  </p:sldIdLst>
  <p:sldSz cx="9906000" cy="6858000" type="A4"/>
  <p:notesSz cx="7099300" cy="10234613"/>
  <p:kinsoku lang="zh-TW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63D"/>
    <a:srgbClr val="0066FF"/>
    <a:srgbClr val="CCC700"/>
    <a:srgbClr val="F0EA00"/>
    <a:srgbClr val="00CC00"/>
    <a:srgbClr val="3399FF"/>
    <a:srgbClr val="33CCFF"/>
    <a:srgbClr val="45BBA7"/>
    <a:srgbClr val="36C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956" autoAdjust="0"/>
  </p:normalViewPr>
  <p:slideViewPr>
    <p:cSldViewPr snapToGrid="0">
      <p:cViewPr varScale="1">
        <p:scale>
          <a:sx n="106" d="100"/>
          <a:sy n="106" d="100"/>
        </p:scale>
        <p:origin x="1548" y="102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2"/>
    </p:cViewPr>
  </p:sorterViewPr>
  <p:notesViewPr>
    <p:cSldViewPr snapToGrid="0">
      <p:cViewPr varScale="1">
        <p:scale>
          <a:sx n="73" d="100"/>
          <a:sy n="73" d="100"/>
        </p:scale>
        <p:origin x="-720" y="-90"/>
      </p:cViewPr>
      <p:guideLst>
        <p:guide orient="horz" pos="3225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1550" y="900113"/>
            <a:ext cx="5165725" cy="35766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5413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87" tIns="45139" rIns="91887" bIns="45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40034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28871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75117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This can cause some interesting behaviour in an application like a game where you render many frames – state changes halfway through one frame will still apply at the start of the next frame.</a:t>
            </a:r>
          </a:p>
        </p:txBody>
      </p:sp>
    </p:spTree>
    <p:extLst>
      <p:ext uri="{BB962C8B-B14F-4D97-AF65-F5344CB8AC3E}">
        <p14:creationId xmlns:p14="http://schemas.microsoft.com/office/powerpoint/2010/main" val="176983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2240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NZ" altLang="zh-TW" sz="2400" dirty="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sz="2400" dirty="0">
                <a:latin typeface="Times New Roman" pitchFamily="18" charset="0"/>
                <a:ea typeface="新細明體" charset="-12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6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dirty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6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dirty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dirty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dirty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dirty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dirty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dirty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6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dirty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6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dirty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dirty="0">
                  <a:latin typeface="Times New Roman" pitchFamily="18" charset="0"/>
                  <a:ea typeface="新細明體" charset="-120"/>
                </a:endParaRPr>
              </a:p>
            </p:txBody>
          </p:sp>
        </p:grpSp>
      </p:grpSp>
      <p:pic>
        <p:nvPicPr>
          <p:cNvPr id="18" name="Picture 2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7194F9"/>
              </a:clrFrom>
              <a:clrTo>
                <a:srgbClr val="7194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0"/>
            <a:ext cx="1223962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700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219450" y="1828800"/>
            <a:ext cx="65214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NZ"/>
              <a:t>Click to edit Master title style</a:t>
            </a:r>
          </a:p>
        </p:txBody>
      </p:sp>
      <p:sp>
        <p:nvSpPr>
          <p:cNvPr id="10701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19450" y="4267200"/>
            <a:ext cx="65214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NZ"/>
              <a:t>Click to edit Master subtitle style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35DFA-7870-477D-A4D8-43022168D73D}" type="slidenum">
              <a:rPr lang="en-NZ" altLang="zh-TW"/>
              <a:pPr/>
              <a:t>‹#›</a:t>
            </a:fld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100283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1190D7-6A8D-45F2-A590-59BF12650102}" type="slidenum">
              <a:rPr lang="en-NZ" altLang="zh-TW"/>
              <a:pPr/>
              <a:t>‹#›</a:t>
            </a:fld>
            <a:endParaRPr lang="en-NZ" altLang="zh-TW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294182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0275" y="457200"/>
            <a:ext cx="2333625" cy="5956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457200"/>
            <a:ext cx="6848475" cy="5956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A2FE2-4CD7-4988-8B9A-E31534DE95ED}" type="slidenum">
              <a:rPr lang="en-NZ" altLang="zh-TW"/>
              <a:pPr/>
              <a:t>‹#›</a:t>
            </a:fld>
            <a:endParaRPr lang="en-NZ" altLang="zh-TW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1378481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71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270000"/>
            <a:ext cx="4591050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FDCB12-5E8C-4F8B-99F8-D81BD3760436}" type="slidenum">
              <a:rPr lang="en-NZ" altLang="zh-TW"/>
              <a:pPr/>
              <a:t>‹#›</a:t>
            </a:fld>
            <a:endParaRPr lang="en-NZ" altLang="zh-TW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4289830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71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2850" y="1270000"/>
            <a:ext cx="4591050" cy="2495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2850" y="3917950"/>
            <a:ext cx="4591050" cy="2495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3EFB1-0C0B-4AFF-9D1B-ADC43FBD965D}" type="slidenum">
              <a:rPr lang="en-NZ" altLang="zh-TW"/>
              <a:pPr/>
              <a:t>‹#›</a:t>
            </a:fld>
            <a:endParaRPr lang="en-NZ" altLang="zh-TW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302065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C1DEA4-1343-4D56-BA36-342BAFEB4DC5}" type="slidenum">
              <a:rPr lang="en-NZ" altLang="zh-TW"/>
              <a:pPr/>
              <a:t>‹#›</a:t>
            </a:fld>
            <a:endParaRPr lang="en-NZ" altLang="zh-TW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45098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926F77-6B32-49A6-AD30-654CCB6C89FC}" type="slidenum">
              <a:rPr lang="en-NZ" altLang="zh-TW"/>
              <a:pPr/>
              <a:t>‹#›</a:t>
            </a:fld>
            <a:endParaRPr lang="en-NZ" altLang="zh-TW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59378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270000"/>
            <a:ext cx="45910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8C6A3F-6865-430C-8BC0-63309A0186DA}" type="slidenum">
              <a:rPr lang="en-NZ" altLang="zh-TW"/>
              <a:pPr/>
              <a:t>‹#›</a:t>
            </a:fld>
            <a:endParaRPr lang="en-NZ" altLang="zh-TW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144596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4578C-FB3D-44E5-8D3D-9E456CD043AD}" type="slidenum">
              <a:rPr lang="en-NZ" altLang="zh-TW"/>
              <a:pPr/>
              <a:t>‹#›</a:t>
            </a:fld>
            <a:endParaRPr lang="en-NZ" altLang="zh-TW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143117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F35EF-5253-421E-96E2-196A242193AA}" type="slidenum">
              <a:rPr lang="en-NZ" altLang="zh-TW"/>
              <a:pPr/>
              <a:t>‹#›</a:t>
            </a:fld>
            <a:endParaRPr lang="en-NZ" altLang="zh-TW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136538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9D80BC-3524-4DEA-A39F-17620C7C7CE6}" type="slidenum">
              <a:rPr lang="en-NZ" altLang="zh-TW"/>
              <a:pPr/>
              <a:t>‹#›</a:t>
            </a:fld>
            <a:endParaRPr lang="en-NZ" altLang="zh-TW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37504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4C0D9-BE7F-4A5A-86D2-F7EBC98C9DF9}" type="slidenum">
              <a:rPr lang="en-NZ" altLang="zh-TW"/>
              <a:pPr/>
              <a:t>‹#›</a:t>
            </a:fld>
            <a:endParaRPr lang="en-NZ" altLang="zh-TW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259114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ED7EB-5D24-4261-987E-D55482F39118}" type="slidenum">
              <a:rPr lang="en-NZ" altLang="zh-TW"/>
              <a:pPr/>
              <a:t>‹#›</a:t>
            </a:fld>
            <a:endParaRPr lang="en-NZ" altLang="zh-TW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108182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  <a:ea typeface="新細明體" charset="-120"/>
              </a:defRPr>
            </a:lvl1pPr>
          </a:lstStyle>
          <a:p>
            <a:fld id="{96202951-4285-4338-A128-D7965AE84B9B}" type="slidenum">
              <a:rPr lang="en-NZ" altLang="zh-TW"/>
              <a:pPr/>
              <a:t>‹#›</a:t>
            </a:fld>
            <a:endParaRPr lang="en-NZ" altLang="zh-TW" dirty="0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906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NZ" altLang="zh-TW" sz="2400" dirty="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sz="2400" dirty="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dirty="0">
                <a:solidFill>
                  <a:schemeClr val="hlink"/>
                </a:solidFill>
                <a:ea typeface="新細明體" charset="-12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dirty="0">
                <a:solidFill>
                  <a:schemeClr val="hlink"/>
                </a:solidFill>
                <a:ea typeface="新細明體" charset="-12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dirty="0">
                <a:solidFill>
                  <a:schemeClr val="accent2"/>
                </a:solidFill>
                <a:ea typeface="新細明體" charset="-12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90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dirty="0">
                <a:solidFill>
                  <a:schemeClr val="hlink"/>
                </a:solidFill>
                <a:ea typeface="新細明體" charset="-12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sz="2400" dirty="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dirty="0">
                <a:solidFill>
                  <a:schemeClr val="accent2"/>
                </a:solidFill>
                <a:ea typeface="新細明體" charset="-12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90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dirty="0">
                <a:solidFill>
                  <a:schemeClr val="accent2"/>
                </a:solidFill>
                <a:ea typeface="新細明體" charset="-12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57200"/>
            <a:ext cx="89154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NZ" altLang="zh-TW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270000"/>
            <a:ext cx="93345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altLang="zh-TW"/>
              <a:t>Click to edit Master text styles</a:t>
            </a:r>
          </a:p>
          <a:p>
            <a:pPr lvl="1"/>
            <a:r>
              <a:rPr lang="en-NZ" altLang="zh-TW"/>
              <a:t>Second level</a:t>
            </a:r>
          </a:p>
          <a:p>
            <a:pPr lvl="2"/>
            <a:r>
              <a:rPr lang="en-NZ" altLang="zh-TW"/>
              <a:t>Third level</a:t>
            </a:r>
          </a:p>
          <a:p>
            <a:pPr lvl="3"/>
            <a:r>
              <a:rPr lang="en-NZ" altLang="zh-TW"/>
              <a:t>Fourth level</a:t>
            </a:r>
          </a:p>
          <a:p>
            <a:pPr lvl="4"/>
            <a:r>
              <a:rPr lang="en-NZ" altLang="zh-TW"/>
              <a:t>Fifth level</a:t>
            </a:r>
          </a:p>
        </p:txBody>
      </p:sp>
      <p:sp>
        <p:nvSpPr>
          <p:cNvPr id="10690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NZ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  <p:sldLayoutId id="2147484166" r:id="rId12"/>
    <p:sldLayoutId id="214748416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Computer Graphics and Image Processing</a:t>
            </a:r>
            <a:br>
              <a:rPr lang="en-US" altLang="zh-TW" dirty="0">
                <a:ea typeface="新細明體" charset="-120"/>
              </a:rPr>
            </a:br>
            <a:endParaRPr lang="en-NZ" altLang="zh-TW" dirty="0">
              <a:ea typeface="新細明體" charset="-12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OpenGL</a:t>
            </a:r>
            <a:endParaRPr lang="en-NZ" altLang="zh-TW" dirty="0">
              <a:ea typeface="新細明體" charset="-120"/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03D84E6-CF23-4B78-96F6-D47CADEEEE05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NZ" altLang="zh-TW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75A2-E09A-43DF-A08D-475030C0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State-Based Operations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2E90-8736-4D18-9B8B-3A4F0ABAB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OpenGL commands set rendering state</a:t>
            </a:r>
          </a:p>
          <a:p>
            <a:r>
              <a:rPr lang="en-US" dirty="0"/>
              <a:t>The new state applies to all things rendered from that point forward</a:t>
            </a:r>
          </a:p>
          <a:p>
            <a:r>
              <a:rPr lang="en-US" dirty="0"/>
              <a:t>This can even apply halfway through a primitive</a:t>
            </a:r>
          </a:p>
          <a:p>
            <a:pPr marL="0" indent="0">
              <a:buNone/>
            </a:pPr>
            <a:endParaRPr lang="en-US" dirty="0"/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D6FEE-DFE2-472E-9E88-11E1274421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10</a:t>
            </a:fld>
            <a:endParaRPr lang="en-NZ" altLang="zh-TW"/>
          </a:p>
        </p:txBody>
      </p:sp>
      <p:pic>
        <p:nvPicPr>
          <p:cNvPr id="8" name="Picture 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E5E7DC15-7AB9-49C6-AB0B-4247E6022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06" y="3813707"/>
            <a:ext cx="2628993" cy="289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1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8FA7-572C-43FB-AC3E-26DCC0AC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Example: Adding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4AD7-E8B7-45BF-9A6B-F1EAED09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We specify colour in a similar way to vertices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glColor3f(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NZ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>
                <a:cs typeface="Courier New" panose="02070309020205020404" pitchFamily="49" charset="0"/>
              </a:rPr>
              <a:t>Once we set a colour, it applies to all vertices from then on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glBegin(GL_TRIANGLES);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glColor3f(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glVertex2f(3.0f, 3.0f);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glVertex2f(6.0f, 3.0f);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glColor3f(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glVertex2f(4.5f, 6.0f);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glEnd();</a:t>
            </a:r>
            <a:endParaRPr lang="en-NZ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99ACB-CA96-4411-AA6B-A8B22B36C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11</a:t>
            </a:fld>
            <a:endParaRPr lang="en-NZ" altLang="zh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4EB2D-B45D-42A5-8BB8-6C0D99641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531" y="3031359"/>
            <a:ext cx="3202056" cy="35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40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42D4-6279-4F24-B1B9-EA8DB8BE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8426-E2E3-49D6-9B77-FF42F4387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define a simple house shape in wireframe</a:t>
            </a:r>
          </a:p>
          <a:p>
            <a:r>
              <a:rPr lang="en-US" dirty="0"/>
              <a:t>We draw in 2D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6976B-482C-4B7A-851D-B1AA0E604E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12</a:t>
            </a:fld>
            <a:endParaRPr lang="en-NZ" altLang="zh-TW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1071EFA-E287-4ABC-AD8E-6ACE50CF0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5994400"/>
            <a:ext cx="183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AU" altLang="en-US" sz="2400" dirty="0">
                <a:latin typeface="Times New Roman" panose="02020603050405020304" pitchFamily="18" charset="0"/>
              </a:rPr>
              <a:t>The Situation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B3056238-A2A6-4E62-A231-261A12194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75" y="5994400"/>
            <a:ext cx="270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AU" altLang="en-US" sz="2400" dirty="0">
                <a:latin typeface="Times New Roman" panose="02020603050405020304" pitchFamily="18" charset="0"/>
              </a:rPr>
              <a:t>The Program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2EAC3-54B2-42C2-8986-C06CE7E5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2794000"/>
            <a:ext cx="22526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grpSp>
        <p:nvGrpSpPr>
          <p:cNvPr id="8" name="Group 44">
            <a:extLst>
              <a:ext uri="{FF2B5EF4-FFF2-40B4-BE49-F238E27FC236}">
                <a16:creationId xmlns:a16="http://schemas.microsoft.com/office/drawing/2014/main" id="{B8375458-2D5A-4808-915C-6115C88E8A62}"/>
              </a:ext>
            </a:extLst>
          </p:cNvPr>
          <p:cNvGrpSpPr>
            <a:grpSpLocks/>
          </p:cNvGrpSpPr>
          <p:nvPr/>
        </p:nvGrpSpPr>
        <p:grpSpPr bwMode="auto">
          <a:xfrm>
            <a:off x="4156075" y="2571750"/>
            <a:ext cx="3154363" cy="3316288"/>
            <a:chOff x="4016375" y="2565400"/>
            <a:chExt cx="3154363" cy="3316288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225306AA-2E70-433C-8438-3DFB97F2F59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016375" y="2565400"/>
              <a:ext cx="3154363" cy="331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30E141BA-B90E-4762-B8BD-BAE8F8116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763" y="2838450"/>
              <a:ext cx="14288" cy="15906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C21F2BD-9A39-4913-BA27-147C0400A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950" y="2825750"/>
              <a:ext cx="36513" cy="76200"/>
            </a:xfrm>
            <a:custGeom>
              <a:avLst/>
              <a:gdLst>
                <a:gd name="T0" fmla="*/ 0 w 23"/>
                <a:gd name="T1" fmla="*/ 2147483646 h 48"/>
                <a:gd name="T2" fmla="*/ 2147483646 w 23"/>
                <a:gd name="T3" fmla="*/ 2147483646 h 48"/>
                <a:gd name="T4" fmla="*/ 2147483646 w 23"/>
                <a:gd name="T5" fmla="*/ 2147483646 h 48"/>
                <a:gd name="T6" fmla="*/ 2147483646 w 23"/>
                <a:gd name="T7" fmla="*/ 0 h 48"/>
                <a:gd name="T8" fmla="*/ 0 w 23"/>
                <a:gd name="T9" fmla="*/ 2147483646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48"/>
                <a:gd name="T17" fmla="*/ 23 w 23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48">
                  <a:moveTo>
                    <a:pt x="0" y="44"/>
                  </a:moveTo>
                  <a:lnTo>
                    <a:pt x="8" y="48"/>
                  </a:lnTo>
                  <a:lnTo>
                    <a:pt x="23" y="4"/>
                  </a:lnTo>
                  <a:lnTo>
                    <a:pt x="15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F9FE199-5812-4C17-AE26-2E24D2CAB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3" y="2827338"/>
              <a:ext cx="39688" cy="73025"/>
            </a:xfrm>
            <a:custGeom>
              <a:avLst/>
              <a:gdLst>
                <a:gd name="T0" fmla="*/ 2147483646 w 25"/>
                <a:gd name="T1" fmla="*/ 0 h 46"/>
                <a:gd name="T2" fmla="*/ 0 w 25"/>
                <a:gd name="T3" fmla="*/ 2147483646 h 46"/>
                <a:gd name="T4" fmla="*/ 2147483646 w 25"/>
                <a:gd name="T5" fmla="*/ 2147483646 h 46"/>
                <a:gd name="T6" fmla="*/ 2147483646 w 25"/>
                <a:gd name="T7" fmla="*/ 2147483646 h 46"/>
                <a:gd name="T8" fmla="*/ 2147483646 w 25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46"/>
                <a:gd name="T17" fmla="*/ 25 w 2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46">
                  <a:moveTo>
                    <a:pt x="9" y="0"/>
                  </a:moveTo>
                  <a:lnTo>
                    <a:pt x="0" y="2"/>
                  </a:lnTo>
                  <a:lnTo>
                    <a:pt x="15" y="46"/>
                  </a:lnTo>
                  <a:lnTo>
                    <a:pt x="25" y="4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945ADC1-76E2-4B44-857F-ED35CB084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3" y="2805113"/>
              <a:ext cx="14288" cy="26988"/>
            </a:xfrm>
            <a:custGeom>
              <a:avLst/>
              <a:gdLst>
                <a:gd name="T0" fmla="*/ 0 w 9"/>
                <a:gd name="T1" fmla="*/ 2147483646 h 17"/>
                <a:gd name="T2" fmla="*/ 2147483646 w 9"/>
                <a:gd name="T3" fmla="*/ 0 h 17"/>
                <a:gd name="T4" fmla="*/ 2147483646 w 9"/>
                <a:gd name="T5" fmla="*/ 2147483646 h 17"/>
                <a:gd name="T6" fmla="*/ 0 w 9"/>
                <a:gd name="T7" fmla="*/ 2147483646 h 17"/>
                <a:gd name="T8" fmla="*/ 2147483646 w 9"/>
                <a:gd name="T9" fmla="*/ 2147483646 h 17"/>
                <a:gd name="T10" fmla="*/ 0 w 9"/>
                <a:gd name="T11" fmla="*/ 2147483646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17"/>
                <a:gd name="T20" fmla="*/ 9 w 9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17">
                  <a:moveTo>
                    <a:pt x="0" y="13"/>
                  </a:moveTo>
                  <a:lnTo>
                    <a:pt x="5" y="0"/>
                  </a:lnTo>
                  <a:lnTo>
                    <a:pt x="9" y="14"/>
                  </a:lnTo>
                  <a:lnTo>
                    <a:pt x="0" y="16"/>
                  </a:lnTo>
                  <a:lnTo>
                    <a:pt x="8" y="17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173ADF7-2898-4161-AA2E-36845FE0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5" y="2897188"/>
              <a:ext cx="17463" cy="11113"/>
            </a:xfrm>
            <a:custGeom>
              <a:avLst/>
              <a:gdLst>
                <a:gd name="T0" fmla="*/ 2147483646 w 11"/>
                <a:gd name="T1" fmla="*/ 0 h 7"/>
                <a:gd name="T2" fmla="*/ 2147483646 w 11"/>
                <a:gd name="T3" fmla="*/ 2147483646 h 7"/>
                <a:gd name="T4" fmla="*/ 2147483646 w 11"/>
                <a:gd name="T5" fmla="*/ 2147483646 h 7"/>
                <a:gd name="T6" fmla="*/ 0 w 11"/>
                <a:gd name="T7" fmla="*/ 2147483646 h 7"/>
                <a:gd name="T8" fmla="*/ 2147483646 w 11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7"/>
                <a:gd name="T17" fmla="*/ 11 w 1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7">
                  <a:moveTo>
                    <a:pt x="10" y="0"/>
                  </a:moveTo>
                  <a:lnTo>
                    <a:pt x="11" y="5"/>
                  </a:lnTo>
                  <a:lnTo>
                    <a:pt x="1" y="7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304049C-AD88-48E8-90A7-BF4F17DFF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9363" y="2895600"/>
              <a:ext cx="14288" cy="14288"/>
            </a:xfrm>
            <a:custGeom>
              <a:avLst/>
              <a:gdLst>
                <a:gd name="T0" fmla="*/ 2147483646 w 9"/>
                <a:gd name="T1" fmla="*/ 0 h 9"/>
                <a:gd name="T2" fmla="*/ 0 w 9"/>
                <a:gd name="T3" fmla="*/ 2147483646 h 9"/>
                <a:gd name="T4" fmla="*/ 2147483646 w 9"/>
                <a:gd name="T5" fmla="*/ 2147483646 h 9"/>
                <a:gd name="T6" fmla="*/ 2147483646 w 9"/>
                <a:gd name="T7" fmla="*/ 2147483646 h 9"/>
                <a:gd name="T8" fmla="*/ 2147483646 w 9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9"/>
                <a:gd name="T17" fmla="*/ 9 w 9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9">
                  <a:moveTo>
                    <a:pt x="1" y="0"/>
                  </a:moveTo>
                  <a:lnTo>
                    <a:pt x="0" y="4"/>
                  </a:lnTo>
                  <a:lnTo>
                    <a:pt x="8" y="9"/>
                  </a:lnTo>
                  <a:lnTo>
                    <a:pt x="9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26C65FB-473D-4BC4-8D6E-16BF6445F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288" y="4432300"/>
              <a:ext cx="1800225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54499CA4-AE63-4DAF-A926-C53675EEB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1013" y="4408488"/>
              <a:ext cx="74613" cy="38100"/>
            </a:xfrm>
            <a:custGeom>
              <a:avLst/>
              <a:gdLst>
                <a:gd name="T0" fmla="*/ 2147483646 w 47"/>
                <a:gd name="T1" fmla="*/ 0 h 24"/>
                <a:gd name="T2" fmla="*/ 0 w 47"/>
                <a:gd name="T3" fmla="*/ 2147483646 h 24"/>
                <a:gd name="T4" fmla="*/ 2147483646 w 47"/>
                <a:gd name="T5" fmla="*/ 2147483646 h 24"/>
                <a:gd name="T6" fmla="*/ 2147483646 w 47"/>
                <a:gd name="T7" fmla="*/ 2147483646 h 24"/>
                <a:gd name="T8" fmla="*/ 2147483646 w 47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24"/>
                <a:gd name="T17" fmla="*/ 47 w 47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24">
                  <a:moveTo>
                    <a:pt x="3" y="0"/>
                  </a:moveTo>
                  <a:lnTo>
                    <a:pt x="0" y="9"/>
                  </a:lnTo>
                  <a:lnTo>
                    <a:pt x="45" y="24"/>
                  </a:lnTo>
                  <a:lnTo>
                    <a:pt x="47" y="1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1A8DDE72-E4CB-42F0-8ABA-E0F3552EC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425" y="4433888"/>
              <a:ext cx="77788" cy="36513"/>
            </a:xfrm>
            <a:custGeom>
              <a:avLst/>
              <a:gdLst>
                <a:gd name="T0" fmla="*/ 2147483646 w 49"/>
                <a:gd name="T1" fmla="*/ 2147483646 h 23"/>
                <a:gd name="T2" fmla="*/ 2147483646 w 49"/>
                <a:gd name="T3" fmla="*/ 0 h 23"/>
                <a:gd name="T4" fmla="*/ 0 w 49"/>
                <a:gd name="T5" fmla="*/ 2147483646 h 23"/>
                <a:gd name="T6" fmla="*/ 2147483646 w 49"/>
                <a:gd name="T7" fmla="*/ 2147483646 h 23"/>
                <a:gd name="T8" fmla="*/ 2147483646 w 49"/>
                <a:gd name="T9" fmla="*/ 2147483646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23"/>
                <a:gd name="T17" fmla="*/ 49 w 49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23">
                  <a:moveTo>
                    <a:pt x="49" y="8"/>
                  </a:moveTo>
                  <a:lnTo>
                    <a:pt x="44" y="0"/>
                  </a:lnTo>
                  <a:lnTo>
                    <a:pt x="0" y="15"/>
                  </a:lnTo>
                  <a:lnTo>
                    <a:pt x="5" y="23"/>
                  </a:lnTo>
                  <a:lnTo>
                    <a:pt x="49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D769A8AB-8479-4AFF-A0B4-3086070B2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9275" y="4432300"/>
              <a:ext cx="28575" cy="14288"/>
            </a:xfrm>
            <a:custGeom>
              <a:avLst/>
              <a:gdLst>
                <a:gd name="T0" fmla="*/ 2147483646 w 18"/>
                <a:gd name="T1" fmla="*/ 0 h 9"/>
                <a:gd name="T2" fmla="*/ 2147483646 w 18"/>
                <a:gd name="T3" fmla="*/ 2147483646 h 9"/>
                <a:gd name="T4" fmla="*/ 2147483646 w 18"/>
                <a:gd name="T5" fmla="*/ 2147483646 h 9"/>
                <a:gd name="T6" fmla="*/ 0 w 18"/>
                <a:gd name="T7" fmla="*/ 2147483646 h 9"/>
                <a:gd name="T8" fmla="*/ 2147483646 w 18"/>
                <a:gd name="T9" fmla="*/ 2147483646 h 9"/>
                <a:gd name="T10" fmla="*/ 2147483646 w 18"/>
                <a:gd name="T11" fmla="*/ 0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9"/>
                <a:gd name="T20" fmla="*/ 18 w 18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9">
                  <a:moveTo>
                    <a:pt x="4" y="0"/>
                  </a:moveTo>
                  <a:lnTo>
                    <a:pt x="18" y="4"/>
                  </a:lnTo>
                  <a:lnTo>
                    <a:pt x="5" y="9"/>
                  </a:lnTo>
                  <a:lnTo>
                    <a:pt x="0" y="1"/>
                  </a:lnTo>
                  <a:lnTo>
                    <a:pt x="2" y="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B202C738-C3DB-4FAD-ADE4-E2E002C64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3075" y="4457700"/>
              <a:ext cx="14288" cy="14288"/>
            </a:xfrm>
            <a:custGeom>
              <a:avLst/>
              <a:gdLst>
                <a:gd name="T0" fmla="*/ 2147483646 w 9"/>
                <a:gd name="T1" fmla="*/ 2147483646 h 9"/>
                <a:gd name="T2" fmla="*/ 2147483646 w 9"/>
                <a:gd name="T3" fmla="*/ 2147483646 h 9"/>
                <a:gd name="T4" fmla="*/ 0 w 9"/>
                <a:gd name="T5" fmla="*/ 2147483646 h 9"/>
                <a:gd name="T6" fmla="*/ 2147483646 w 9"/>
                <a:gd name="T7" fmla="*/ 0 h 9"/>
                <a:gd name="T8" fmla="*/ 2147483646 w 9"/>
                <a:gd name="T9" fmla="*/ 2147483646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9"/>
                <a:gd name="T17" fmla="*/ 9 w 9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9">
                  <a:moveTo>
                    <a:pt x="9" y="8"/>
                  </a:moveTo>
                  <a:lnTo>
                    <a:pt x="4" y="9"/>
                  </a:lnTo>
                  <a:lnTo>
                    <a:pt x="0" y="1"/>
                  </a:lnTo>
                  <a:lnTo>
                    <a:pt x="4" y="0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798434C-B485-4A33-81E9-E81BCC0FD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4663" y="4405313"/>
              <a:ext cx="11113" cy="17463"/>
            </a:xfrm>
            <a:custGeom>
              <a:avLst/>
              <a:gdLst>
                <a:gd name="T0" fmla="*/ 2147483646 w 7"/>
                <a:gd name="T1" fmla="*/ 2147483646 h 11"/>
                <a:gd name="T2" fmla="*/ 2147483646 w 7"/>
                <a:gd name="T3" fmla="*/ 0 h 11"/>
                <a:gd name="T4" fmla="*/ 0 w 7"/>
                <a:gd name="T5" fmla="*/ 2147483646 h 11"/>
                <a:gd name="T6" fmla="*/ 2147483646 w 7"/>
                <a:gd name="T7" fmla="*/ 2147483646 h 11"/>
                <a:gd name="T8" fmla="*/ 2147483646 w 7"/>
                <a:gd name="T9" fmla="*/ 2147483646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11"/>
                <a:gd name="T17" fmla="*/ 7 w 7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11">
                  <a:moveTo>
                    <a:pt x="7" y="2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4" y="11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49883DAC-8ADD-42BD-8BE9-031FE233E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288" y="3714750"/>
              <a:ext cx="714375" cy="142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F101E254-5818-4975-8C6D-22D8DB987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13" y="3722688"/>
              <a:ext cx="14288" cy="7143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F288982-C746-4945-8836-B6B91840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313" y="3714750"/>
              <a:ext cx="14288" cy="14288"/>
            </a:xfrm>
            <a:custGeom>
              <a:avLst/>
              <a:gdLst>
                <a:gd name="T0" fmla="*/ 2147483646 w 9"/>
                <a:gd name="T1" fmla="*/ 0 h 9"/>
                <a:gd name="T2" fmla="*/ 2147483646 w 9"/>
                <a:gd name="T3" fmla="*/ 0 h 9"/>
                <a:gd name="T4" fmla="*/ 2147483646 w 9"/>
                <a:gd name="T5" fmla="*/ 2147483646 h 9"/>
                <a:gd name="T6" fmla="*/ 0 w 9"/>
                <a:gd name="T7" fmla="*/ 2147483646 h 9"/>
                <a:gd name="T8" fmla="*/ 2147483646 w 9"/>
                <a:gd name="T9" fmla="*/ 2147483646 h 9"/>
                <a:gd name="T10" fmla="*/ 2147483646 w 9"/>
                <a:gd name="T11" fmla="*/ 0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9"/>
                <a:gd name="T20" fmla="*/ 9 w 9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9">
                  <a:moveTo>
                    <a:pt x="4" y="0"/>
                  </a:moveTo>
                  <a:lnTo>
                    <a:pt x="9" y="0"/>
                  </a:lnTo>
                  <a:lnTo>
                    <a:pt x="9" y="5"/>
                  </a:lnTo>
                  <a:lnTo>
                    <a:pt x="0" y="5"/>
                  </a:lnTo>
                  <a:lnTo>
                    <a:pt x="4" y="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EE98AFAD-9002-4366-8C79-5D07D4BA3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288" y="4429125"/>
              <a:ext cx="714375" cy="158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EF5EBA43-B790-4CE0-BBD5-11855A424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313" y="4429125"/>
              <a:ext cx="14288" cy="15875"/>
            </a:xfrm>
            <a:custGeom>
              <a:avLst/>
              <a:gdLst>
                <a:gd name="T0" fmla="*/ 2147483646 w 9"/>
                <a:gd name="T1" fmla="*/ 2147483646 h 10"/>
                <a:gd name="T2" fmla="*/ 2147483646 w 9"/>
                <a:gd name="T3" fmla="*/ 2147483646 h 10"/>
                <a:gd name="T4" fmla="*/ 2147483646 w 9"/>
                <a:gd name="T5" fmla="*/ 2147483646 h 10"/>
                <a:gd name="T6" fmla="*/ 2147483646 w 9"/>
                <a:gd name="T7" fmla="*/ 0 h 10"/>
                <a:gd name="T8" fmla="*/ 0 w 9"/>
                <a:gd name="T9" fmla="*/ 2147483646 h 10"/>
                <a:gd name="T10" fmla="*/ 2147483646 w 9"/>
                <a:gd name="T11" fmla="*/ 2147483646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10"/>
                <a:gd name="T20" fmla="*/ 9 w 9"/>
                <a:gd name="T21" fmla="*/ 10 h 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10">
                  <a:moveTo>
                    <a:pt x="9" y="5"/>
                  </a:moveTo>
                  <a:lnTo>
                    <a:pt x="9" y="10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5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A31C2706-3470-4675-A93A-366F256DF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0" y="3722688"/>
              <a:ext cx="15875" cy="7143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CC0121C3-96F2-4C61-9FA2-6E2DC6B43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6350" y="4429125"/>
              <a:ext cx="15875" cy="15875"/>
            </a:xfrm>
            <a:custGeom>
              <a:avLst/>
              <a:gdLst>
                <a:gd name="T0" fmla="*/ 2147483646 w 10"/>
                <a:gd name="T1" fmla="*/ 2147483646 h 10"/>
                <a:gd name="T2" fmla="*/ 0 w 10"/>
                <a:gd name="T3" fmla="*/ 2147483646 h 10"/>
                <a:gd name="T4" fmla="*/ 0 w 10"/>
                <a:gd name="T5" fmla="*/ 2147483646 h 10"/>
                <a:gd name="T6" fmla="*/ 2147483646 w 10"/>
                <a:gd name="T7" fmla="*/ 2147483646 h 10"/>
                <a:gd name="T8" fmla="*/ 2147483646 w 10"/>
                <a:gd name="T9" fmla="*/ 0 h 10"/>
                <a:gd name="T10" fmla="*/ 2147483646 w 10"/>
                <a:gd name="T11" fmla="*/ 2147483646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10"/>
                <a:gd name="T20" fmla="*/ 10 w 10"/>
                <a:gd name="T21" fmla="*/ 10 h 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10">
                  <a:moveTo>
                    <a:pt x="5" y="10"/>
                  </a:moveTo>
                  <a:lnTo>
                    <a:pt x="0" y="10"/>
                  </a:lnTo>
                  <a:lnTo>
                    <a:pt x="0" y="5"/>
                  </a:lnTo>
                  <a:lnTo>
                    <a:pt x="10" y="5"/>
                  </a:lnTo>
                  <a:lnTo>
                    <a:pt x="5" y="0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22420BAB-0743-4175-A763-EC0C7D5E6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6350" y="3714750"/>
              <a:ext cx="15875" cy="14288"/>
            </a:xfrm>
            <a:custGeom>
              <a:avLst/>
              <a:gdLst>
                <a:gd name="T0" fmla="*/ 0 w 10"/>
                <a:gd name="T1" fmla="*/ 2147483646 h 9"/>
                <a:gd name="T2" fmla="*/ 0 w 10"/>
                <a:gd name="T3" fmla="*/ 0 h 9"/>
                <a:gd name="T4" fmla="*/ 2147483646 w 10"/>
                <a:gd name="T5" fmla="*/ 0 h 9"/>
                <a:gd name="T6" fmla="*/ 2147483646 w 10"/>
                <a:gd name="T7" fmla="*/ 2147483646 h 9"/>
                <a:gd name="T8" fmla="*/ 2147483646 w 10"/>
                <a:gd name="T9" fmla="*/ 2147483646 h 9"/>
                <a:gd name="T10" fmla="*/ 0 w 10"/>
                <a:gd name="T11" fmla="*/ 2147483646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9"/>
                <a:gd name="T20" fmla="*/ 10 w 10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9">
                  <a:moveTo>
                    <a:pt x="0" y="5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9"/>
                  </a:lnTo>
                  <a:lnTo>
                    <a:pt x="1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463E401B-F1FD-4B77-824F-911450532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3355975"/>
              <a:ext cx="355600" cy="357188"/>
            </a:xfrm>
            <a:custGeom>
              <a:avLst/>
              <a:gdLst>
                <a:gd name="T0" fmla="*/ 2147483646 w 224"/>
                <a:gd name="T1" fmla="*/ 2147483646 h 225"/>
                <a:gd name="T2" fmla="*/ 2147483646 w 224"/>
                <a:gd name="T3" fmla="*/ 2147483646 h 225"/>
                <a:gd name="T4" fmla="*/ 2147483646 w 224"/>
                <a:gd name="T5" fmla="*/ 0 h 225"/>
                <a:gd name="T6" fmla="*/ 0 w 224"/>
                <a:gd name="T7" fmla="*/ 2147483646 h 225"/>
                <a:gd name="T8" fmla="*/ 2147483646 w 224"/>
                <a:gd name="T9" fmla="*/ 214748364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4"/>
                <a:gd name="T16" fmla="*/ 0 h 225"/>
                <a:gd name="T17" fmla="*/ 224 w 224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4" h="225">
                  <a:moveTo>
                    <a:pt x="218" y="225"/>
                  </a:moveTo>
                  <a:lnTo>
                    <a:pt x="224" y="218"/>
                  </a:lnTo>
                  <a:lnTo>
                    <a:pt x="6" y="0"/>
                  </a:lnTo>
                  <a:lnTo>
                    <a:pt x="0" y="7"/>
                  </a:lnTo>
                  <a:lnTo>
                    <a:pt x="218" y="22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1D91D143-ADBE-44AC-984F-37148AEED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700" y="3349625"/>
              <a:ext cx="355600" cy="358775"/>
            </a:xfrm>
            <a:custGeom>
              <a:avLst/>
              <a:gdLst>
                <a:gd name="T0" fmla="*/ 0 w 224"/>
                <a:gd name="T1" fmla="*/ 2147483646 h 226"/>
                <a:gd name="T2" fmla="*/ 2147483646 w 224"/>
                <a:gd name="T3" fmla="*/ 2147483646 h 226"/>
                <a:gd name="T4" fmla="*/ 2147483646 w 224"/>
                <a:gd name="T5" fmla="*/ 2147483646 h 226"/>
                <a:gd name="T6" fmla="*/ 2147483646 w 224"/>
                <a:gd name="T7" fmla="*/ 0 h 226"/>
                <a:gd name="T8" fmla="*/ 0 w 224"/>
                <a:gd name="T9" fmla="*/ 2147483646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4"/>
                <a:gd name="T16" fmla="*/ 0 h 226"/>
                <a:gd name="T17" fmla="*/ 224 w 224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4" h="226">
                  <a:moveTo>
                    <a:pt x="0" y="219"/>
                  </a:moveTo>
                  <a:lnTo>
                    <a:pt x="6" y="226"/>
                  </a:lnTo>
                  <a:lnTo>
                    <a:pt x="224" y="7"/>
                  </a:lnTo>
                  <a:lnTo>
                    <a:pt x="218" y="0"/>
                  </a:lnTo>
                  <a:lnTo>
                    <a:pt x="0" y="21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E1A70EF9-7A62-4F67-A80A-6899A9882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2138" y="4322763"/>
              <a:ext cx="201613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032A991E-3F78-445C-9D8A-D89A0C712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438" y="2581275"/>
              <a:ext cx="201613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y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C0B30381-4AFD-4835-9E39-576E40B52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978150"/>
              <a:ext cx="2144713" cy="14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5" name="Rectangle 31">
              <a:extLst>
                <a:ext uri="{FF2B5EF4-FFF2-40B4-BE49-F238E27FC236}">
                  <a16:creationId xmlns:a16="http://schemas.microsoft.com/office/drawing/2014/main" id="{31F87232-2DC1-455D-BADF-87B344238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1088" y="2986088"/>
              <a:ext cx="14288" cy="288766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2F185415-F566-47CC-8405-6FD09CC62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1088" y="2978150"/>
              <a:ext cx="14288" cy="14288"/>
            </a:xfrm>
            <a:custGeom>
              <a:avLst/>
              <a:gdLst>
                <a:gd name="T0" fmla="*/ 2147483646 w 9"/>
                <a:gd name="T1" fmla="*/ 0 h 9"/>
                <a:gd name="T2" fmla="*/ 2147483646 w 9"/>
                <a:gd name="T3" fmla="*/ 0 h 9"/>
                <a:gd name="T4" fmla="*/ 2147483646 w 9"/>
                <a:gd name="T5" fmla="*/ 2147483646 h 9"/>
                <a:gd name="T6" fmla="*/ 0 w 9"/>
                <a:gd name="T7" fmla="*/ 2147483646 h 9"/>
                <a:gd name="T8" fmla="*/ 2147483646 w 9"/>
                <a:gd name="T9" fmla="*/ 2147483646 h 9"/>
                <a:gd name="T10" fmla="*/ 2147483646 w 9"/>
                <a:gd name="T11" fmla="*/ 0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9"/>
                <a:gd name="T20" fmla="*/ 9 w 9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9">
                  <a:moveTo>
                    <a:pt x="5" y="0"/>
                  </a:moveTo>
                  <a:lnTo>
                    <a:pt x="9" y="0"/>
                  </a:lnTo>
                  <a:lnTo>
                    <a:pt x="9" y="5"/>
                  </a:lnTo>
                  <a:lnTo>
                    <a:pt x="0" y="5"/>
                  </a:lnTo>
                  <a:lnTo>
                    <a:pt x="5" y="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37" name="Rectangle 33">
              <a:extLst>
                <a:ext uri="{FF2B5EF4-FFF2-40B4-BE49-F238E27FC236}">
                  <a16:creationId xmlns:a16="http://schemas.microsoft.com/office/drawing/2014/main" id="{598FABE0-B913-49EC-9275-4094BE147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5867400"/>
              <a:ext cx="2144713" cy="14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80CEF677-5416-4EBF-85CD-841AF03EC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1088" y="5867400"/>
              <a:ext cx="14288" cy="14288"/>
            </a:xfrm>
            <a:custGeom>
              <a:avLst/>
              <a:gdLst>
                <a:gd name="T0" fmla="*/ 2147483646 w 9"/>
                <a:gd name="T1" fmla="*/ 2147483646 h 9"/>
                <a:gd name="T2" fmla="*/ 2147483646 w 9"/>
                <a:gd name="T3" fmla="*/ 2147483646 h 9"/>
                <a:gd name="T4" fmla="*/ 2147483646 w 9"/>
                <a:gd name="T5" fmla="*/ 2147483646 h 9"/>
                <a:gd name="T6" fmla="*/ 2147483646 w 9"/>
                <a:gd name="T7" fmla="*/ 0 h 9"/>
                <a:gd name="T8" fmla="*/ 0 w 9"/>
                <a:gd name="T9" fmla="*/ 2147483646 h 9"/>
                <a:gd name="T10" fmla="*/ 2147483646 w 9"/>
                <a:gd name="T11" fmla="*/ 2147483646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9"/>
                <a:gd name="T20" fmla="*/ 9 w 9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9">
                  <a:moveTo>
                    <a:pt x="9" y="4"/>
                  </a:moveTo>
                  <a:lnTo>
                    <a:pt x="9" y="9"/>
                  </a:lnTo>
                  <a:lnTo>
                    <a:pt x="5" y="9"/>
                  </a:lnTo>
                  <a:lnTo>
                    <a:pt x="5" y="0"/>
                  </a:lnTo>
                  <a:lnTo>
                    <a:pt x="0" y="4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39" name="Rectangle 35">
              <a:extLst>
                <a:ext uri="{FF2B5EF4-FFF2-40B4-BE49-F238E27FC236}">
                  <a16:creationId xmlns:a16="http://schemas.microsoft.com/office/drawing/2014/main" id="{E5B2B243-1D89-434D-A750-730EBC46D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5" y="2986088"/>
              <a:ext cx="14288" cy="288766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C1650B5-CEC9-4C06-8140-519FAB449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375" y="5867400"/>
              <a:ext cx="14288" cy="14288"/>
            </a:xfrm>
            <a:custGeom>
              <a:avLst/>
              <a:gdLst>
                <a:gd name="T0" fmla="*/ 2147483646 w 9"/>
                <a:gd name="T1" fmla="*/ 2147483646 h 9"/>
                <a:gd name="T2" fmla="*/ 0 w 9"/>
                <a:gd name="T3" fmla="*/ 2147483646 h 9"/>
                <a:gd name="T4" fmla="*/ 0 w 9"/>
                <a:gd name="T5" fmla="*/ 2147483646 h 9"/>
                <a:gd name="T6" fmla="*/ 2147483646 w 9"/>
                <a:gd name="T7" fmla="*/ 2147483646 h 9"/>
                <a:gd name="T8" fmla="*/ 2147483646 w 9"/>
                <a:gd name="T9" fmla="*/ 0 h 9"/>
                <a:gd name="T10" fmla="*/ 2147483646 w 9"/>
                <a:gd name="T11" fmla="*/ 2147483646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9"/>
                <a:gd name="T20" fmla="*/ 9 w 9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9">
                  <a:moveTo>
                    <a:pt x="5" y="9"/>
                  </a:moveTo>
                  <a:lnTo>
                    <a:pt x="0" y="9"/>
                  </a:lnTo>
                  <a:lnTo>
                    <a:pt x="0" y="4"/>
                  </a:lnTo>
                  <a:lnTo>
                    <a:pt x="9" y="4"/>
                  </a:lnTo>
                  <a:lnTo>
                    <a:pt x="5" y="0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EC1936BC-AAE4-4DE3-8834-732153BAD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375" y="2978150"/>
              <a:ext cx="14288" cy="14288"/>
            </a:xfrm>
            <a:custGeom>
              <a:avLst/>
              <a:gdLst>
                <a:gd name="T0" fmla="*/ 0 w 9"/>
                <a:gd name="T1" fmla="*/ 2147483646 h 9"/>
                <a:gd name="T2" fmla="*/ 0 w 9"/>
                <a:gd name="T3" fmla="*/ 0 h 9"/>
                <a:gd name="T4" fmla="*/ 2147483646 w 9"/>
                <a:gd name="T5" fmla="*/ 0 h 9"/>
                <a:gd name="T6" fmla="*/ 2147483646 w 9"/>
                <a:gd name="T7" fmla="*/ 2147483646 h 9"/>
                <a:gd name="T8" fmla="*/ 2147483646 w 9"/>
                <a:gd name="T9" fmla="*/ 2147483646 h 9"/>
                <a:gd name="T10" fmla="*/ 0 w 9"/>
                <a:gd name="T11" fmla="*/ 2147483646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9"/>
                <a:gd name="T20" fmla="*/ 9 w 9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9">
                  <a:moveTo>
                    <a:pt x="0" y="5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9"/>
                  </a:lnTo>
                  <a:lnTo>
                    <a:pt x="9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317775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B602-4FDA-4DD1-A7B0-69F0370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FD5B-2ABA-4526-A6F3-3A6F5228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steps for our simple program (order varies):</a:t>
            </a:r>
          </a:p>
          <a:p>
            <a:pPr marL="514350" indent="-514350">
              <a:buAutoNum type="arabicPeriod"/>
            </a:pPr>
            <a:r>
              <a:rPr lang="en-US" dirty="0"/>
              <a:t>Create a window</a:t>
            </a:r>
          </a:p>
          <a:p>
            <a:pPr marL="514350" indent="-514350">
              <a:buAutoNum type="arabicPeriod"/>
            </a:pPr>
            <a:r>
              <a:rPr lang="en-US" dirty="0"/>
              <a:t>Initialize the program (e.g. projection)</a:t>
            </a:r>
          </a:p>
          <a:p>
            <a:pPr marL="514350" indent="-514350">
              <a:buAutoNum type="arabicPeriod"/>
            </a:pPr>
            <a:r>
              <a:rPr lang="en-US" dirty="0"/>
              <a:t>Define the scene</a:t>
            </a:r>
          </a:p>
          <a:p>
            <a:pPr marL="514350" indent="-514350">
              <a:buAutoNum type="arabicPeriod"/>
            </a:pPr>
            <a:r>
              <a:rPr lang="en-US" dirty="0"/>
              <a:t>Define rendering parameters</a:t>
            </a:r>
          </a:p>
          <a:p>
            <a:pPr marL="514350" indent="-514350">
              <a:buAutoNum type="arabicPeriod"/>
            </a:pPr>
            <a:r>
              <a:rPr lang="en-US" dirty="0"/>
              <a:t>Draw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Source code is on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Canvas/Files/OpenGL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39901-F922-44B4-9B8B-59D6711476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13</a:t>
            </a:fld>
            <a:endParaRPr lang="en-NZ" altLang="zh-TW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606D5A-D5C6-4463-B9D1-41697EE29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9" y="3093865"/>
            <a:ext cx="2524870" cy="361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5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4980-D3C0-475C-A2F7-A1AEE840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Program Structure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9222D-7A81-452D-8FF7-6076DA356E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14</a:t>
            </a:fld>
            <a:endParaRPr lang="en-NZ" altLang="zh-TW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CDF5B9-2ABA-4F48-A064-B566DA4194FA}"/>
              </a:ext>
            </a:extLst>
          </p:cNvPr>
          <p:cNvSpPr/>
          <p:nvPr/>
        </p:nvSpPr>
        <p:spPr>
          <a:xfrm>
            <a:off x="279400" y="1386376"/>
            <a:ext cx="934720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/>
              <a:t>The program could be structured like this:</a:t>
            </a:r>
          </a:p>
          <a:p>
            <a:pPr>
              <a:lnSpc>
                <a:spcPct val="110000"/>
              </a:lnSpc>
            </a:pPr>
            <a:r>
              <a:rPr lang="en-US" altLang="en-US" i="1" dirty="0">
                <a:latin typeface="Bitstream Vera Sans" pitchFamily="34" charset="0"/>
                <a:cs typeface="Courier New" panose="02070309020205020404" pitchFamily="49" charset="0"/>
              </a:rPr>
              <a:t>Define Scene			</a:t>
            </a:r>
            <a:r>
              <a:rPr lang="en-US" altLang="en-US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//</a:t>
            </a:r>
            <a:r>
              <a:rPr lang="en-US" altLang="en-US" i="1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Variables storing mesh info, or function loading from file</a:t>
            </a:r>
            <a:endParaRPr lang="en-US" altLang="en-US" dirty="0">
              <a:solidFill>
                <a:srgbClr val="93CDDD"/>
              </a:solidFill>
              <a:latin typeface="Bitstream Vera Sans" pitchFamily="34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dirty="0" err="1">
                <a:latin typeface="Bitstream Vera Sans" pitchFamily="34" charset="0"/>
                <a:cs typeface="Courier New" panose="02070309020205020404" pitchFamily="49" charset="0"/>
              </a:rPr>
              <a:t>CreateWindow</a:t>
            </a:r>
            <a:r>
              <a:rPr lang="en-US" altLang="en-US" i="1" dirty="0">
                <a:latin typeface="Bitstream Vera Sans" pitchFamily="34" charset="0"/>
                <a:cs typeface="Courier New" panose="02070309020205020404" pitchFamily="49" charset="0"/>
              </a:rPr>
              <a:t>() 			</a:t>
            </a:r>
            <a:r>
              <a:rPr lang="en-US" altLang="en-US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//</a:t>
            </a:r>
            <a:r>
              <a:rPr lang="en-US" altLang="en-US" i="1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open a </a:t>
            </a:r>
            <a:r>
              <a:rPr lang="en-NZ" altLang="en-US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window</a:t>
            </a:r>
            <a:r>
              <a:rPr lang="en-US" altLang="en-US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 into the frame buffer into which the</a:t>
            </a:r>
            <a:r>
              <a:rPr lang="en-US" altLang="en-US" dirty="0">
                <a:solidFill>
                  <a:srgbClr val="93CDDD"/>
                </a:solidFill>
                <a:latin typeface="Bitstream Vera Sans" pitchFamily="34" charset="0"/>
                <a:cs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93CDDD"/>
                </a:solidFill>
                <a:latin typeface="Bitstream Vera Sans" pitchFamily="34" charset="0"/>
                <a:cs typeface="Courier New" panose="02070309020205020404" pitchFamily="49" charset="0"/>
              </a:rPr>
              <a:t>				</a:t>
            </a:r>
            <a:r>
              <a:rPr lang="en-US" altLang="en-US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// program will draw.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				// A GL context is associated with the window and all 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				// subsequent OpenGL commands are with respect to	 				// the current context.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B050"/>
              </a:solidFill>
              <a:latin typeface="Bitstream Vera Sans" pitchFamily="34" charset="0"/>
              <a:cs typeface="Courier New" panose="02070309020205020404" pitchFamily="49" charset="0"/>
            </a:endParaRP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i="1" dirty="0" err="1">
                <a:latin typeface="Bitstream Vera Sans" pitchFamily="34" charset="0"/>
                <a:cs typeface="Courier New" panose="02070309020205020404" pitchFamily="49" charset="0"/>
              </a:rPr>
              <a:t>InitialiseProgram</a:t>
            </a:r>
            <a:r>
              <a:rPr lang="en-US" altLang="en-US" i="1" dirty="0">
                <a:latin typeface="Bitstream Vera Sans" pitchFamily="34" charset="0"/>
                <a:cs typeface="Courier New" panose="02070309020205020404" pitchFamily="49" charset="0"/>
              </a:rPr>
              <a:t>()</a:t>
            </a:r>
            <a:r>
              <a:rPr lang="en-US" altLang="en-US" dirty="0">
                <a:latin typeface="Bitstream Vera Sans" pitchFamily="34" charset="0"/>
                <a:cs typeface="Courier New" panose="02070309020205020404" pitchFamily="49" charset="0"/>
              </a:rPr>
              <a:t>			</a:t>
            </a:r>
            <a:r>
              <a:rPr lang="en-US" altLang="en-US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// Specify how scene (2D or 3D) is mapped onto a 					// window on the screen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B050"/>
              </a:solidFill>
              <a:latin typeface="Bitstream Vera Sans" pitchFamily="34" charset="0"/>
              <a:cs typeface="Courier New" panose="02070309020205020404" pitchFamily="49" charset="0"/>
            </a:endParaRP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i="1" dirty="0" err="1">
                <a:latin typeface="Bitstream Vera Sans" pitchFamily="34" charset="0"/>
                <a:cs typeface="Courier New" panose="02070309020205020404" pitchFamily="49" charset="0"/>
              </a:rPr>
              <a:t>DefineRenderingParameters</a:t>
            </a:r>
            <a:r>
              <a:rPr lang="en-US" altLang="en-US" i="1" dirty="0">
                <a:latin typeface="Bitstream Vera Sans" pitchFamily="34" charset="0"/>
                <a:cs typeface="Courier New" panose="02070309020205020404" pitchFamily="49" charset="0"/>
              </a:rPr>
              <a:t>()	</a:t>
            </a:r>
            <a:r>
              <a:rPr lang="en-US" altLang="en-US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// For example, lighting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B050"/>
              </a:solidFill>
              <a:latin typeface="Bitstream Vera Sans" pitchFamily="34" charset="0"/>
              <a:cs typeface="Courier New" panose="02070309020205020404" pitchFamily="49" charset="0"/>
            </a:endParaRP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B050"/>
              </a:solidFill>
              <a:latin typeface="Bitstream Vera Sans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dirty="0">
                <a:latin typeface="Bitstream Vera Sans" pitchFamily="34" charset="0"/>
                <a:cs typeface="Courier New" panose="02070309020205020404" pitchFamily="49" charset="0"/>
              </a:rPr>
              <a:t>Draw()	    	 		</a:t>
            </a:r>
            <a:r>
              <a:rPr lang="en-US" altLang="en-US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// Set </a:t>
            </a:r>
            <a:r>
              <a:rPr lang="en-NZ" altLang="en-US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colour</a:t>
            </a:r>
            <a:r>
              <a:rPr lang="en-US" altLang="en-US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 or material properties of objects &amp; draw them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B050"/>
                </a:solidFill>
                <a:latin typeface="Bitstream Vera Sans" pitchFamily="34" charset="0"/>
                <a:cs typeface="Courier New" panose="02070309020205020404" pitchFamily="49" charset="0"/>
              </a:rPr>
              <a:t>			      	</a:t>
            </a:r>
          </a:p>
        </p:txBody>
      </p:sp>
    </p:spTree>
    <p:extLst>
      <p:ext uri="{BB962C8B-B14F-4D97-AF65-F5344CB8AC3E}">
        <p14:creationId xmlns:p14="http://schemas.microsoft.com/office/powerpoint/2010/main" val="37073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B80F-7BBE-4B39-9C3A-5135E4C6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Window, 2. Initialize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A027F-6ED0-4281-96BC-BBDB90ACF1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15</a:t>
            </a:fld>
            <a:endParaRPr lang="en-NZ" altLang="zh-TW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F9A62E4-7A22-43FE-846C-784C3D156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3" y="1268304"/>
            <a:ext cx="6677957" cy="217200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FD68CA-D00D-4ABC-BAB4-B18A514AD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3" y="3540210"/>
            <a:ext cx="7834383" cy="261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5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E72F-1A23-4CA7-A9E9-1F51DC15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Define Scene/Mesh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9B7C2-8257-44E1-9A20-2C87FAB01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Vertices are a pair of floats giving (x, y) cords</a:t>
            </a:r>
          </a:p>
          <a:p>
            <a:r>
              <a:rPr lang="en-US" dirty="0"/>
              <a:t>Our primitive is GL_LINES, so our indices defines pairs of vertices corresponding to lines</a:t>
            </a:r>
          </a:p>
          <a:p>
            <a:r>
              <a:rPr lang="en-US" dirty="0"/>
              <a:t>Lines share vertices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66485-B7D9-4051-97DB-1631418396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16</a:t>
            </a:fld>
            <a:endParaRPr lang="en-NZ" altLang="zh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CCC71B-9220-460C-B11C-548FA8652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270000"/>
            <a:ext cx="9326344" cy="165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75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438D-B55B-4606-8B62-F68CFEB9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Rendering Parameters, 5. Draw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B5974-DF9A-40F7-84CD-88A4565B2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program is too simple to need </a:t>
            </a:r>
            <a:r>
              <a:rPr lang="en-US"/>
              <a:t>step 4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FA621-A63E-409F-95DA-C0EB1F7EC8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17</a:t>
            </a:fld>
            <a:endParaRPr lang="en-NZ" altLang="zh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F7BF67-D40D-4E26-98F9-48ACFC1BD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944043"/>
            <a:ext cx="6702334" cy="469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79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A353-BE99-4696-AB2F-4520530A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7C2F-1367-4264-BEEA-910A487A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How do we draw the house in white</a:t>
            </a:r>
          </a:p>
          <a:p>
            <a:pPr marL="457200" lvl="1" indent="0">
              <a:buNone/>
            </a:pPr>
            <a:r>
              <a:rPr lang="en-US" dirty="0"/>
              <a:t>on a black background?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2800" dirty="0"/>
              <a:t>H</a:t>
            </a:r>
            <a:r>
              <a:rPr lang="en-NZ" sz="2800" dirty="0"/>
              <a:t>ow can we draw the house at</a:t>
            </a:r>
          </a:p>
          <a:p>
            <a:pPr marL="457200" lvl="1" indent="0">
              <a:buNone/>
            </a:pPr>
            <a:r>
              <a:rPr lang="en-US" dirty="0"/>
              <a:t>t</a:t>
            </a:r>
            <a:r>
              <a:rPr lang="en-NZ" dirty="0"/>
              <a:t>he bottom left of the window?</a:t>
            </a:r>
          </a:p>
          <a:p>
            <a:pPr marL="457200" lvl="1" indent="0">
              <a:buNone/>
            </a:pPr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Hint: 3 different answers to this question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A57D0-70BE-469F-8D89-C379944FD4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18</a:t>
            </a:fld>
            <a:endParaRPr lang="en-NZ" altLang="zh-TW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18C063-C727-4C35-8F0E-61DCDBD0D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3740150"/>
            <a:ext cx="1755775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528E4E-765C-48FB-8533-B9A34DBF32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362" y="1487487"/>
            <a:ext cx="1228725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150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A353-BE99-4696-AB2F-4520530A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7C2F-1367-4264-BEEA-910A487A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How do we draw the house in white</a:t>
            </a:r>
          </a:p>
          <a:p>
            <a:pPr marL="457200" lvl="1" indent="0">
              <a:buNone/>
            </a:pPr>
            <a:r>
              <a:rPr lang="en-US" dirty="0"/>
              <a:t>on a black background?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2800" dirty="0"/>
              <a:t>H</a:t>
            </a:r>
            <a:r>
              <a:rPr lang="en-NZ" sz="2800" dirty="0"/>
              <a:t>ow can we draw the house at</a:t>
            </a:r>
          </a:p>
          <a:p>
            <a:pPr marL="457200" lvl="1" indent="0">
              <a:buNone/>
            </a:pPr>
            <a:r>
              <a:rPr lang="en-US" dirty="0"/>
              <a:t>t</a:t>
            </a:r>
            <a:r>
              <a:rPr lang="en-NZ" dirty="0"/>
              <a:t>he bottom left of the window?</a:t>
            </a:r>
          </a:p>
          <a:p>
            <a:pPr marL="457200" lvl="1" indent="0">
              <a:buNone/>
            </a:pPr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Hint: 3 different answers to this question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A57D0-70BE-469F-8D89-C379944FD4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19</a:t>
            </a:fld>
            <a:endParaRPr lang="en-NZ" altLang="zh-TW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18C063-C727-4C35-8F0E-61DCDBD0D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3740150"/>
            <a:ext cx="1755775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528E4E-765C-48FB-8533-B9A34DBF32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362" y="1487487"/>
            <a:ext cx="1228725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2E25A9-3A92-4015-809D-F9B0D0B7CA0C}"/>
              </a:ext>
            </a:extLst>
          </p:cNvPr>
          <p:cNvSpPr/>
          <p:nvPr/>
        </p:nvSpPr>
        <p:spPr>
          <a:xfrm>
            <a:off x="495300" y="2373313"/>
            <a:ext cx="7522265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187325" indent="-187325">
              <a:buFont typeface="Wingdings" panose="05000000000000000000" pitchFamily="2" charset="2"/>
              <a:buNone/>
              <a:tabLst>
                <a:tab pos="374650" algn="l"/>
                <a:tab pos="606425" algn="l"/>
                <a:tab pos="849313" algn="l"/>
                <a:tab pos="1133475" algn="l"/>
                <a:tab pos="1441450" algn="l"/>
                <a:tab pos="1724025" algn="l"/>
                <a:tab pos="2008188" algn="l"/>
                <a:tab pos="2393950" algn="l"/>
              </a:tabLst>
              <a:defRPr/>
            </a:pPr>
            <a:r>
              <a:rPr lang="en-AU" altLang="en-US" sz="2000" dirty="0">
                <a:solidFill>
                  <a:schemeClr val="bg2"/>
                </a:solidFill>
              </a:rPr>
              <a:t>void display(void){ …	glColor3f(1.0, 1.0, 1.0); // white   …. }</a:t>
            </a:r>
          </a:p>
          <a:p>
            <a:pPr marL="187325" indent="-187325">
              <a:buFont typeface="Wingdings" panose="05000000000000000000" pitchFamily="2" charset="2"/>
              <a:buNone/>
              <a:tabLst>
                <a:tab pos="374650" algn="l"/>
                <a:tab pos="606425" algn="l"/>
                <a:tab pos="849313" algn="l"/>
                <a:tab pos="1133475" algn="l"/>
                <a:tab pos="1441450" algn="l"/>
                <a:tab pos="1724025" algn="l"/>
                <a:tab pos="2008188" algn="l"/>
                <a:tab pos="2393950" algn="l"/>
              </a:tabLst>
              <a:defRPr/>
            </a:pPr>
            <a:r>
              <a:rPr lang="en-AU" altLang="en-US" sz="2000" dirty="0">
                <a:solidFill>
                  <a:schemeClr val="bg2"/>
                </a:solidFill>
              </a:rPr>
              <a:t>void init(void) {</a:t>
            </a:r>
            <a:r>
              <a:rPr lang="en-AU" altLang="ko-KR" sz="2000" dirty="0">
                <a:solidFill>
                  <a:schemeClr val="bg2"/>
                </a:solidFill>
                <a:ea typeface="Gulim" pitchFamily="34" charset="-127"/>
              </a:rPr>
              <a:t> …    </a:t>
            </a:r>
            <a:r>
              <a:rPr lang="en-AU" altLang="en-US" sz="2000" dirty="0">
                <a:solidFill>
                  <a:schemeClr val="bg2"/>
                </a:solidFill>
              </a:rPr>
              <a:t>glClearColor(0.0, 0.0, 0.0, 0.0); // black   … }	</a:t>
            </a:r>
            <a:endParaRPr lang="en-NZ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5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Outline</a:t>
            </a:r>
            <a:endParaRPr lang="en-NZ" altLang="zh-TW" dirty="0">
              <a:ea typeface="新細明體" charset="-12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OpenGL and associated Libraries</a:t>
            </a:r>
          </a:p>
          <a:p>
            <a:r>
              <a:rPr lang="en-US" altLang="zh-TW" dirty="0">
                <a:ea typeface="新細明體" charset="-120"/>
              </a:rPr>
              <a:t>OpenGL Primitives</a:t>
            </a:r>
          </a:p>
          <a:p>
            <a:r>
              <a:rPr lang="en-US" altLang="zh-TW" dirty="0">
                <a:ea typeface="新細明體" charset="-120"/>
              </a:rPr>
              <a:t>A Simple OpenGL Program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EB8A5BE-986B-4184-805A-80B51D81F256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NZ" altLang="zh-TW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A353-BE99-4696-AB2F-4520530A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7C2F-1367-4264-BEEA-910A487A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How do we draw the house in white</a:t>
            </a:r>
          </a:p>
          <a:p>
            <a:pPr marL="457200" lvl="1" indent="0">
              <a:buNone/>
            </a:pPr>
            <a:r>
              <a:rPr lang="en-US" dirty="0"/>
              <a:t>on a black background?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2800" dirty="0"/>
              <a:t>H</a:t>
            </a:r>
            <a:r>
              <a:rPr lang="en-NZ" sz="2800" dirty="0"/>
              <a:t>ow can we draw the house at</a:t>
            </a:r>
          </a:p>
          <a:p>
            <a:pPr marL="457200" lvl="1" indent="0">
              <a:buNone/>
            </a:pPr>
            <a:r>
              <a:rPr lang="en-US" dirty="0"/>
              <a:t>t</a:t>
            </a:r>
            <a:r>
              <a:rPr lang="en-NZ" dirty="0"/>
              <a:t>he bottom left of the window?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</a:t>
            </a:r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y modifying the vertices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</a:t>
            </a:r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y modifying the projection matrix</a:t>
            </a:r>
          </a:p>
          <a:p>
            <a:pPr marL="914400" lvl="2" indent="0">
              <a:buNone/>
            </a:pPr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(Changing the gluOrtho2D() arguments)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</a:t>
            </a:r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y applying a translation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A57D0-70BE-469F-8D89-C379944FD4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20</a:t>
            </a:fld>
            <a:endParaRPr lang="en-NZ" altLang="zh-TW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18C063-C727-4C35-8F0E-61DCDBD0D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3740150"/>
            <a:ext cx="1755775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528E4E-765C-48FB-8533-B9A34DBF32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362" y="1487487"/>
            <a:ext cx="1228725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2E25A9-3A92-4015-809D-F9B0D0B7CA0C}"/>
              </a:ext>
            </a:extLst>
          </p:cNvPr>
          <p:cNvSpPr/>
          <p:nvPr/>
        </p:nvSpPr>
        <p:spPr>
          <a:xfrm>
            <a:off x="495300" y="2373313"/>
            <a:ext cx="7522265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187325" indent="-187325">
              <a:buFont typeface="Wingdings" panose="05000000000000000000" pitchFamily="2" charset="2"/>
              <a:buNone/>
              <a:tabLst>
                <a:tab pos="374650" algn="l"/>
                <a:tab pos="606425" algn="l"/>
                <a:tab pos="849313" algn="l"/>
                <a:tab pos="1133475" algn="l"/>
                <a:tab pos="1441450" algn="l"/>
                <a:tab pos="1724025" algn="l"/>
                <a:tab pos="2008188" algn="l"/>
                <a:tab pos="2393950" algn="l"/>
              </a:tabLst>
              <a:defRPr/>
            </a:pPr>
            <a:r>
              <a:rPr lang="en-AU" altLang="en-US" sz="2000" dirty="0">
                <a:solidFill>
                  <a:schemeClr val="bg2"/>
                </a:solidFill>
              </a:rPr>
              <a:t>void display(void){ …	glColor3f(1.0, 1.0, 1.0); // white   …. }</a:t>
            </a:r>
          </a:p>
          <a:p>
            <a:pPr marL="187325" indent="-187325">
              <a:buFont typeface="Wingdings" panose="05000000000000000000" pitchFamily="2" charset="2"/>
              <a:buNone/>
              <a:tabLst>
                <a:tab pos="374650" algn="l"/>
                <a:tab pos="606425" algn="l"/>
                <a:tab pos="849313" algn="l"/>
                <a:tab pos="1133475" algn="l"/>
                <a:tab pos="1441450" algn="l"/>
                <a:tab pos="1724025" algn="l"/>
                <a:tab pos="2008188" algn="l"/>
                <a:tab pos="2393950" algn="l"/>
              </a:tabLst>
              <a:defRPr/>
            </a:pPr>
            <a:r>
              <a:rPr lang="en-AU" altLang="en-US" sz="2000" dirty="0">
                <a:solidFill>
                  <a:schemeClr val="bg2"/>
                </a:solidFill>
              </a:rPr>
              <a:t>void init(void) {</a:t>
            </a:r>
            <a:r>
              <a:rPr lang="en-AU" altLang="ko-KR" sz="2000" dirty="0">
                <a:solidFill>
                  <a:schemeClr val="bg2"/>
                </a:solidFill>
                <a:ea typeface="Gulim" pitchFamily="34" charset="-127"/>
              </a:rPr>
              <a:t> …    </a:t>
            </a:r>
            <a:r>
              <a:rPr lang="en-AU" altLang="en-US" sz="2000" dirty="0">
                <a:solidFill>
                  <a:schemeClr val="bg2"/>
                </a:solidFill>
              </a:rPr>
              <a:t>glClearColor(0.0, 0.0, 0.0, 0.0); // black   … }	</a:t>
            </a:r>
            <a:endParaRPr lang="en-NZ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8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1F71-A57E-4F51-B0D1-2AC91ACE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F038-C8AA-4C4A-9FB7-3DB8F83A9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rendering API</a:t>
            </a:r>
          </a:p>
          <a:p>
            <a:r>
              <a:rPr lang="en-US" dirty="0"/>
              <a:t>Allows graphics to be OS independent and window system independent</a:t>
            </a:r>
          </a:p>
          <a:p>
            <a:r>
              <a:rPr lang="en-US" dirty="0"/>
              <a:t>Other APIs: </a:t>
            </a:r>
          </a:p>
          <a:p>
            <a:pPr lvl="1"/>
            <a:r>
              <a:rPr lang="en-US" dirty="0"/>
              <a:t>Direct3D (graphics part of DirectX), </a:t>
            </a:r>
          </a:p>
          <a:p>
            <a:pPr lvl="1"/>
            <a:r>
              <a:rPr lang="en-US" dirty="0"/>
              <a:t>Metal (iOS API)</a:t>
            </a:r>
          </a:p>
          <a:p>
            <a:pPr lvl="1"/>
            <a:r>
              <a:rPr lang="en-US" dirty="0"/>
              <a:t>Vulcan (new, very low level API)</a:t>
            </a:r>
          </a:p>
          <a:p>
            <a:r>
              <a:rPr lang="en-US" dirty="0"/>
              <a:t>Other Versions:</a:t>
            </a:r>
          </a:p>
          <a:p>
            <a:pPr lvl="1"/>
            <a:r>
              <a:rPr lang="en-US" dirty="0"/>
              <a:t>OpenGL ES (smartphones, tablets,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WebGL (web browsers)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8A5D4-BABE-4EE2-BDAB-B4D4F6074A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3</a:t>
            </a:fld>
            <a:endParaRPr lang="en-NZ" altLang="zh-TW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A2610B1-2AC8-406F-90A0-82B1DC2F3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2532" y="651622"/>
            <a:ext cx="22288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8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9DD0-1395-4151-AC4C-74B273C5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GL/GLU/GLUT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1180A-02D9-4B65-803C-738DD639D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three OpenGL components:</a:t>
            </a:r>
          </a:p>
          <a:p>
            <a:pPr lvl="1"/>
            <a:r>
              <a:rPr lang="en-US" dirty="0"/>
              <a:t>GL, GLU, GLUT</a:t>
            </a:r>
          </a:p>
          <a:p>
            <a:r>
              <a:rPr lang="en-US" dirty="0"/>
              <a:t>GL is the main library</a:t>
            </a:r>
          </a:p>
          <a:p>
            <a:r>
              <a:rPr lang="en-US" dirty="0"/>
              <a:t>GLU is the OpenGL Utility library</a:t>
            </a:r>
          </a:p>
          <a:p>
            <a:pPr lvl="1"/>
            <a:r>
              <a:rPr lang="en-US" dirty="0"/>
              <a:t>Projections</a:t>
            </a:r>
          </a:p>
          <a:p>
            <a:r>
              <a:rPr lang="en-US" dirty="0"/>
              <a:t>GLUT OpenGL Utility Toolkit</a:t>
            </a:r>
          </a:p>
          <a:p>
            <a:pPr lvl="1"/>
            <a:r>
              <a:rPr lang="en-US" dirty="0"/>
              <a:t>Create windows</a:t>
            </a:r>
          </a:p>
          <a:p>
            <a:pPr lvl="1"/>
            <a:r>
              <a:rPr lang="en-US" dirty="0"/>
              <a:t>Handle input</a:t>
            </a:r>
          </a:p>
          <a:p>
            <a:pPr lvl="1"/>
            <a:r>
              <a:rPr lang="en-US" dirty="0"/>
              <a:t>Create simple objects to draw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CE39A-8894-46F3-A130-A3682A1A3D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4</a:t>
            </a:fld>
            <a:endParaRPr lang="en-NZ" altLang="zh-TW" dirty="0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92ADEC10-A947-4609-B53C-F2F9F85C6135}"/>
              </a:ext>
            </a:extLst>
          </p:cNvPr>
          <p:cNvGrpSpPr>
            <a:grpSpLocks/>
          </p:cNvGrpSpPr>
          <p:nvPr/>
        </p:nvGrpSpPr>
        <p:grpSpPr bwMode="auto">
          <a:xfrm>
            <a:off x="6016573" y="3841750"/>
            <a:ext cx="3748088" cy="2468562"/>
            <a:chOff x="5668963" y="3789363"/>
            <a:chExt cx="3748087" cy="2468562"/>
          </a:xfrm>
        </p:grpSpPr>
        <p:sp>
          <p:nvSpPr>
            <p:cNvPr id="6" name="Text Box 14">
              <a:extLst>
                <a:ext uri="{FF2B5EF4-FFF2-40B4-BE49-F238E27FC236}">
                  <a16:creationId xmlns:a16="http://schemas.microsoft.com/office/drawing/2014/main" id="{21A9D4FD-A203-4322-8652-4BA605A5B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9625" y="3789363"/>
              <a:ext cx="2330450" cy="409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AU" altLang="en-US" sz="2000" dirty="0">
                  <a:latin typeface="Times New Roman" panose="02020603050405020304" pitchFamily="18" charset="0"/>
                </a:rPr>
                <a:t>Application Program</a:t>
              </a:r>
            </a:p>
          </p:txBody>
        </p: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2BDAE8AE-7ADF-4C7D-B988-D6C423445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9763" y="4437063"/>
              <a:ext cx="876300" cy="409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AU" altLang="en-US" sz="2000" dirty="0">
                  <a:latin typeface="Times New Roman" panose="02020603050405020304" pitchFamily="18" charset="0"/>
                </a:rPr>
                <a:t>GLUT</a:t>
              </a:r>
            </a:p>
          </p:txBody>
        </p:sp>
        <p:sp>
          <p:nvSpPr>
            <p:cNvPr id="8" name="Text Box 16">
              <a:extLst>
                <a:ext uri="{FF2B5EF4-FFF2-40B4-BE49-F238E27FC236}">
                  <a16:creationId xmlns:a16="http://schemas.microsoft.com/office/drawing/2014/main" id="{3AD16515-1772-4D72-AABD-048AD6A5C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8963" y="5013325"/>
              <a:ext cx="1762125" cy="409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AU" altLang="en-US" sz="2000" dirty="0">
                  <a:latin typeface="Times New Roman" panose="02020603050405020304" pitchFamily="18" charset="0"/>
                </a:rPr>
                <a:t>GLU</a:t>
              </a:r>
            </a:p>
          </p:txBody>
        </p:sp>
        <p:sp>
          <p:nvSpPr>
            <p:cNvPr id="9" name="Text Box 17">
              <a:extLst>
                <a:ext uri="{FF2B5EF4-FFF2-40B4-BE49-F238E27FC236}">
                  <a16:creationId xmlns:a16="http://schemas.microsoft.com/office/drawing/2014/main" id="{813CC67E-4693-41CD-8CF0-3BA40729E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3725" y="5446713"/>
              <a:ext cx="3743325" cy="409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AU" altLang="en-US" sz="2000" dirty="0">
                  <a:latin typeface="Times New Roman" panose="02020603050405020304" pitchFamily="18" charset="0"/>
                </a:rPr>
                <a:t>GL</a:t>
              </a:r>
            </a:p>
          </p:txBody>
        </p:sp>
        <p:sp>
          <p:nvSpPr>
            <p:cNvPr id="10" name="Line 18">
              <a:extLst>
                <a:ext uri="{FF2B5EF4-FFF2-40B4-BE49-F238E27FC236}">
                  <a16:creationId xmlns:a16="http://schemas.microsoft.com/office/drawing/2014/main" id="{2CDA56C5-90A7-4F5F-9240-15DE5B702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9363" y="4073525"/>
              <a:ext cx="0" cy="976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 dirty="0"/>
            </a:p>
          </p:txBody>
        </p:sp>
        <p:sp>
          <p:nvSpPr>
            <p:cNvPr id="11" name="Line 19">
              <a:extLst>
                <a:ext uri="{FF2B5EF4-FFF2-40B4-BE49-F238E27FC236}">
                  <a16:creationId xmlns:a16="http://schemas.microsoft.com/office/drawing/2014/main" id="{9978656E-0805-4DCD-B6A1-F98F98781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9850" y="4149725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 dirty="0"/>
            </a:p>
          </p:txBody>
        </p:sp>
        <p:sp>
          <p:nvSpPr>
            <p:cNvPr id="12" name="Line 20">
              <a:extLst>
                <a:ext uri="{FF2B5EF4-FFF2-40B4-BE49-F238E27FC236}">
                  <a16:creationId xmlns:a16="http://schemas.microsoft.com/office/drawing/2014/main" id="{FBB845E4-21C2-4E60-82E7-D0531F1C2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0213" y="4221163"/>
              <a:ext cx="0" cy="1260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 dirty="0"/>
            </a:p>
          </p:txBody>
        </p:sp>
        <p:sp>
          <p:nvSpPr>
            <p:cNvPr id="13" name="Text Box 21">
              <a:extLst>
                <a:ext uri="{FF2B5EF4-FFF2-40B4-BE49-F238E27FC236}">
                  <a16:creationId xmlns:a16="http://schemas.microsoft.com/office/drawing/2014/main" id="{65587699-D57B-4C40-9241-EBE87E7E8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3725" y="5878513"/>
              <a:ext cx="3743325" cy="3794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AU" altLang="en-US" sz="1800" dirty="0">
                  <a:latin typeface="Times New Roman" panose="02020603050405020304" pitchFamily="18" charset="0"/>
                </a:rPr>
                <a:t>Hardware-specific drivers</a:t>
              </a:r>
            </a:p>
          </p:txBody>
        </p:sp>
        <p:sp>
          <p:nvSpPr>
            <p:cNvPr id="14" name="Line 22">
              <a:extLst>
                <a:ext uri="{FF2B5EF4-FFF2-40B4-BE49-F238E27FC236}">
                  <a16:creationId xmlns:a16="http://schemas.microsoft.com/office/drawing/2014/main" id="{4A1AA611-1132-4BC7-9020-006988A61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6613" y="4870450"/>
              <a:ext cx="0" cy="244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 dirty="0"/>
            </a:p>
          </p:txBody>
        </p: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B5816C18-CC8C-41A9-94C8-F225656E3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9850" y="4870450"/>
              <a:ext cx="0" cy="5889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FDE24E8-1E77-4AF4-AFA1-8622342E302C}"/>
              </a:ext>
            </a:extLst>
          </p:cNvPr>
          <p:cNvSpPr txBox="1"/>
          <p:nvPr/>
        </p:nvSpPr>
        <p:spPr>
          <a:xfrm>
            <a:off x="7892998" y="1955711"/>
            <a:ext cx="19622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GLU &amp; GLUT are only used with legacy OpenGL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4944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331D-3972-4AD4-83D7-621634C5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Vertices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0BD-375B-46BD-9FF9-82D1CB21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OpenGL we deal with Vertex position data</a:t>
            </a:r>
          </a:p>
          <a:p>
            <a:r>
              <a:rPr lang="en-US" dirty="0"/>
              <a:t>We use functions to place them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glVertex2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(x, y);		</a:t>
            </a:r>
            <a:r>
              <a:rPr lang="en-US" sz="2400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//2D, floats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glVertex3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(x, y, z);		</a:t>
            </a:r>
            <a:r>
              <a:rPr lang="en-US" sz="2400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//3D, doubles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glVertex3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(x, y, z);		</a:t>
            </a:r>
            <a:r>
              <a:rPr lang="en-US" sz="2400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//3D, integers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glVertex2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		</a:t>
            </a:r>
            <a:r>
              <a:rPr lang="en-US" sz="2400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//2D, float[]</a:t>
            </a:r>
          </a:p>
          <a:p>
            <a:pPr marL="0" indent="0">
              <a:buNone/>
            </a:pPr>
            <a:endParaRPr lang="en-US" sz="2400" dirty="0">
              <a:solidFill>
                <a:srgbClr val="0086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example: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//Vertex at coordinates (2, 4, -2)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glVertex3f(2.0f, 4.0f, -2.0f);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363B3-3E57-4EE3-85DB-D864E02FC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5</a:t>
            </a:fld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32486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3EB0-4EC6-4E06-AD3C-E6591E04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7893-136C-47AD-AA41-5D124138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OpenGL supports 10 ways to assemble vertices into primitives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GL_POINTS			GL_TRIANGLE_STRIP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GL_LINES			GL_TRIANGLE_FAN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GL_LINE_STRIP		GL_QUADS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GL_LINE_LOOP		GL_QUAD_STRIP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GL_TRIANGLES		GL_POLYGON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N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lBegin</a:t>
            </a:r>
            <a:r>
              <a:rPr lang="en-N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(GL_TRIANGLES);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glVertex3f(x, y, z);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	</a:t>
            </a:r>
            <a:r>
              <a:rPr lang="en-NZ" sz="2400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//Specify more vertices here</a:t>
            </a:r>
            <a:endParaRPr lang="en-NZ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glEnd();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820D8-ACFE-4318-923B-7EF9F49DE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6</a:t>
            </a:fld>
            <a:endParaRPr lang="en-NZ" altLang="zh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51D5D-954A-4CA7-8BC5-EBCF12C72D46}"/>
              </a:ext>
            </a:extLst>
          </p:cNvPr>
          <p:cNvSpPr txBox="1"/>
          <p:nvPr/>
        </p:nvSpPr>
        <p:spPr>
          <a:xfrm>
            <a:off x="6654219" y="4078506"/>
            <a:ext cx="320156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dirty="0"/>
              <a:t>Details/examples for each of these is on </a:t>
            </a:r>
            <a:r>
              <a:rPr lang="en-NZ" dirty="0">
                <a:solidFill>
                  <a:srgbClr val="00863D"/>
                </a:solidFill>
              </a:rPr>
              <a:t>Canvas/Files/OpenGL/CS373-OpenGL-Reference.pptx</a:t>
            </a:r>
          </a:p>
        </p:txBody>
      </p:sp>
    </p:spTree>
    <p:extLst>
      <p:ext uri="{BB962C8B-B14F-4D97-AF65-F5344CB8AC3E}">
        <p14:creationId xmlns:p14="http://schemas.microsoft.com/office/powerpoint/2010/main" val="126789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B8B4-E679-4F1F-AD32-62AD0A4E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GL_POINTS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AB657-8120-41A2-AFD9-DCC655445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Lets assume we have an array, vertices[] of 2d vectors</a:t>
            </a:r>
          </a:p>
          <a:p>
            <a:r>
              <a:rPr lang="en-US" sz="2800" dirty="0"/>
              <a:t>Every vertex is a single point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3BE0C-3462-4652-A8F6-016E7D63AD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7</a:t>
            </a:fld>
            <a:endParaRPr lang="en-NZ" altLang="zh-TW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8618FC-2B12-4985-8387-E7189665B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2274888"/>
            <a:ext cx="3744913" cy="275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9000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1905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82563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NZ" sz="1800" dirty="0" err="1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glBegin</a:t>
            </a:r>
            <a:r>
              <a:rPr lang="en-NZ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(GL_POINTS);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NZ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glVertex2fv(vertices[0]);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NZ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glVertex2fv(vertices[1]);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NZ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glVertex2fv(vertices[2]);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NZ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glVertex2fv(vertices[3]);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NZ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glVertex2fv(vertices[4]);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NZ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glVertex2fv(vertices[5]);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NZ" sz="1800" dirty="0" err="1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glEnd</a:t>
            </a:r>
            <a:r>
              <a:rPr lang="en-NZ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defRPr/>
            </a:pPr>
            <a:endParaRPr lang="en-NZ" sz="2000" dirty="0"/>
          </a:p>
          <a:p>
            <a:pPr>
              <a:defRPr/>
            </a:pPr>
            <a:endParaRPr lang="en-NZ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F13DDD5-E64F-4A29-BF62-7094AC022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274888"/>
            <a:ext cx="3744913" cy="275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639763" indent="-22860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822325" indent="-1905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004888" indent="-182563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1187450" indent="-182563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1644650" indent="-1825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101850" indent="-1825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2559050" indent="-1825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016250" indent="-1825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NZ" altLang="en-US" sz="180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glBegin(GL_POINTS);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NZ" altLang="en-US" sz="180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glVertex2fv(vertices[2]);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NZ" altLang="en-US" sz="180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glVertex2fv(vertices[1]);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NZ" altLang="en-US" sz="180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glVertex2fv(vertices[0]);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NZ" altLang="en-US" sz="180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glVertex2fv(vertices[5]);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NZ" altLang="en-US" sz="180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glVertex2fv(vertices[4]);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NZ" altLang="en-US" sz="180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glVertex2fv(vertices[3]);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NZ" altLang="en-US" sz="180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glEnd();</a:t>
            </a:r>
          </a:p>
          <a:p>
            <a:pPr>
              <a:buFont typeface="Wingdings 2" panose="05020102010507070707" pitchFamily="18" charset="2"/>
              <a:buNone/>
            </a:pPr>
            <a:endParaRPr lang="en-NZ" altLang="en-US" sz="2000"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CB331190-F208-436B-BF26-CDC7772AD5A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3C5082"/>
              </a:clrFrom>
              <a:clrTo>
                <a:srgbClr val="3C508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4467225"/>
            <a:ext cx="1512888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>
            <a:extLst>
              <a:ext uri="{FF2B5EF4-FFF2-40B4-BE49-F238E27FC236}">
                <a16:creationId xmlns:a16="http://schemas.microsoft.com/office/drawing/2014/main" id="{DAC03769-A630-4F5E-AE30-4D8CBAFA27B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3C5082"/>
              </a:clrFrom>
              <a:clrTo>
                <a:srgbClr val="3C508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4467225"/>
            <a:ext cx="15113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27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2F2-6EFE-4FD4-BEE9-6DBB6986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GL_LINES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E1AE7-67B4-433D-920B-40D4A7C7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Each pair of vertices is an independent line segment</a:t>
            </a:r>
          </a:p>
          <a:p>
            <a:r>
              <a:rPr lang="en-US" sz="2800" dirty="0"/>
              <a:t>To connect line ends we have to repeat vertices</a:t>
            </a:r>
            <a:endParaRPr lang="en-NZ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0D6ED-8DA2-45B5-8365-6CC46555A3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8</a:t>
            </a:fld>
            <a:endParaRPr lang="en-NZ" altLang="zh-TW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C6C471-4215-4434-B267-1818A1C1E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2274888"/>
            <a:ext cx="3744913" cy="275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9000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1905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82563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NZ" sz="1800" dirty="0" err="1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glBegin</a:t>
            </a:r>
            <a:r>
              <a:rPr lang="en-NZ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(GL_LINES);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NZ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glVertex2fv(vertices[0]);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NZ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glVertex2fv(vertices[1]);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NZ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glVertex2fv(vertices[2]);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NZ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glVertex2fv(vertices[3]);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NZ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glVertex2fv(vertices[4]);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NZ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glVertex2fv(vertices[5]);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NZ" sz="1800" dirty="0" err="1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glEnd</a:t>
            </a:r>
            <a:r>
              <a:rPr lang="en-NZ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defRPr/>
            </a:pPr>
            <a:endParaRPr lang="en-NZ" sz="2000" dirty="0"/>
          </a:p>
          <a:p>
            <a:pPr>
              <a:defRPr/>
            </a:pPr>
            <a:endParaRPr lang="en-NZ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35F3B96-53EA-4B62-BAAB-13CAC3F4D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274888"/>
            <a:ext cx="3744913" cy="275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639763" indent="-22860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822325" indent="-1905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004888" indent="-182563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1187450" indent="-182563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1644650" indent="-1825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101850" indent="-1825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2559050" indent="-1825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016250" indent="-1825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NZ" altLang="en-US" sz="1800" dirty="0" err="1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glBegin</a:t>
            </a:r>
            <a:r>
              <a:rPr lang="en-NZ" altLang="en-US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(GL_LINES);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NZ" altLang="en-US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glVertex2fv(vertices[3]);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NZ" altLang="en-US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glVertex2fv(vertices[0]);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NZ" altLang="en-US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glVertex2fv(vertices[4]);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NZ" altLang="en-US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glVertex2fv(vertices[1]);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NZ" altLang="en-US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glVertex2fv(vertices[5]);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NZ" altLang="en-US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glVertex2fv(vertices[2]);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NZ" altLang="en-US" sz="1800" dirty="0" err="1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glEnd</a:t>
            </a:r>
            <a:r>
              <a:rPr lang="en-NZ" altLang="en-US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buFont typeface="Wingdings 2" panose="05020102010507070707" pitchFamily="18" charset="2"/>
              <a:buNone/>
            </a:pPr>
            <a:endParaRPr lang="en-NZ" altLang="en-US" sz="2000" dirty="0"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CC03546-1B86-4C9B-B35B-6F0C38E0A6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3C5082"/>
              </a:clrFrom>
              <a:clrTo>
                <a:srgbClr val="3C508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467225"/>
            <a:ext cx="1439863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8C133854-D304-419B-9E5D-5074AC4C6F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3C5082"/>
              </a:clrFrom>
              <a:clrTo>
                <a:srgbClr val="3C508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349750"/>
            <a:ext cx="1593850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52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02DF-CD98-4E9D-984F-7A91DBB3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GL_TRIANGLES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58B9-90F8-415C-9807-95181B84A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Every 3 vertices is an independent triangle</a:t>
            </a:r>
          </a:p>
          <a:p>
            <a:r>
              <a:rPr lang="en-US" sz="2800" dirty="0"/>
              <a:t>Triangle n is defined by vertices (3n, 3n+1, 3n+2)</a:t>
            </a:r>
            <a:endParaRPr lang="en-NZ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AF734-B89E-4A35-9280-89147D8DEB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9</a:t>
            </a:fld>
            <a:endParaRPr lang="en-NZ" altLang="zh-TW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60E32F5-1F38-44C8-8623-8DC04F9DA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2349500"/>
            <a:ext cx="3744912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9000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1905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82563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NZ" sz="1800" dirty="0" err="1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glBegin</a:t>
            </a:r>
            <a:r>
              <a:rPr lang="en-NZ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(GL_TRIANGLES);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NZ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glVertex2fv(vertices[0]);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NZ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glVertex2fv(vertices[1]);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NZ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glVertex2fv(vertices[2]);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NZ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glVertex2fv(vertices[5]);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NZ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glVertex2fv(vertices[3]);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NZ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glVertex2fv(vertices[4]);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NZ" sz="1800" dirty="0" err="1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glEnd</a:t>
            </a:r>
            <a:r>
              <a:rPr lang="en-NZ" sz="1800" dirty="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defRPr/>
            </a:pPr>
            <a:endParaRPr lang="en-NZ" sz="2000" dirty="0"/>
          </a:p>
          <a:p>
            <a:pPr>
              <a:defRPr/>
            </a:pPr>
            <a:endParaRPr lang="en-NZ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CFC1F6E-B2D7-4892-B83E-E20739BF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2349500"/>
            <a:ext cx="3744912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639763" indent="-22860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822325" indent="-1905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004888" indent="-182563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1187450" indent="-182563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1644650" indent="-1825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101850" indent="-1825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2559050" indent="-1825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016250" indent="-1825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NZ" altLang="en-US" sz="180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glBegin(GL_TRIANGLES);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NZ" altLang="en-US" sz="180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glVertex2fv(vertices[0]);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NZ" altLang="en-US" sz="180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glVertex2fv(vertices[2]);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NZ" altLang="en-US" sz="180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glVertex2fv(vertices[1]);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NZ" altLang="en-US" sz="180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glVertex2fv(vertices[5]);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NZ" altLang="en-US" sz="180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glVertex2fv(vertices[4]);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NZ" altLang="en-US" sz="180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glVertex2fv(vertices[3]);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NZ" altLang="en-US" sz="1800"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glEnd();</a:t>
            </a:r>
          </a:p>
          <a:p>
            <a:pPr>
              <a:buFont typeface="Wingdings 2" panose="05020102010507070707" pitchFamily="18" charset="2"/>
              <a:buNone/>
            </a:pPr>
            <a:endParaRPr lang="en-NZ" altLang="en-US" sz="2000"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2D4358C6-3C89-443E-B14B-DF05FA41B67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3C5082"/>
              </a:clrFrom>
              <a:clrTo>
                <a:srgbClr val="3C508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3" y="4476750"/>
            <a:ext cx="1296987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88B1E9A1-44AE-4E69-9941-266FEC8F2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8" y="5137150"/>
            <a:ext cx="23336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NZ" altLang="en-US" dirty="0"/>
              <a:t>NOTE: Vertices defined in anti-clockwise order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0A99F675-373B-4E2B-AEBB-FC8E68CF29C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3C5082"/>
              </a:clrFrom>
              <a:clrTo>
                <a:srgbClr val="3C508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8" y="4251325"/>
            <a:ext cx="129540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5">
            <a:extLst>
              <a:ext uri="{FF2B5EF4-FFF2-40B4-BE49-F238E27FC236}">
                <a16:creationId xmlns:a16="http://schemas.microsoft.com/office/drawing/2014/main" id="{E627AEBA-A7FC-4B35-825B-9911B4EB8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5102225"/>
            <a:ext cx="22129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NZ" altLang="en-US" dirty="0"/>
              <a:t>NOTE: Vertices defined in clockwise order</a:t>
            </a: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7703B838-71C2-4F1E-B9A2-67E018E84F29}"/>
              </a:ext>
            </a:extLst>
          </p:cNvPr>
          <p:cNvSpPr/>
          <p:nvPr/>
        </p:nvSpPr>
        <p:spPr>
          <a:xfrm>
            <a:off x="2809875" y="5915819"/>
            <a:ext cx="360363" cy="342900"/>
          </a:xfrm>
          <a:custGeom>
            <a:avLst/>
            <a:gdLst>
              <a:gd name="connsiteX0" fmla="*/ 61021 w 558960"/>
              <a:gd name="connsiteY0" fmla="*/ 162560 h 538480"/>
              <a:gd name="connsiteX1" fmla="*/ 10221 w 558960"/>
              <a:gd name="connsiteY1" fmla="*/ 182880 h 538480"/>
              <a:gd name="connsiteX2" fmla="*/ 20381 w 558960"/>
              <a:gd name="connsiteY2" fmla="*/ 345440 h 538480"/>
              <a:gd name="connsiteX3" fmla="*/ 81341 w 558960"/>
              <a:gd name="connsiteY3" fmla="*/ 396240 h 538480"/>
              <a:gd name="connsiteX4" fmla="*/ 101661 w 558960"/>
              <a:gd name="connsiteY4" fmla="*/ 426720 h 538480"/>
              <a:gd name="connsiteX5" fmla="*/ 172781 w 558960"/>
              <a:gd name="connsiteY5" fmla="*/ 487680 h 538480"/>
              <a:gd name="connsiteX6" fmla="*/ 233741 w 558960"/>
              <a:gd name="connsiteY6" fmla="*/ 538480 h 538480"/>
              <a:gd name="connsiteX7" fmla="*/ 335341 w 558960"/>
              <a:gd name="connsiteY7" fmla="*/ 528320 h 538480"/>
              <a:gd name="connsiteX8" fmla="*/ 386141 w 558960"/>
              <a:gd name="connsiteY8" fmla="*/ 487680 h 538480"/>
              <a:gd name="connsiteX9" fmla="*/ 436941 w 558960"/>
              <a:gd name="connsiteY9" fmla="*/ 426720 h 538480"/>
              <a:gd name="connsiteX10" fmla="*/ 467421 w 558960"/>
              <a:gd name="connsiteY10" fmla="*/ 396240 h 538480"/>
              <a:gd name="connsiteX11" fmla="*/ 528381 w 558960"/>
              <a:gd name="connsiteY11" fmla="*/ 335280 h 538480"/>
              <a:gd name="connsiteX12" fmla="*/ 548701 w 558960"/>
              <a:gd name="connsiteY12" fmla="*/ 304800 h 538480"/>
              <a:gd name="connsiteX13" fmla="*/ 548701 w 558960"/>
              <a:gd name="connsiteY13" fmla="*/ 101600 h 538480"/>
              <a:gd name="connsiteX14" fmla="*/ 538541 w 558960"/>
              <a:gd name="connsiteY14" fmla="*/ 71120 h 538480"/>
              <a:gd name="connsiteX15" fmla="*/ 508061 w 558960"/>
              <a:gd name="connsiteY15" fmla="*/ 50800 h 538480"/>
              <a:gd name="connsiteX16" fmla="*/ 467421 w 558960"/>
              <a:gd name="connsiteY16" fmla="*/ 20320 h 538480"/>
              <a:gd name="connsiteX17" fmla="*/ 406461 w 558960"/>
              <a:gd name="connsiteY17" fmla="*/ 0 h 538480"/>
              <a:gd name="connsiteX18" fmla="*/ 365821 w 558960"/>
              <a:gd name="connsiteY18" fmla="*/ 10160 h 538480"/>
              <a:gd name="connsiteX0" fmla="*/ 61021 w 558960"/>
              <a:gd name="connsiteY0" fmla="*/ 162560 h 538480"/>
              <a:gd name="connsiteX1" fmla="*/ 10221 w 558960"/>
              <a:gd name="connsiteY1" fmla="*/ 182880 h 538480"/>
              <a:gd name="connsiteX2" fmla="*/ 20381 w 558960"/>
              <a:gd name="connsiteY2" fmla="*/ 345440 h 538480"/>
              <a:gd name="connsiteX3" fmla="*/ 81341 w 558960"/>
              <a:gd name="connsiteY3" fmla="*/ 396240 h 538480"/>
              <a:gd name="connsiteX4" fmla="*/ 101661 w 558960"/>
              <a:gd name="connsiteY4" fmla="*/ 426720 h 538480"/>
              <a:gd name="connsiteX5" fmla="*/ 233741 w 558960"/>
              <a:gd name="connsiteY5" fmla="*/ 538480 h 538480"/>
              <a:gd name="connsiteX6" fmla="*/ 335341 w 558960"/>
              <a:gd name="connsiteY6" fmla="*/ 528320 h 538480"/>
              <a:gd name="connsiteX7" fmla="*/ 386141 w 558960"/>
              <a:gd name="connsiteY7" fmla="*/ 487680 h 538480"/>
              <a:gd name="connsiteX8" fmla="*/ 436941 w 558960"/>
              <a:gd name="connsiteY8" fmla="*/ 426720 h 538480"/>
              <a:gd name="connsiteX9" fmla="*/ 467421 w 558960"/>
              <a:gd name="connsiteY9" fmla="*/ 396240 h 538480"/>
              <a:gd name="connsiteX10" fmla="*/ 528381 w 558960"/>
              <a:gd name="connsiteY10" fmla="*/ 335280 h 538480"/>
              <a:gd name="connsiteX11" fmla="*/ 548701 w 558960"/>
              <a:gd name="connsiteY11" fmla="*/ 304800 h 538480"/>
              <a:gd name="connsiteX12" fmla="*/ 548701 w 558960"/>
              <a:gd name="connsiteY12" fmla="*/ 101600 h 538480"/>
              <a:gd name="connsiteX13" fmla="*/ 538541 w 558960"/>
              <a:gd name="connsiteY13" fmla="*/ 71120 h 538480"/>
              <a:gd name="connsiteX14" fmla="*/ 508061 w 558960"/>
              <a:gd name="connsiteY14" fmla="*/ 50800 h 538480"/>
              <a:gd name="connsiteX15" fmla="*/ 467421 w 558960"/>
              <a:gd name="connsiteY15" fmla="*/ 20320 h 538480"/>
              <a:gd name="connsiteX16" fmla="*/ 406461 w 558960"/>
              <a:gd name="connsiteY16" fmla="*/ 0 h 538480"/>
              <a:gd name="connsiteX17" fmla="*/ 365821 w 558960"/>
              <a:gd name="connsiteY17" fmla="*/ 10160 h 538480"/>
              <a:gd name="connsiteX0" fmla="*/ 61021 w 558960"/>
              <a:gd name="connsiteY0" fmla="*/ 162560 h 538480"/>
              <a:gd name="connsiteX1" fmla="*/ 10221 w 558960"/>
              <a:gd name="connsiteY1" fmla="*/ 182880 h 538480"/>
              <a:gd name="connsiteX2" fmla="*/ 20381 w 558960"/>
              <a:gd name="connsiteY2" fmla="*/ 345440 h 538480"/>
              <a:gd name="connsiteX3" fmla="*/ 81341 w 558960"/>
              <a:gd name="connsiteY3" fmla="*/ 396240 h 538480"/>
              <a:gd name="connsiteX4" fmla="*/ 101661 w 558960"/>
              <a:gd name="connsiteY4" fmla="*/ 426720 h 538480"/>
              <a:gd name="connsiteX5" fmla="*/ 233741 w 558960"/>
              <a:gd name="connsiteY5" fmla="*/ 538480 h 538480"/>
              <a:gd name="connsiteX6" fmla="*/ 335341 w 558960"/>
              <a:gd name="connsiteY6" fmla="*/ 528320 h 538480"/>
              <a:gd name="connsiteX7" fmla="*/ 386141 w 558960"/>
              <a:gd name="connsiteY7" fmla="*/ 487680 h 538480"/>
              <a:gd name="connsiteX8" fmla="*/ 436941 w 558960"/>
              <a:gd name="connsiteY8" fmla="*/ 426720 h 538480"/>
              <a:gd name="connsiteX9" fmla="*/ 528381 w 558960"/>
              <a:gd name="connsiteY9" fmla="*/ 335280 h 538480"/>
              <a:gd name="connsiteX10" fmla="*/ 548701 w 558960"/>
              <a:gd name="connsiteY10" fmla="*/ 304800 h 538480"/>
              <a:gd name="connsiteX11" fmla="*/ 548701 w 558960"/>
              <a:gd name="connsiteY11" fmla="*/ 101600 h 538480"/>
              <a:gd name="connsiteX12" fmla="*/ 538541 w 558960"/>
              <a:gd name="connsiteY12" fmla="*/ 71120 h 538480"/>
              <a:gd name="connsiteX13" fmla="*/ 508061 w 558960"/>
              <a:gd name="connsiteY13" fmla="*/ 50800 h 538480"/>
              <a:gd name="connsiteX14" fmla="*/ 467421 w 558960"/>
              <a:gd name="connsiteY14" fmla="*/ 20320 h 538480"/>
              <a:gd name="connsiteX15" fmla="*/ 406461 w 558960"/>
              <a:gd name="connsiteY15" fmla="*/ 0 h 538480"/>
              <a:gd name="connsiteX16" fmla="*/ 365821 w 558960"/>
              <a:gd name="connsiteY16" fmla="*/ 10160 h 538480"/>
              <a:gd name="connsiteX0" fmla="*/ 61021 w 558960"/>
              <a:gd name="connsiteY0" fmla="*/ 162560 h 538480"/>
              <a:gd name="connsiteX1" fmla="*/ 10221 w 558960"/>
              <a:gd name="connsiteY1" fmla="*/ 182880 h 538480"/>
              <a:gd name="connsiteX2" fmla="*/ 20381 w 558960"/>
              <a:gd name="connsiteY2" fmla="*/ 345440 h 538480"/>
              <a:gd name="connsiteX3" fmla="*/ 81341 w 558960"/>
              <a:gd name="connsiteY3" fmla="*/ 396240 h 538480"/>
              <a:gd name="connsiteX4" fmla="*/ 101661 w 558960"/>
              <a:gd name="connsiteY4" fmla="*/ 426720 h 538480"/>
              <a:gd name="connsiteX5" fmla="*/ 233741 w 558960"/>
              <a:gd name="connsiteY5" fmla="*/ 538480 h 538480"/>
              <a:gd name="connsiteX6" fmla="*/ 335341 w 558960"/>
              <a:gd name="connsiteY6" fmla="*/ 528320 h 538480"/>
              <a:gd name="connsiteX7" fmla="*/ 386141 w 558960"/>
              <a:gd name="connsiteY7" fmla="*/ 487680 h 538480"/>
              <a:gd name="connsiteX8" fmla="*/ 528381 w 558960"/>
              <a:gd name="connsiteY8" fmla="*/ 335280 h 538480"/>
              <a:gd name="connsiteX9" fmla="*/ 548701 w 558960"/>
              <a:gd name="connsiteY9" fmla="*/ 304800 h 538480"/>
              <a:gd name="connsiteX10" fmla="*/ 548701 w 558960"/>
              <a:gd name="connsiteY10" fmla="*/ 101600 h 538480"/>
              <a:gd name="connsiteX11" fmla="*/ 538541 w 558960"/>
              <a:gd name="connsiteY11" fmla="*/ 71120 h 538480"/>
              <a:gd name="connsiteX12" fmla="*/ 508061 w 558960"/>
              <a:gd name="connsiteY12" fmla="*/ 50800 h 538480"/>
              <a:gd name="connsiteX13" fmla="*/ 467421 w 558960"/>
              <a:gd name="connsiteY13" fmla="*/ 20320 h 538480"/>
              <a:gd name="connsiteX14" fmla="*/ 406461 w 558960"/>
              <a:gd name="connsiteY14" fmla="*/ 0 h 538480"/>
              <a:gd name="connsiteX15" fmla="*/ 365821 w 558960"/>
              <a:gd name="connsiteY15" fmla="*/ 10160 h 538480"/>
              <a:gd name="connsiteX0" fmla="*/ 61021 w 558960"/>
              <a:gd name="connsiteY0" fmla="*/ 162560 h 538480"/>
              <a:gd name="connsiteX1" fmla="*/ 10221 w 558960"/>
              <a:gd name="connsiteY1" fmla="*/ 182880 h 538480"/>
              <a:gd name="connsiteX2" fmla="*/ 20381 w 558960"/>
              <a:gd name="connsiteY2" fmla="*/ 345440 h 538480"/>
              <a:gd name="connsiteX3" fmla="*/ 81341 w 558960"/>
              <a:gd name="connsiteY3" fmla="*/ 396240 h 538480"/>
              <a:gd name="connsiteX4" fmla="*/ 101661 w 558960"/>
              <a:gd name="connsiteY4" fmla="*/ 426720 h 538480"/>
              <a:gd name="connsiteX5" fmla="*/ 233741 w 558960"/>
              <a:gd name="connsiteY5" fmla="*/ 538480 h 538480"/>
              <a:gd name="connsiteX6" fmla="*/ 335341 w 558960"/>
              <a:gd name="connsiteY6" fmla="*/ 528320 h 538480"/>
              <a:gd name="connsiteX7" fmla="*/ 386141 w 558960"/>
              <a:gd name="connsiteY7" fmla="*/ 487680 h 538480"/>
              <a:gd name="connsiteX8" fmla="*/ 528381 w 558960"/>
              <a:gd name="connsiteY8" fmla="*/ 335280 h 538480"/>
              <a:gd name="connsiteX9" fmla="*/ 548701 w 558960"/>
              <a:gd name="connsiteY9" fmla="*/ 304800 h 538480"/>
              <a:gd name="connsiteX10" fmla="*/ 548701 w 558960"/>
              <a:gd name="connsiteY10" fmla="*/ 101600 h 538480"/>
              <a:gd name="connsiteX11" fmla="*/ 538541 w 558960"/>
              <a:gd name="connsiteY11" fmla="*/ 71120 h 538480"/>
              <a:gd name="connsiteX12" fmla="*/ 467421 w 558960"/>
              <a:gd name="connsiteY12" fmla="*/ 20320 h 538480"/>
              <a:gd name="connsiteX13" fmla="*/ 406461 w 558960"/>
              <a:gd name="connsiteY13" fmla="*/ 0 h 538480"/>
              <a:gd name="connsiteX14" fmla="*/ 365821 w 558960"/>
              <a:gd name="connsiteY14" fmla="*/ 10160 h 538480"/>
              <a:gd name="connsiteX0" fmla="*/ 61021 w 558960"/>
              <a:gd name="connsiteY0" fmla="*/ 152400 h 528320"/>
              <a:gd name="connsiteX1" fmla="*/ 10221 w 558960"/>
              <a:gd name="connsiteY1" fmla="*/ 172720 h 528320"/>
              <a:gd name="connsiteX2" fmla="*/ 20381 w 558960"/>
              <a:gd name="connsiteY2" fmla="*/ 335280 h 528320"/>
              <a:gd name="connsiteX3" fmla="*/ 81341 w 558960"/>
              <a:gd name="connsiteY3" fmla="*/ 386080 h 528320"/>
              <a:gd name="connsiteX4" fmla="*/ 101661 w 558960"/>
              <a:gd name="connsiteY4" fmla="*/ 416560 h 528320"/>
              <a:gd name="connsiteX5" fmla="*/ 233741 w 558960"/>
              <a:gd name="connsiteY5" fmla="*/ 528320 h 528320"/>
              <a:gd name="connsiteX6" fmla="*/ 335341 w 558960"/>
              <a:gd name="connsiteY6" fmla="*/ 518160 h 528320"/>
              <a:gd name="connsiteX7" fmla="*/ 386141 w 558960"/>
              <a:gd name="connsiteY7" fmla="*/ 477520 h 528320"/>
              <a:gd name="connsiteX8" fmla="*/ 528381 w 558960"/>
              <a:gd name="connsiteY8" fmla="*/ 325120 h 528320"/>
              <a:gd name="connsiteX9" fmla="*/ 548701 w 558960"/>
              <a:gd name="connsiteY9" fmla="*/ 294640 h 528320"/>
              <a:gd name="connsiteX10" fmla="*/ 548701 w 558960"/>
              <a:gd name="connsiteY10" fmla="*/ 91440 h 528320"/>
              <a:gd name="connsiteX11" fmla="*/ 538541 w 558960"/>
              <a:gd name="connsiteY11" fmla="*/ 60960 h 528320"/>
              <a:gd name="connsiteX12" fmla="*/ 467421 w 558960"/>
              <a:gd name="connsiteY12" fmla="*/ 10160 h 528320"/>
              <a:gd name="connsiteX13" fmla="*/ 365821 w 558960"/>
              <a:gd name="connsiteY13" fmla="*/ 0 h 528320"/>
              <a:gd name="connsiteX0" fmla="*/ 61021 w 559900"/>
              <a:gd name="connsiteY0" fmla="*/ 152400 h 528320"/>
              <a:gd name="connsiteX1" fmla="*/ 10221 w 559900"/>
              <a:gd name="connsiteY1" fmla="*/ 172720 h 528320"/>
              <a:gd name="connsiteX2" fmla="*/ 20381 w 559900"/>
              <a:gd name="connsiteY2" fmla="*/ 335280 h 528320"/>
              <a:gd name="connsiteX3" fmla="*/ 81341 w 559900"/>
              <a:gd name="connsiteY3" fmla="*/ 386080 h 528320"/>
              <a:gd name="connsiteX4" fmla="*/ 101661 w 559900"/>
              <a:gd name="connsiteY4" fmla="*/ 416560 h 528320"/>
              <a:gd name="connsiteX5" fmla="*/ 233741 w 559900"/>
              <a:gd name="connsiteY5" fmla="*/ 528320 h 528320"/>
              <a:gd name="connsiteX6" fmla="*/ 335341 w 559900"/>
              <a:gd name="connsiteY6" fmla="*/ 518160 h 528320"/>
              <a:gd name="connsiteX7" fmla="*/ 386141 w 559900"/>
              <a:gd name="connsiteY7" fmla="*/ 477520 h 528320"/>
              <a:gd name="connsiteX8" fmla="*/ 528381 w 559900"/>
              <a:gd name="connsiteY8" fmla="*/ 325120 h 528320"/>
              <a:gd name="connsiteX9" fmla="*/ 548701 w 559900"/>
              <a:gd name="connsiteY9" fmla="*/ 294640 h 528320"/>
              <a:gd name="connsiteX10" fmla="*/ 548701 w 559900"/>
              <a:gd name="connsiteY10" fmla="*/ 91440 h 528320"/>
              <a:gd name="connsiteX11" fmla="*/ 467421 w 559900"/>
              <a:gd name="connsiteY11" fmla="*/ 10160 h 528320"/>
              <a:gd name="connsiteX12" fmla="*/ 365821 w 559900"/>
              <a:gd name="connsiteY12" fmla="*/ 0 h 528320"/>
              <a:gd name="connsiteX0" fmla="*/ 61021 w 551196"/>
              <a:gd name="connsiteY0" fmla="*/ 166477 h 542397"/>
              <a:gd name="connsiteX1" fmla="*/ 10221 w 551196"/>
              <a:gd name="connsiteY1" fmla="*/ 186797 h 542397"/>
              <a:gd name="connsiteX2" fmla="*/ 20381 w 551196"/>
              <a:gd name="connsiteY2" fmla="*/ 349357 h 542397"/>
              <a:gd name="connsiteX3" fmla="*/ 81341 w 551196"/>
              <a:gd name="connsiteY3" fmla="*/ 400157 h 542397"/>
              <a:gd name="connsiteX4" fmla="*/ 101661 w 551196"/>
              <a:gd name="connsiteY4" fmla="*/ 430637 h 542397"/>
              <a:gd name="connsiteX5" fmla="*/ 233741 w 551196"/>
              <a:gd name="connsiteY5" fmla="*/ 542397 h 542397"/>
              <a:gd name="connsiteX6" fmla="*/ 335341 w 551196"/>
              <a:gd name="connsiteY6" fmla="*/ 532237 h 542397"/>
              <a:gd name="connsiteX7" fmla="*/ 386141 w 551196"/>
              <a:gd name="connsiteY7" fmla="*/ 491597 h 542397"/>
              <a:gd name="connsiteX8" fmla="*/ 528381 w 551196"/>
              <a:gd name="connsiteY8" fmla="*/ 339197 h 542397"/>
              <a:gd name="connsiteX9" fmla="*/ 548701 w 551196"/>
              <a:gd name="connsiteY9" fmla="*/ 308717 h 542397"/>
              <a:gd name="connsiteX10" fmla="*/ 467421 w 551196"/>
              <a:gd name="connsiteY10" fmla="*/ 24237 h 542397"/>
              <a:gd name="connsiteX11" fmla="*/ 365821 w 551196"/>
              <a:gd name="connsiteY11" fmla="*/ 14077 h 542397"/>
              <a:gd name="connsiteX0" fmla="*/ 61021 w 557911"/>
              <a:gd name="connsiteY0" fmla="*/ 152400 h 528320"/>
              <a:gd name="connsiteX1" fmla="*/ 10221 w 557911"/>
              <a:gd name="connsiteY1" fmla="*/ 172720 h 528320"/>
              <a:gd name="connsiteX2" fmla="*/ 20381 w 557911"/>
              <a:gd name="connsiteY2" fmla="*/ 335280 h 528320"/>
              <a:gd name="connsiteX3" fmla="*/ 81341 w 557911"/>
              <a:gd name="connsiteY3" fmla="*/ 386080 h 528320"/>
              <a:gd name="connsiteX4" fmla="*/ 101661 w 557911"/>
              <a:gd name="connsiteY4" fmla="*/ 416560 h 528320"/>
              <a:gd name="connsiteX5" fmla="*/ 233741 w 557911"/>
              <a:gd name="connsiteY5" fmla="*/ 528320 h 528320"/>
              <a:gd name="connsiteX6" fmla="*/ 335341 w 557911"/>
              <a:gd name="connsiteY6" fmla="*/ 518160 h 528320"/>
              <a:gd name="connsiteX7" fmla="*/ 386141 w 557911"/>
              <a:gd name="connsiteY7" fmla="*/ 477520 h 528320"/>
              <a:gd name="connsiteX8" fmla="*/ 528381 w 557911"/>
              <a:gd name="connsiteY8" fmla="*/ 325120 h 528320"/>
              <a:gd name="connsiteX9" fmla="*/ 548701 w 557911"/>
              <a:gd name="connsiteY9" fmla="*/ 294640 h 528320"/>
              <a:gd name="connsiteX10" fmla="*/ 365821 w 557911"/>
              <a:gd name="connsiteY10" fmla="*/ 0 h 528320"/>
              <a:gd name="connsiteX0" fmla="*/ 61021 w 528381"/>
              <a:gd name="connsiteY0" fmla="*/ 152400 h 528320"/>
              <a:gd name="connsiteX1" fmla="*/ 10221 w 528381"/>
              <a:gd name="connsiteY1" fmla="*/ 172720 h 528320"/>
              <a:gd name="connsiteX2" fmla="*/ 20381 w 528381"/>
              <a:gd name="connsiteY2" fmla="*/ 335280 h 528320"/>
              <a:gd name="connsiteX3" fmla="*/ 81341 w 528381"/>
              <a:gd name="connsiteY3" fmla="*/ 386080 h 528320"/>
              <a:gd name="connsiteX4" fmla="*/ 101661 w 528381"/>
              <a:gd name="connsiteY4" fmla="*/ 416560 h 528320"/>
              <a:gd name="connsiteX5" fmla="*/ 233741 w 528381"/>
              <a:gd name="connsiteY5" fmla="*/ 528320 h 528320"/>
              <a:gd name="connsiteX6" fmla="*/ 335341 w 528381"/>
              <a:gd name="connsiteY6" fmla="*/ 518160 h 528320"/>
              <a:gd name="connsiteX7" fmla="*/ 386141 w 528381"/>
              <a:gd name="connsiteY7" fmla="*/ 477520 h 528320"/>
              <a:gd name="connsiteX8" fmla="*/ 528381 w 528381"/>
              <a:gd name="connsiteY8" fmla="*/ 325120 h 528320"/>
              <a:gd name="connsiteX9" fmla="*/ 365821 w 528381"/>
              <a:gd name="connsiteY9" fmla="*/ 0 h 528320"/>
              <a:gd name="connsiteX0" fmla="*/ 61021 w 528381"/>
              <a:gd name="connsiteY0" fmla="*/ 152400 h 535393"/>
              <a:gd name="connsiteX1" fmla="*/ 10221 w 528381"/>
              <a:gd name="connsiteY1" fmla="*/ 172720 h 535393"/>
              <a:gd name="connsiteX2" fmla="*/ 20381 w 528381"/>
              <a:gd name="connsiteY2" fmla="*/ 335280 h 535393"/>
              <a:gd name="connsiteX3" fmla="*/ 81341 w 528381"/>
              <a:gd name="connsiteY3" fmla="*/ 386080 h 535393"/>
              <a:gd name="connsiteX4" fmla="*/ 101661 w 528381"/>
              <a:gd name="connsiteY4" fmla="*/ 416560 h 535393"/>
              <a:gd name="connsiteX5" fmla="*/ 233741 w 528381"/>
              <a:gd name="connsiteY5" fmla="*/ 528320 h 535393"/>
              <a:gd name="connsiteX6" fmla="*/ 335341 w 528381"/>
              <a:gd name="connsiteY6" fmla="*/ 518160 h 535393"/>
              <a:gd name="connsiteX7" fmla="*/ 528381 w 528381"/>
              <a:gd name="connsiteY7" fmla="*/ 325120 h 535393"/>
              <a:gd name="connsiteX8" fmla="*/ 365821 w 528381"/>
              <a:gd name="connsiteY8" fmla="*/ 0 h 535393"/>
              <a:gd name="connsiteX0" fmla="*/ 61021 w 528381"/>
              <a:gd name="connsiteY0" fmla="*/ 152400 h 528320"/>
              <a:gd name="connsiteX1" fmla="*/ 10221 w 528381"/>
              <a:gd name="connsiteY1" fmla="*/ 172720 h 528320"/>
              <a:gd name="connsiteX2" fmla="*/ 20381 w 528381"/>
              <a:gd name="connsiteY2" fmla="*/ 335280 h 528320"/>
              <a:gd name="connsiteX3" fmla="*/ 81341 w 528381"/>
              <a:gd name="connsiteY3" fmla="*/ 386080 h 528320"/>
              <a:gd name="connsiteX4" fmla="*/ 101661 w 528381"/>
              <a:gd name="connsiteY4" fmla="*/ 416560 h 528320"/>
              <a:gd name="connsiteX5" fmla="*/ 233741 w 528381"/>
              <a:gd name="connsiteY5" fmla="*/ 528320 h 528320"/>
              <a:gd name="connsiteX6" fmla="*/ 528381 w 528381"/>
              <a:gd name="connsiteY6" fmla="*/ 325120 h 528320"/>
              <a:gd name="connsiteX7" fmla="*/ 365821 w 528381"/>
              <a:gd name="connsiteY7" fmla="*/ 0 h 528320"/>
              <a:gd name="connsiteX0" fmla="*/ 61021 w 528381"/>
              <a:gd name="connsiteY0" fmla="*/ 152400 h 528927"/>
              <a:gd name="connsiteX1" fmla="*/ 10221 w 528381"/>
              <a:gd name="connsiteY1" fmla="*/ 172720 h 528927"/>
              <a:gd name="connsiteX2" fmla="*/ 20381 w 528381"/>
              <a:gd name="connsiteY2" fmla="*/ 335280 h 528927"/>
              <a:gd name="connsiteX3" fmla="*/ 81341 w 528381"/>
              <a:gd name="connsiteY3" fmla="*/ 386080 h 528927"/>
              <a:gd name="connsiteX4" fmla="*/ 233741 w 528381"/>
              <a:gd name="connsiteY4" fmla="*/ 528320 h 528927"/>
              <a:gd name="connsiteX5" fmla="*/ 528381 w 528381"/>
              <a:gd name="connsiteY5" fmla="*/ 325120 h 528927"/>
              <a:gd name="connsiteX6" fmla="*/ 365821 w 528381"/>
              <a:gd name="connsiteY6" fmla="*/ 0 h 528927"/>
              <a:gd name="connsiteX0" fmla="*/ 40867 w 508227"/>
              <a:gd name="connsiteY0" fmla="*/ 152400 h 528927"/>
              <a:gd name="connsiteX1" fmla="*/ 227 w 508227"/>
              <a:gd name="connsiteY1" fmla="*/ 335280 h 528927"/>
              <a:gd name="connsiteX2" fmla="*/ 61187 w 508227"/>
              <a:gd name="connsiteY2" fmla="*/ 386080 h 528927"/>
              <a:gd name="connsiteX3" fmla="*/ 213587 w 508227"/>
              <a:gd name="connsiteY3" fmla="*/ 528320 h 528927"/>
              <a:gd name="connsiteX4" fmla="*/ 508227 w 508227"/>
              <a:gd name="connsiteY4" fmla="*/ 325120 h 528927"/>
              <a:gd name="connsiteX5" fmla="*/ 345667 w 508227"/>
              <a:gd name="connsiteY5" fmla="*/ 0 h 528927"/>
              <a:gd name="connsiteX0" fmla="*/ 48305 w 515665"/>
              <a:gd name="connsiteY0" fmla="*/ 152400 h 528336"/>
              <a:gd name="connsiteX1" fmla="*/ 7665 w 515665"/>
              <a:gd name="connsiteY1" fmla="*/ 335280 h 528336"/>
              <a:gd name="connsiteX2" fmla="*/ 221025 w 515665"/>
              <a:gd name="connsiteY2" fmla="*/ 528320 h 528336"/>
              <a:gd name="connsiteX3" fmla="*/ 515665 w 515665"/>
              <a:gd name="connsiteY3" fmla="*/ 325120 h 528336"/>
              <a:gd name="connsiteX4" fmla="*/ 353105 w 515665"/>
              <a:gd name="connsiteY4" fmla="*/ 0 h 528336"/>
              <a:gd name="connsiteX0" fmla="*/ 0 w 467360"/>
              <a:gd name="connsiteY0" fmla="*/ 152400 h 528320"/>
              <a:gd name="connsiteX1" fmla="*/ 172720 w 467360"/>
              <a:gd name="connsiteY1" fmla="*/ 528320 h 528320"/>
              <a:gd name="connsiteX2" fmla="*/ 467360 w 467360"/>
              <a:gd name="connsiteY2" fmla="*/ 325120 h 528320"/>
              <a:gd name="connsiteX3" fmla="*/ 304800 w 467360"/>
              <a:gd name="connsiteY3" fmla="*/ 0 h 528320"/>
              <a:gd name="connsiteX0" fmla="*/ 0 w 467360"/>
              <a:gd name="connsiteY0" fmla="*/ 152400 h 528320"/>
              <a:gd name="connsiteX1" fmla="*/ 172720 w 467360"/>
              <a:gd name="connsiteY1" fmla="*/ 528320 h 528320"/>
              <a:gd name="connsiteX2" fmla="*/ 467360 w 467360"/>
              <a:gd name="connsiteY2" fmla="*/ 325120 h 528320"/>
              <a:gd name="connsiteX3" fmla="*/ 304800 w 467360"/>
              <a:gd name="connsiteY3" fmla="*/ 0 h 528320"/>
              <a:gd name="connsiteX0" fmla="*/ 0 w 467360"/>
              <a:gd name="connsiteY0" fmla="*/ 152400 h 551180"/>
              <a:gd name="connsiteX1" fmla="*/ 367030 w 467360"/>
              <a:gd name="connsiteY1" fmla="*/ 551180 h 551180"/>
              <a:gd name="connsiteX2" fmla="*/ 467360 w 467360"/>
              <a:gd name="connsiteY2" fmla="*/ 325120 h 551180"/>
              <a:gd name="connsiteX3" fmla="*/ 304800 w 467360"/>
              <a:gd name="connsiteY3" fmla="*/ 0 h 551180"/>
              <a:gd name="connsiteX0" fmla="*/ 0 w 558800"/>
              <a:gd name="connsiteY0" fmla="*/ 152400 h 551180"/>
              <a:gd name="connsiteX1" fmla="*/ 367030 w 558800"/>
              <a:gd name="connsiteY1" fmla="*/ 551180 h 551180"/>
              <a:gd name="connsiteX2" fmla="*/ 558800 w 558800"/>
              <a:gd name="connsiteY2" fmla="*/ 302260 h 551180"/>
              <a:gd name="connsiteX3" fmla="*/ 304800 w 558800"/>
              <a:gd name="connsiteY3" fmla="*/ 0 h 551180"/>
              <a:gd name="connsiteX0" fmla="*/ 0 w 558800"/>
              <a:gd name="connsiteY0" fmla="*/ 140970 h 539750"/>
              <a:gd name="connsiteX1" fmla="*/ 367030 w 558800"/>
              <a:gd name="connsiteY1" fmla="*/ 539750 h 539750"/>
              <a:gd name="connsiteX2" fmla="*/ 558800 w 558800"/>
              <a:gd name="connsiteY2" fmla="*/ 290830 h 539750"/>
              <a:gd name="connsiteX3" fmla="*/ 499110 w 558800"/>
              <a:gd name="connsiteY3" fmla="*/ 0 h 539750"/>
              <a:gd name="connsiteX0" fmla="*/ 0 w 558800"/>
              <a:gd name="connsiteY0" fmla="*/ 232410 h 631190"/>
              <a:gd name="connsiteX1" fmla="*/ 367030 w 558800"/>
              <a:gd name="connsiteY1" fmla="*/ 631190 h 631190"/>
              <a:gd name="connsiteX2" fmla="*/ 558800 w 558800"/>
              <a:gd name="connsiteY2" fmla="*/ 382270 h 631190"/>
              <a:gd name="connsiteX3" fmla="*/ 236220 w 558800"/>
              <a:gd name="connsiteY3" fmla="*/ 0 h 631190"/>
              <a:gd name="connsiteX0" fmla="*/ 0 w 558800"/>
              <a:gd name="connsiteY0" fmla="*/ 232410 h 631190"/>
              <a:gd name="connsiteX1" fmla="*/ 367030 w 558800"/>
              <a:gd name="connsiteY1" fmla="*/ 631190 h 631190"/>
              <a:gd name="connsiteX2" fmla="*/ 558800 w 558800"/>
              <a:gd name="connsiteY2" fmla="*/ 382270 h 631190"/>
              <a:gd name="connsiteX3" fmla="*/ 236220 w 558800"/>
              <a:gd name="connsiteY3" fmla="*/ 0 h 631190"/>
              <a:gd name="connsiteX0" fmla="*/ 0 w 563889"/>
              <a:gd name="connsiteY0" fmla="*/ 232410 h 631190"/>
              <a:gd name="connsiteX1" fmla="*/ 367030 w 563889"/>
              <a:gd name="connsiteY1" fmla="*/ 631190 h 631190"/>
              <a:gd name="connsiteX2" fmla="*/ 558800 w 563889"/>
              <a:gd name="connsiteY2" fmla="*/ 382270 h 631190"/>
              <a:gd name="connsiteX3" fmla="*/ 236220 w 563889"/>
              <a:gd name="connsiteY3" fmla="*/ 0 h 631190"/>
              <a:gd name="connsiteX0" fmla="*/ 0 w 563889"/>
              <a:gd name="connsiteY0" fmla="*/ 232410 h 631190"/>
              <a:gd name="connsiteX1" fmla="*/ 367030 w 563889"/>
              <a:gd name="connsiteY1" fmla="*/ 631190 h 631190"/>
              <a:gd name="connsiteX2" fmla="*/ 558800 w 563889"/>
              <a:gd name="connsiteY2" fmla="*/ 382270 h 631190"/>
              <a:gd name="connsiteX3" fmla="*/ 236220 w 563889"/>
              <a:gd name="connsiteY3" fmla="*/ 0 h 631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889" h="631190">
                <a:moveTo>
                  <a:pt x="0" y="232410"/>
                </a:moveTo>
                <a:cubicBezTo>
                  <a:pt x="35983" y="699347"/>
                  <a:pt x="289137" y="602403"/>
                  <a:pt x="367030" y="631190"/>
                </a:cubicBezTo>
                <a:cubicBezTo>
                  <a:pt x="438150" y="615950"/>
                  <a:pt x="593937" y="516043"/>
                  <a:pt x="558800" y="382270"/>
                </a:cubicBezTo>
                <a:cubicBezTo>
                  <a:pt x="543983" y="154093"/>
                  <a:pt x="441537" y="10583"/>
                  <a:pt x="236220" y="0"/>
                </a:cubicBezTo>
              </a:path>
            </a:pathLst>
          </a:custGeom>
          <a:noFill/>
          <a:ln>
            <a:solidFill>
              <a:srgbClr val="FFFF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NZ"/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AC9E4E4A-E363-4F14-AECA-A6239B73D581}"/>
              </a:ext>
            </a:extLst>
          </p:cNvPr>
          <p:cNvSpPr/>
          <p:nvPr/>
        </p:nvSpPr>
        <p:spPr>
          <a:xfrm>
            <a:off x="2734809" y="4964112"/>
            <a:ext cx="358775" cy="344488"/>
          </a:xfrm>
          <a:custGeom>
            <a:avLst/>
            <a:gdLst>
              <a:gd name="connsiteX0" fmla="*/ 61021 w 558960"/>
              <a:gd name="connsiteY0" fmla="*/ 162560 h 538480"/>
              <a:gd name="connsiteX1" fmla="*/ 10221 w 558960"/>
              <a:gd name="connsiteY1" fmla="*/ 182880 h 538480"/>
              <a:gd name="connsiteX2" fmla="*/ 20381 w 558960"/>
              <a:gd name="connsiteY2" fmla="*/ 345440 h 538480"/>
              <a:gd name="connsiteX3" fmla="*/ 81341 w 558960"/>
              <a:gd name="connsiteY3" fmla="*/ 396240 h 538480"/>
              <a:gd name="connsiteX4" fmla="*/ 101661 w 558960"/>
              <a:gd name="connsiteY4" fmla="*/ 426720 h 538480"/>
              <a:gd name="connsiteX5" fmla="*/ 172781 w 558960"/>
              <a:gd name="connsiteY5" fmla="*/ 487680 h 538480"/>
              <a:gd name="connsiteX6" fmla="*/ 233741 w 558960"/>
              <a:gd name="connsiteY6" fmla="*/ 538480 h 538480"/>
              <a:gd name="connsiteX7" fmla="*/ 335341 w 558960"/>
              <a:gd name="connsiteY7" fmla="*/ 528320 h 538480"/>
              <a:gd name="connsiteX8" fmla="*/ 386141 w 558960"/>
              <a:gd name="connsiteY8" fmla="*/ 487680 h 538480"/>
              <a:gd name="connsiteX9" fmla="*/ 436941 w 558960"/>
              <a:gd name="connsiteY9" fmla="*/ 426720 h 538480"/>
              <a:gd name="connsiteX10" fmla="*/ 467421 w 558960"/>
              <a:gd name="connsiteY10" fmla="*/ 396240 h 538480"/>
              <a:gd name="connsiteX11" fmla="*/ 528381 w 558960"/>
              <a:gd name="connsiteY11" fmla="*/ 335280 h 538480"/>
              <a:gd name="connsiteX12" fmla="*/ 548701 w 558960"/>
              <a:gd name="connsiteY12" fmla="*/ 304800 h 538480"/>
              <a:gd name="connsiteX13" fmla="*/ 548701 w 558960"/>
              <a:gd name="connsiteY13" fmla="*/ 101600 h 538480"/>
              <a:gd name="connsiteX14" fmla="*/ 538541 w 558960"/>
              <a:gd name="connsiteY14" fmla="*/ 71120 h 538480"/>
              <a:gd name="connsiteX15" fmla="*/ 508061 w 558960"/>
              <a:gd name="connsiteY15" fmla="*/ 50800 h 538480"/>
              <a:gd name="connsiteX16" fmla="*/ 467421 w 558960"/>
              <a:gd name="connsiteY16" fmla="*/ 20320 h 538480"/>
              <a:gd name="connsiteX17" fmla="*/ 406461 w 558960"/>
              <a:gd name="connsiteY17" fmla="*/ 0 h 538480"/>
              <a:gd name="connsiteX18" fmla="*/ 365821 w 558960"/>
              <a:gd name="connsiteY18" fmla="*/ 10160 h 538480"/>
              <a:gd name="connsiteX0" fmla="*/ 61021 w 558960"/>
              <a:gd name="connsiteY0" fmla="*/ 162560 h 538480"/>
              <a:gd name="connsiteX1" fmla="*/ 10221 w 558960"/>
              <a:gd name="connsiteY1" fmla="*/ 182880 h 538480"/>
              <a:gd name="connsiteX2" fmla="*/ 20381 w 558960"/>
              <a:gd name="connsiteY2" fmla="*/ 345440 h 538480"/>
              <a:gd name="connsiteX3" fmla="*/ 81341 w 558960"/>
              <a:gd name="connsiteY3" fmla="*/ 396240 h 538480"/>
              <a:gd name="connsiteX4" fmla="*/ 101661 w 558960"/>
              <a:gd name="connsiteY4" fmla="*/ 426720 h 538480"/>
              <a:gd name="connsiteX5" fmla="*/ 233741 w 558960"/>
              <a:gd name="connsiteY5" fmla="*/ 538480 h 538480"/>
              <a:gd name="connsiteX6" fmla="*/ 335341 w 558960"/>
              <a:gd name="connsiteY6" fmla="*/ 528320 h 538480"/>
              <a:gd name="connsiteX7" fmla="*/ 386141 w 558960"/>
              <a:gd name="connsiteY7" fmla="*/ 487680 h 538480"/>
              <a:gd name="connsiteX8" fmla="*/ 436941 w 558960"/>
              <a:gd name="connsiteY8" fmla="*/ 426720 h 538480"/>
              <a:gd name="connsiteX9" fmla="*/ 467421 w 558960"/>
              <a:gd name="connsiteY9" fmla="*/ 396240 h 538480"/>
              <a:gd name="connsiteX10" fmla="*/ 528381 w 558960"/>
              <a:gd name="connsiteY10" fmla="*/ 335280 h 538480"/>
              <a:gd name="connsiteX11" fmla="*/ 548701 w 558960"/>
              <a:gd name="connsiteY11" fmla="*/ 304800 h 538480"/>
              <a:gd name="connsiteX12" fmla="*/ 548701 w 558960"/>
              <a:gd name="connsiteY12" fmla="*/ 101600 h 538480"/>
              <a:gd name="connsiteX13" fmla="*/ 538541 w 558960"/>
              <a:gd name="connsiteY13" fmla="*/ 71120 h 538480"/>
              <a:gd name="connsiteX14" fmla="*/ 508061 w 558960"/>
              <a:gd name="connsiteY14" fmla="*/ 50800 h 538480"/>
              <a:gd name="connsiteX15" fmla="*/ 467421 w 558960"/>
              <a:gd name="connsiteY15" fmla="*/ 20320 h 538480"/>
              <a:gd name="connsiteX16" fmla="*/ 406461 w 558960"/>
              <a:gd name="connsiteY16" fmla="*/ 0 h 538480"/>
              <a:gd name="connsiteX17" fmla="*/ 365821 w 558960"/>
              <a:gd name="connsiteY17" fmla="*/ 10160 h 538480"/>
              <a:gd name="connsiteX0" fmla="*/ 61021 w 558960"/>
              <a:gd name="connsiteY0" fmla="*/ 162560 h 538480"/>
              <a:gd name="connsiteX1" fmla="*/ 10221 w 558960"/>
              <a:gd name="connsiteY1" fmla="*/ 182880 h 538480"/>
              <a:gd name="connsiteX2" fmla="*/ 20381 w 558960"/>
              <a:gd name="connsiteY2" fmla="*/ 345440 h 538480"/>
              <a:gd name="connsiteX3" fmla="*/ 81341 w 558960"/>
              <a:gd name="connsiteY3" fmla="*/ 396240 h 538480"/>
              <a:gd name="connsiteX4" fmla="*/ 101661 w 558960"/>
              <a:gd name="connsiteY4" fmla="*/ 426720 h 538480"/>
              <a:gd name="connsiteX5" fmla="*/ 233741 w 558960"/>
              <a:gd name="connsiteY5" fmla="*/ 538480 h 538480"/>
              <a:gd name="connsiteX6" fmla="*/ 335341 w 558960"/>
              <a:gd name="connsiteY6" fmla="*/ 528320 h 538480"/>
              <a:gd name="connsiteX7" fmla="*/ 386141 w 558960"/>
              <a:gd name="connsiteY7" fmla="*/ 487680 h 538480"/>
              <a:gd name="connsiteX8" fmla="*/ 436941 w 558960"/>
              <a:gd name="connsiteY8" fmla="*/ 426720 h 538480"/>
              <a:gd name="connsiteX9" fmla="*/ 528381 w 558960"/>
              <a:gd name="connsiteY9" fmla="*/ 335280 h 538480"/>
              <a:gd name="connsiteX10" fmla="*/ 548701 w 558960"/>
              <a:gd name="connsiteY10" fmla="*/ 304800 h 538480"/>
              <a:gd name="connsiteX11" fmla="*/ 548701 w 558960"/>
              <a:gd name="connsiteY11" fmla="*/ 101600 h 538480"/>
              <a:gd name="connsiteX12" fmla="*/ 538541 w 558960"/>
              <a:gd name="connsiteY12" fmla="*/ 71120 h 538480"/>
              <a:gd name="connsiteX13" fmla="*/ 508061 w 558960"/>
              <a:gd name="connsiteY13" fmla="*/ 50800 h 538480"/>
              <a:gd name="connsiteX14" fmla="*/ 467421 w 558960"/>
              <a:gd name="connsiteY14" fmla="*/ 20320 h 538480"/>
              <a:gd name="connsiteX15" fmla="*/ 406461 w 558960"/>
              <a:gd name="connsiteY15" fmla="*/ 0 h 538480"/>
              <a:gd name="connsiteX16" fmla="*/ 365821 w 558960"/>
              <a:gd name="connsiteY16" fmla="*/ 10160 h 538480"/>
              <a:gd name="connsiteX0" fmla="*/ 61021 w 558960"/>
              <a:gd name="connsiteY0" fmla="*/ 162560 h 538480"/>
              <a:gd name="connsiteX1" fmla="*/ 10221 w 558960"/>
              <a:gd name="connsiteY1" fmla="*/ 182880 h 538480"/>
              <a:gd name="connsiteX2" fmla="*/ 20381 w 558960"/>
              <a:gd name="connsiteY2" fmla="*/ 345440 h 538480"/>
              <a:gd name="connsiteX3" fmla="*/ 81341 w 558960"/>
              <a:gd name="connsiteY3" fmla="*/ 396240 h 538480"/>
              <a:gd name="connsiteX4" fmla="*/ 101661 w 558960"/>
              <a:gd name="connsiteY4" fmla="*/ 426720 h 538480"/>
              <a:gd name="connsiteX5" fmla="*/ 233741 w 558960"/>
              <a:gd name="connsiteY5" fmla="*/ 538480 h 538480"/>
              <a:gd name="connsiteX6" fmla="*/ 335341 w 558960"/>
              <a:gd name="connsiteY6" fmla="*/ 528320 h 538480"/>
              <a:gd name="connsiteX7" fmla="*/ 386141 w 558960"/>
              <a:gd name="connsiteY7" fmla="*/ 487680 h 538480"/>
              <a:gd name="connsiteX8" fmla="*/ 528381 w 558960"/>
              <a:gd name="connsiteY8" fmla="*/ 335280 h 538480"/>
              <a:gd name="connsiteX9" fmla="*/ 548701 w 558960"/>
              <a:gd name="connsiteY9" fmla="*/ 304800 h 538480"/>
              <a:gd name="connsiteX10" fmla="*/ 548701 w 558960"/>
              <a:gd name="connsiteY10" fmla="*/ 101600 h 538480"/>
              <a:gd name="connsiteX11" fmla="*/ 538541 w 558960"/>
              <a:gd name="connsiteY11" fmla="*/ 71120 h 538480"/>
              <a:gd name="connsiteX12" fmla="*/ 508061 w 558960"/>
              <a:gd name="connsiteY12" fmla="*/ 50800 h 538480"/>
              <a:gd name="connsiteX13" fmla="*/ 467421 w 558960"/>
              <a:gd name="connsiteY13" fmla="*/ 20320 h 538480"/>
              <a:gd name="connsiteX14" fmla="*/ 406461 w 558960"/>
              <a:gd name="connsiteY14" fmla="*/ 0 h 538480"/>
              <a:gd name="connsiteX15" fmla="*/ 365821 w 558960"/>
              <a:gd name="connsiteY15" fmla="*/ 10160 h 538480"/>
              <a:gd name="connsiteX0" fmla="*/ 61021 w 558960"/>
              <a:gd name="connsiteY0" fmla="*/ 162560 h 538480"/>
              <a:gd name="connsiteX1" fmla="*/ 10221 w 558960"/>
              <a:gd name="connsiteY1" fmla="*/ 182880 h 538480"/>
              <a:gd name="connsiteX2" fmla="*/ 20381 w 558960"/>
              <a:gd name="connsiteY2" fmla="*/ 345440 h 538480"/>
              <a:gd name="connsiteX3" fmla="*/ 81341 w 558960"/>
              <a:gd name="connsiteY3" fmla="*/ 396240 h 538480"/>
              <a:gd name="connsiteX4" fmla="*/ 101661 w 558960"/>
              <a:gd name="connsiteY4" fmla="*/ 426720 h 538480"/>
              <a:gd name="connsiteX5" fmla="*/ 233741 w 558960"/>
              <a:gd name="connsiteY5" fmla="*/ 538480 h 538480"/>
              <a:gd name="connsiteX6" fmla="*/ 335341 w 558960"/>
              <a:gd name="connsiteY6" fmla="*/ 528320 h 538480"/>
              <a:gd name="connsiteX7" fmla="*/ 386141 w 558960"/>
              <a:gd name="connsiteY7" fmla="*/ 487680 h 538480"/>
              <a:gd name="connsiteX8" fmla="*/ 528381 w 558960"/>
              <a:gd name="connsiteY8" fmla="*/ 335280 h 538480"/>
              <a:gd name="connsiteX9" fmla="*/ 548701 w 558960"/>
              <a:gd name="connsiteY9" fmla="*/ 304800 h 538480"/>
              <a:gd name="connsiteX10" fmla="*/ 548701 w 558960"/>
              <a:gd name="connsiteY10" fmla="*/ 101600 h 538480"/>
              <a:gd name="connsiteX11" fmla="*/ 538541 w 558960"/>
              <a:gd name="connsiteY11" fmla="*/ 71120 h 538480"/>
              <a:gd name="connsiteX12" fmla="*/ 467421 w 558960"/>
              <a:gd name="connsiteY12" fmla="*/ 20320 h 538480"/>
              <a:gd name="connsiteX13" fmla="*/ 406461 w 558960"/>
              <a:gd name="connsiteY13" fmla="*/ 0 h 538480"/>
              <a:gd name="connsiteX14" fmla="*/ 365821 w 558960"/>
              <a:gd name="connsiteY14" fmla="*/ 10160 h 538480"/>
              <a:gd name="connsiteX0" fmla="*/ 61021 w 558960"/>
              <a:gd name="connsiteY0" fmla="*/ 152400 h 528320"/>
              <a:gd name="connsiteX1" fmla="*/ 10221 w 558960"/>
              <a:gd name="connsiteY1" fmla="*/ 172720 h 528320"/>
              <a:gd name="connsiteX2" fmla="*/ 20381 w 558960"/>
              <a:gd name="connsiteY2" fmla="*/ 335280 h 528320"/>
              <a:gd name="connsiteX3" fmla="*/ 81341 w 558960"/>
              <a:gd name="connsiteY3" fmla="*/ 386080 h 528320"/>
              <a:gd name="connsiteX4" fmla="*/ 101661 w 558960"/>
              <a:gd name="connsiteY4" fmla="*/ 416560 h 528320"/>
              <a:gd name="connsiteX5" fmla="*/ 233741 w 558960"/>
              <a:gd name="connsiteY5" fmla="*/ 528320 h 528320"/>
              <a:gd name="connsiteX6" fmla="*/ 335341 w 558960"/>
              <a:gd name="connsiteY6" fmla="*/ 518160 h 528320"/>
              <a:gd name="connsiteX7" fmla="*/ 386141 w 558960"/>
              <a:gd name="connsiteY7" fmla="*/ 477520 h 528320"/>
              <a:gd name="connsiteX8" fmla="*/ 528381 w 558960"/>
              <a:gd name="connsiteY8" fmla="*/ 325120 h 528320"/>
              <a:gd name="connsiteX9" fmla="*/ 548701 w 558960"/>
              <a:gd name="connsiteY9" fmla="*/ 294640 h 528320"/>
              <a:gd name="connsiteX10" fmla="*/ 548701 w 558960"/>
              <a:gd name="connsiteY10" fmla="*/ 91440 h 528320"/>
              <a:gd name="connsiteX11" fmla="*/ 538541 w 558960"/>
              <a:gd name="connsiteY11" fmla="*/ 60960 h 528320"/>
              <a:gd name="connsiteX12" fmla="*/ 467421 w 558960"/>
              <a:gd name="connsiteY12" fmla="*/ 10160 h 528320"/>
              <a:gd name="connsiteX13" fmla="*/ 365821 w 558960"/>
              <a:gd name="connsiteY13" fmla="*/ 0 h 528320"/>
              <a:gd name="connsiteX0" fmla="*/ 61021 w 559900"/>
              <a:gd name="connsiteY0" fmla="*/ 152400 h 528320"/>
              <a:gd name="connsiteX1" fmla="*/ 10221 w 559900"/>
              <a:gd name="connsiteY1" fmla="*/ 172720 h 528320"/>
              <a:gd name="connsiteX2" fmla="*/ 20381 w 559900"/>
              <a:gd name="connsiteY2" fmla="*/ 335280 h 528320"/>
              <a:gd name="connsiteX3" fmla="*/ 81341 w 559900"/>
              <a:gd name="connsiteY3" fmla="*/ 386080 h 528320"/>
              <a:gd name="connsiteX4" fmla="*/ 101661 w 559900"/>
              <a:gd name="connsiteY4" fmla="*/ 416560 h 528320"/>
              <a:gd name="connsiteX5" fmla="*/ 233741 w 559900"/>
              <a:gd name="connsiteY5" fmla="*/ 528320 h 528320"/>
              <a:gd name="connsiteX6" fmla="*/ 335341 w 559900"/>
              <a:gd name="connsiteY6" fmla="*/ 518160 h 528320"/>
              <a:gd name="connsiteX7" fmla="*/ 386141 w 559900"/>
              <a:gd name="connsiteY7" fmla="*/ 477520 h 528320"/>
              <a:gd name="connsiteX8" fmla="*/ 528381 w 559900"/>
              <a:gd name="connsiteY8" fmla="*/ 325120 h 528320"/>
              <a:gd name="connsiteX9" fmla="*/ 548701 w 559900"/>
              <a:gd name="connsiteY9" fmla="*/ 294640 h 528320"/>
              <a:gd name="connsiteX10" fmla="*/ 548701 w 559900"/>
              <a:gd name="connsiteY10" fmla="*/ 91440 h 528320"/>
              <a:gd name="connsiteX11" fmla="*/ 467421 w 559900"/>
              <a:gd name="connsiteY11" fmla="*/ 10160 h 528320"/>
              <a:gd name="connsiteX12" fmla="*/ 365821 w 559900"/>
              <a:gd name="connsiteY12" fmla="*/ 0 h 528320"/>
              <a:gd name="connsiteX0" fmla="*/ 61021 w 551196"/>
              <a:gd name="connsiteY0" fmla="*/ 166477 h 542397"/>
              <a:gd name="connsiteX1" fmla="*/ 10221 w 551196"/>
              <a:gd name="connsiteY1" fmla="*/ 186797 h 542397"/>
              <a:gd name="connsiteX2" fmla="*/ 20381 w 551196"/>
              <a:gd name="connsiteY2" fmla="*/ 349357 h 542397"/>
              <a:gd name="connsiteX3" fmla="*/ 81341 w 551196"/>
              <a:gd name="connsiteY3" fmla="*/ 400157 h 542397"/>
              <a:gd name="connsiteX4" fmla="*/ 101661 w 551196"/>
              <a:gd name="connsiteY4" fmla="*/ 430637 h 542397"/>
              <a:gd name="connsiteX5" fmla="*/ 233741 w 551196"/>
              <a:gd name="connsiteY5" fmla="*/ 542397 h 542397"/>
              <a:gd name="connsiteX6" fmla="*/ 335341 w 551196"/>
              <a:gd name="connsiteY6" fmla="*/ 532237 h 542397"/>
              <a:gd name="connsiteX7" fmla="*/ 386141 w 551196"/>
              <a:gd name="connsiteY7" fmla="*/ 491597 h 542397"/>
              <a:gd name="connsiteX8" fmla="*/ 528381 w 551196"/>
              <a:gd name="connsiteY8" fmla="*/ 339197 h 542397"/>
              <a:gd name="connsiteX9" fmla="*/ 548701 w 551196"/>
              <a:gd name="connsiteY9" fmla="*/ 308717 h 542397"/>
              <a:gd name="connsiteX10" fmla="*/ 467421 w 551196"/>
              <a:gd name="connsiteY10" fmla="*/ 24237 h 542397"/>
              <a:gd name="connsiteX11" fmla="*/ 365821 w 551196"/>
              <a:gd name="connsiteY11" fmla="*/ 14077 h 542397"/>
              <a:gd name="connsiteX0" fmla="*/ 61021 w 557911"/>
              <a:gd name="connsiteY0" fmla="*/ 152400 h 528320"/>
              <a:gd name="connsiteX1" fmla="*/ 10221 w 557911"/>
              <a:gd name="connsiteY1" fmla="*/ 172720 h 528320"/>
              <a:gd name="connsiteX2" fmla="*/ 20381 w 557911"/>
              <a:gd name="connsiteY2" fmla="*/ 335280 h 528320"/>
              <a:gd name="connsiteX3" fmla="*/ 81341 w 557911"/>
              <a:gd name="connsiteY3" fmla="*/ 386080 h 528320"/>
              <a:gd name="connsiteX4" fmla="*/ 101661 w 557911"/>
              <a:gd name="connsiteY4" fmla="*/ 416560 h 528320"/>
              <a:gd name="connsiteX5" fmla="*/ 233741 w 557911"/>
              <a:gd name="connsiteY5" fmla="*/ 528320 h 528320"/>
              <a:gd name="connsiteX6" fmla="*/ 335341 w 557911"/>
              <a:gd name="connsiteY6" fmla="*/ 518160 h 528320"/>
              <a:gd name="connsiteX7" fmla="*/ 386141 w 557911"/>
              <a:gd name="connsiteY7" fmla="*/ 477520 h 528320"/>
              <a:gd name="connsiteX8" fmla="*/ 528381 w 557911"/>
              <a:gd name="connsiteY8" fmla="*/ 325120 h 528320"/>
              <a:gd name="connsiteX9" fmla="*/ 548701 w 557911"/>
              <a:gd name="connsiteY9" fmla="*/ 294640 h 528320"/>
              <a:gd name="connsiteX10" fmla="*/ 365821 w 557911"/>
              <a:gd name="connsiteY10" fmla="*/ 0 h 528320"/>
              <a:gd name="connsiteX0" fmla="*/ 61021 w 528381"/>
              <a:gd name="connsiteY0" fmla="*/ 152400 h 528320"/>
              <a:gd name="connsiteX1" fmla="*/ 10221 w 528381"/>
              <a:gd name="connsiteY1" fmla="*/ 172720 h 528320"/>
              <a:gd name="connsiteX2" fmla="*/ 20381 w 528381"/>
              <a:gd name="connsiteY2" fmla="*/ 335280 h 528320"/>
              <a:gd name="connsiteX3" fmla="*/ 81341 w 528381"/>
              <a:gd name="connsiteY3" fmla="*/ 386080 h 528320"/>
              <a:gd name="connsiteX4" fmla="*/ 101661 w 528381"/>
              <a:gd name="connsiteY4" fmla="*/ 416560 h 528320"/>
              <a:gd name="connsiteX5" fmla="*/ 233741 w 528381"/>
              <a:gd name="connsiteY5" fmla="*/ 528320 h 528320"/>
              <a:gd name="connsiteX6" fmla="*/ 335341 w 528381"/>
              <a:gd name="connsiteY6" fmla="*/ 518160 h 528320"/>
              <a:gd name="connsiteX7" fmla="*/ 386141 w 528381"/>
              <a:gd name="connsiteY7" fmla="*/ 477520 h 528320"/>
              <a:gd name="connsiteX8" fmla="*/ 528381 w 528381"/>
              <a:gd name="connsiteY8" fmla="*/ 325120 h 528320"/>
              <a:gd name="connsiteX9" fmla="*/ 365821 w 528381"/>
              <a:gd name="connsiteY9" fmla="*/ 0 h 528320"/>
              <a:gd name="connsiteX0" fmla="*/ 61021 w 528381"/>
              <a:gd name="connsiteY0" fmla="*/ 152400 h 535393"/>
              <a:gd name="connsiteX1" fmla="*/ 10221 w 528381"/>
              <a:gd name="connsiteY1" fmla="*/ 172720 h 535393"/>
              <a:gd name="connsiteX2" fmla="*/ 20381 w 528381"/>
              <a:gd name="connsiteY2" fmla="*/ 335280 h 535393"/>
              <a:gd name="connsiteX3" fmla="*/ 81341 w 528381"/>
              <a:gd name="connsiteY3" fmla="*/ 386080 h 535393"/>
              <a:gd name="connsiteX4" fmla="*/ 101661 w 528381"/>
              <a:gd name="connsiteY4" fmla="*/ 416560 h 535393"/>
              <a:gd name="connsiteX5" fmla="*/ 233741 w 528381"/>
              <a:gd name="connsiteY5" fmla="*/ 528320 h 535393"/>
              <a:gd name="connsiteX6" fmla="*/ 335341 w 528381"/>
              <a:gd name="connsiteY6" fmla="*/ 518160 h 535393"/>
              <a:gd name="connsiteX7" fmla="*/ 528381 w 528381"/>
              <a:gd name="connsiteY7" fmla="*/ 325120 h 535393"/>
              <a:gd name="connsiteX8" fmla="*/ 365821 w 528381"/>
              <a:gd name="connsiteY8" fmla="*/ 0 h 535393"/>
              <a:gd name="connsiteX0" fmla="*/ 61021 w 528381"/>
              <a:gd name="connsiteY0" fmla="*/ 152400 h 528320"/>
              <a:gd name="connsiteX1" fmla="*/ 10221 w 528381"/>
              <a:gd name="connsiteY1" fmla="*/ 172720 h 528320"/>
              <a:gd name="connsiteX2" fmla="*/ 20381 w 528381"/>
              <a:gd name="connsiteY2" fmla="*/ 335280 h 528320"/>
              <a:gd name="connsiteX3" fmla="*/ 81341 w 528381"/>
              <a:gd name="connsiteY3" fmla="*/ 386080 h 528320"/>
              <a:gd name="connsiteX4" fmla="*/ 101661 w 528381"/>
              <a:gd name="connsiteY4" fmla="*/ 416560 h 528320"/>
              <a:gd name="connsiteX5" fmla="*/ 233741 w 528381"/>
              <a:gd name="connsiteY5" fmla="*/ 528320 h 528320"/>
              <a:gd name="connsiteX6" fmla="*/ 528381 w 528381"/>
              <a:gd name="connsiteY6" fmla="*/ 325120 h 528320"/>
              <a:gd name="connsiteX7" fmla="*/ 365821 w 528381"/>
              <a:gd name="connsiteY7" fmla="*/ 0 h 528320"/>
              <a:gd name="connsiteX0" fmla="*/ 61021 w 528381"/>
              <a:gd name="connsiteY0" fmla="*/ 152400 h 528927"/>
              <a:gd name="connsiteX1" fmla="*/ 10221 w 528381"/>
              <a:gd name="connsiteY1" fmla="*/ 172720 h 528927"/>
              <a:gd name="connsiteX2" fmla="*/ 20381 w 528381"/>
              <a:gd name="connsiteY2" fmla="*/ 335280 h 528927"/>
              <a:gd name="connsiteX3" fmla="*/ 81341 w 528381"/>
              <a:gd name="connsiteY3" fmla="*/ 386080 h 528927"/>
              <a:gd name="connsiteX4" fmla="*/ 233741 w 528381"/>
              <a:gd name="connsiteY4" fmla="*/ 528320 h 528927"/>
              <a:gd name="connsiteX5" fmla="*/ 528381 w 528381"/>
              <a:gd name="connsiteY5" fmla="*/ 325120 h 528927"/>
              <a:gd name="connsiteX6" fmla="*/ 365821 w 528381"/>
              <a:gd name="connsiteY6" fmla="*/ 0 h 528927"/>
              <a:gd name="connsiteX0" fmla="*/ 40867 w 508227"/>
              <a:gd name="connsiteY0" fmla="*/ 152400 h 528927"/>
              <a:gd name="connsiteX1" fmla="*/ 227 w 508227"/>
              <a:gd name="connsiteY1" fmla="*/ 335280 h 528927"/>
              <a:gd name="connsiteX2" fmla="*/ 61187 w 508227"/>
              <a:gd name="connsiteY2" fmla="*/ 386080 h 528927"/>
              <a:gd name="connsiteX3" fmla="*/ 213587 w 508227"/>
              <a:gd name="connsiteY3" fmla="*/ 528320 h 528927"/>
              <a:gd name="connsiteX4" fmla="*/ 508227 w 508227"/>
              <a:gd name="connsiteY4" fmla="*/ 325120 h 528927"/>
              <a:gd name="connsiteX5" fmla="*/ 345667 w 508227"/>
              <a:gd name="connsiteY5" fmla="*/ 0 h 528927"/>
              <a:gd name="connsiteX0" fmla="*/ 48305 w 515665"/>
              <a:gd name="connsiteY0" fmla="*/ 152400 h 528336"/>
              <a:gd name="connsiteX1" fmla="*/ 7665 w 515665"/>
              <a:gd name="connsiteY1" fmla="*/ 335280 h 528336"/>
              <a:gd name="connsiteX2" fmla="*/ 221025 w 515665"/>
              <a:gd name="connsiteY2" fmla="*/ 528320 h 528336"/>
              <a:gd name="connsiteX3" fmla="*/ 515665 w 515665"/>
              <a:gd name="connsiteY3" fmla="*/ 325120 h 528336"/>
              <a:gd name="connsiteX4" fmla="*/ 353105 w 515665"/>
              <a:gd name="connsiteY4" fmla="*/ 0 h 528336"/>
              <a:gd name="connsiteX0" fmla="*/ 0 w 467360"/>
              <a:gd name="connsiteY0" fmla="*/ 152400 h 528320"/>
              <a:gd name="connsiteX1" fmla="*/ 172720 w 467360"/>
              <a:gd name="connsiteY1" fmla="*/ 528320 h 528320"/>
              <a:gd name="connsiteX2" fmla="*/ 467360 w 467360"/>
              <a:gd name="connsiteY2" fmla="*/ 325120 h 528320"/>
              <a:gd name="connsiteX3" fmla="*/ 304800 w 467360"/>
              <a:gd name="connsiteY3" fmla="*/ 0 h 528320"/>
              <a:gd name="connsiteX0" fmla="*/ 0 w 467360"/>
              <a:gd name="connsiteY0" fmla="*/ 152400 h 528320"/>
              <a:gd name="connsiteX1" fmla="*/ 172720 w 467360"/>
              <a:gd name="connsiteY1" fmla="*/ 528320 h 528320"/>
              <a:gd name="connsiteX2" fmla="*/ 467360 w 467360"/>
              <a:gd name="connsiteY2" fmla="*/ 325120 h 528320"/>
              <a:gd name="connsiteX3" fmla="*/ 304800 w 467360"/>
              <a:gd name="connsiteY3" fmla="*/ 0 h 528320"/>
              <a:gd name="connsiteX0" fmla="*/ 0 w 467360"/>
              <a:gd name="connsiteY0" fmla="*/ 152400 h 551180"/>
              <a:gd name="connsiteX1" fmla="*/ 367030 w 467360"/>
              <a:gd name="connsiteY1" fmla="*/ 551180 h 551180"/>
              <a:gd name="connsiteX2" fmla="*/ 467360 w 467360"/>
              <a:gd name="connsiteY2" fmla="*/ 325120 h 551180"/>
              <a:gd name="connsiteX3" fmla="*/ 304800 w 467360"/>
              <a:gd name="connsiteY3" fmla="*/ 0 h 551180"/>
              <a:gd name="connsiteX0" fmla="*/ 0 w 558800"/>
              <a:gd name="connsiteY0" fmla="*/ 152400 h 551180"/>
              <a:gd name="connsiteX1" fmla="*/ 367030 w 558800"/>
              <a:gd name="connsiteY1" fmla="*/ 551180 h 551180"/>
              <a:gd name="connsiteX2" fmla="*/ 558800 w 558800"/>
              <a:gd name="connsiteY2" fmla="*/ 302260 h 551180"/>
              <a:gd name="connsiteX3" fmla="*/ 304800 w 558800"/>
              <a:gd name="connsiteY3" fmla="*/ 0 h 551180"/>
              <a:gd name="connsiteX0" fmla="*/ 0 w 558800"/>
              <a:gd name="connsiteY0" fmla="*/ 140970 h 539750"/>
              <a:gd name="connsiteX1" fmla="*/ 367030 w 558800"/>
              <a:gd name="connsiteY1" fmla="*/ 539750 h 539750"/>
              <a:gd name="connsiteX2" fmla="*/ 558800 w 558800"/>
              <a:gd name="connsiteY2" fmla="*/ 290830 h 539750"/>
              <a:gd name="connsiteX3" fmla="*/ 499110 w 558800"/>
              <a:gd name="connsiteY3" fmla="*/ 0 h 539750"/>
              <a:gd name="connsiteX0" fmla="*/ 0 w 558800"/>
              <a:gd name="connsiteY0" fmla="*/ 232410 h 631190"/>
              <a:gd name="connsiteX1" fmla="*/ 367030 w 558800"/>
              <a:gd name="connsiteY1" fmla="*/ 631190 h 631190"/>
              <a:gd name="connsiteX2" fmla="*/ 558800 w 558800"/>
              <a:gd name="connsiteY2" fmla="*/ 382270 h 631190"/>
              <a:gd name="connsiteX3" fmla="*/ 236220 w 558800"/>
              <a:gd name="connsiteY3" fmla="*/ 0 h 631190"/>
              <a:gd name="connsiteX0" fmla="*/ 0 w 558800"/>
              <a:gd name="connsiteY0" fmla="*/ 232410 h 631190"/>
              <a:gd name="connsiteX1" fmla="*/ 367030 w 558800"/>
              <a:gd name="connsiteY1" fmla="*/ 631190 h 631190"/>
              <a:gd name="connsiteX2" fmla="*/ 558800 w 558800"/>
              <a:gd name="connsiteY2" fmla="*/ 382270 h 631190"/>
              <a:gd name="connsiteX3" fmla="*/ 236220 w 558800"/>
              <a:gd name="connsiteY3" fmla="*/ 0 h 631190"/>
              <a:gd name="connsiteX0" fmla="*/ 0 w 563889"/>
              <a:gd name="connsiteY0" fmla="*/ 232410 h 631190"/>
              <a:gd name="connsiteX1" fmla="*/ 367030 w 563889"/>
              <a:gd name="connsiteY1" fmla="*/ 631190 h 631190"/>
              <a:gd name="connsiteX2" fmla="*/ 558800 w 563889"/>
              <a:gd name="connsiteY2" fmla="*/ 382270 h 631190"/>
              <a:gd name="connsiteX3" fmla="*/ 236220 w 563889"/>
              <a:gd name="connsiteY3" fmla="*/ 0 h 631190"/>
              <a:gd name="connsiteX0" fmla="*/ 0 w 563889"/>
              <a:gd name="connsiteY0" fmla="*/ 232410 h 631190"/>
              <a:gd name="connsiteX1" fmla="*/ 367030 w 563889"/>
              <a:gd name="connsiteY1" fmla="*/ 631190 h 631190"/>
              <a:gd name="connsiteX2" fmla="*/ 558800 w 563889"/>
              <a:gd name="connsiteY2" fmla="*/ 382270 h 631190"/>
              <a:gd name="connsiteX3" fmla="*/ 236220 w 563889"/>
              <a:gd name="connsiteY3" fmla="*/ 0 h 631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889" h="631190">
                <a:moveTo>
                  <a:pt x="0" y="232410"/>
                </a:moveTo>
                <a:cubicBezTo>
                  <a:pt x="35983" y="699347"/>
                  <a:pt x="289137" y="602403"/>
                  <a:pt x="367030" y="631190"/>
                </a:cubicBezTo>
                <a:cubicBezTo>
                  <a:pt x="438150" y="615950"/>
                  <a:pt x="593937" y="516043"/>
                  <a:pt x="558800" y="382270"/>
                </a:cubicBezTo>
                <a:cubicBezTo>
                  <a:pt x="543983" y="154093"/>
                  <a:pt x="441537" y="10583"/>
                  <a:pt x="236220" y="0"/>
                </a:cubicBezTo>
              </a:path>
            </a:pathLst>
          </a:custGeom>
          <a:noFill/>
          <a:ln>
            <a:solidFill>
              <a:srgbClr val="FFFF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NZ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5A95715-8311-4A49-96D5-8A17C998A7CC}"/>
              </a:ext>
            </a:extLst>
          </p:cNvPr>
          <p:cNvSpPr/>
          <p:nvPr/>
        </p:nvSpPr>
        <p:spPr>
          <a:xfrm flipH="1">
            <a:off x="7790430" y="5705362"/>
            <a:ext cx="323850" cy="342900"/>
          </a:xfrm>
          <a:custGeom>
            <a:avLst/>
            <a:gdLst>
              <a:gd name="connsiteX0" fmla="*/ 61021 w 558960"/>
              <a:gd name="connsiteY0" fmla="*/ 162560 h 538480"/>
              <a:gd name="connsiteX1" fmla="*/ 10221 w 558960"/>
              <a:gd name="connsiteY1" fmla="*/ 182880 h 538480"/>
              <a:gd name="connsiteX2" fmla="*/ 20381 w 558960"/>
              <a:gd name="connsiteY2" fmla="*/ 345440 h 538480"/>
              <a:gd name="connsiteX3" fmla="*/ 81341 w 558960"/>
              <a:gd name="connsiteY3" fmla="*/ 396240 h 538480"/>
              <a:gd name="connsiteX4" fmla="*/ 101661 w 558960"/>
              <a:gd name="connsiteY4" fmla="*/ 426720 h 538480"/>
              <a:gd name="connsiteX5" fmla="*/ 172781 w 558960"/>
              <a:gd name="connsiteY5" fmla="*/ 487680 h 538480"/>
              <a:gd name="connsiteX6" fmla="*/ 233741 w 558960"/>
              <a:gd name="connsiteY6" fmla="*/ 538480 h 538480"/>
              <a:gd name="connsiteX7" fmla="*/ 335341 w 558960"/>
              <a:gd name="connsiteY7" fmla="*/ 528320 h 538480"/>
              <a:gd name="connsiteX8" fmla="*/ 386141 w 558960"/>
              <a:gd name="connsiteY8" fmla="*/ 487680 h 538480"/>
              <a:gd name="connsiteX9" fmla="*/ 436941 w 558960"/>
              <a:gd name="connsiteY9" fmla="*/ 426720 h 538480"/>
              <a:gd name="connsiteX10" fmla="*/ 467421 w 558960"/>
              <a:gd name="connsiteY10" fmla="*/ 396240 h 538480"/>
              <a:gd name="connsiteX11" fmla="*/ 528381 w 558960"/>
              <a:gd name="connsiteY11" fmla="*/ 335280 h 538480"/>
              <a:gd name="connsiteX12" fmla="*/ 548701 w 558960"/>
              <a:gd name="connsiteY12" fmla="*/ 304800 h 538480"/>
              <a:gd name="connsiteX13" fmla="*/ 548701 w 558960"/>
              <a:gd name="connsiteY13" fmla="*/ 101600 h 538480"/>
              <a:gd name="connsiteX14" fmla="*/ 538541 w 558960"/>
              <a:gd name="connsiteY14" fmla="*/ 71120 h 538480"/>
              <a:gd name="connsiteX15" fmla="*/ 508061 w 558960"/>
              <a:gd name="connsiteY15" fmla="*/ 50800 h 538480"/>
              <a:gd name="connsiteX16" fmla="*/ 467421 w 558960"/>
              <a:gd name="connsiteY16" fmla="*/ 20320 h 538480"/>
              <a:gd name="connsiteX17" fmla="*/ 406461 w 558960"/>
              <a:gd name="connsiteY17" fmla="*/ 0 h 538480"/>
              <a:gd name="connsiteX18" fmla="*/ 365821 w 558960"/>
              <a:gd name="connsiteY18" fmla="*/ 10160 h 538480"/>
              <a:gd name="connsiteX0" fmla="*/ 61021 w 558960"/>
              <a:gd name="connsiteY0" fmla="*/ 162560 h 538480"/>
              <a:gd name="connsiteX1" fmla="*/ 10221 w 558960"/>
              <a:gd name="connsiteY1" fmla="*/ 182880 h 538480"/>
              <a:gd name="connsiteX2" fmla="*/ 20381 w 558960"/>
              <a:gd name="connsiteY2" fmla="*/ 345440 h 538480"/>
              <a:gd name="connsiteX3" fmla="*/ 81341 w 558960"/>
              <a:gd name="connsiteY3" fmla="*/ 396240 h 538480"/>
              <a:gd name="connsiteX4" fmla="*/ 101661 w 558960"/>
              <a:gd name="connsiteY4" fmla="*/ 426720 h 538480"/>
              <a:gd name="connsiteX5" fmla="*/ 233741 w 558960"/>
              <a:gd name="connsiteY5" fmla="*/ 538480 h 538480"/>
              <a:gd name="connsiteX6" fmla="*/ 335341 w 558960"/>
              <a:gd name="connsiteY6" fmla="*/ 528320 h 538480"/>
              <a:gd name="connsiteX7" fmla="*/ 386141 w 558960"/>
              <a:gd name="connsiteY7" fmla="*/ 487680 h 538480"/>
              <a:gd name="connsiteX8" fmla="*/ 436941 w 558960"/>
              <a:gd name="connsiteY8" fmla="*/ 426720 h 538480"/>
              <a:gd name="connsiteX9" fmla="*/ 467421 w 558960"/>
              <a:gd name="connsiteY9" fmla="*/ 396240 h 538480"/>
              <a:gd name="connsiteX10" fmla="*/ 528381 w 558960"/>
              <a:gd name="connsiteY10" fmla="*/ 335280 h 538480"/>
              <a:gd name="connsiteX11" fmla="*/ 548701 w 558960"/>
              <a:gd name="connsiteY11" fmla="*/ 304800 h 538480"/>
              <a:gd name="connsiteX12" fmla="*/ 548701 w 558960"/>
              <a:gd name="connsiteY12" fmla="*/ 101600 h 538480"/>
              <a:gd name="connsiteX13" fmla="*/ 538541 w 558960"/>
              <a:gd name="connsiteY13" fmla="*/ 71120 h 538480"/>
              <a:gd name="connsiteX14" fmla="*/ 508061 w 558960"/>
              <a:gd name="connsiteY14" fmla="*/ 50800 h 538480"/>
              <a:gd name="connsiteX15" fmla="*/ 467421 w 558960"/>
              <a:gd name="connsiteY15" fmla="*/ 20320 h 538480"/>
              <a:gd name="connsiteX16" fmla="*/ 406461 w 558960"/>
              <a:gd name="connsiteY16" fmla="*/ 0 h 538480"/>
              <a:gd name="connsiteX17" fmla="*/ 365821 w 558960"/>
              <a:gd name="connsiteY17" fmla="*/ 10160 h 538480"/>
              <a:gd name="connsiteX0" fmla="*/ 61021 w 558960"/>
              <a:gd name="connsiteY0" fmla="*/ 162560 h 538480"/>
              <a:gd name="connsiteX1" fmla="*/ 10221 w 558960"/>
              <a:gd name="connsiteY1" fmla="*/ 182880 h 538480"/>
              <a:gd name="connsiteX2" fmla="*/ 20381 w 558960"/>
              <a:gd name="connsiteY2" fmla="*/ 345440 h 538480"/>
              <a:gd name="connsiteX3" fmla="*/ 81341 w 558960"/>
              <a:gd name="connsiteY3" fmla="*/ 396240 h 538480"/>
              <a:gd name="connsiteX4" fmla="*/ 101661 w 558960"/>
              <a:gd name="connsiteY4" fmla="*/ 426720 h 538480"/>
              <a:gd name="connsiteX5" fmla="*/ 233741 w 558960"/>
              <a:gd name="connsiteY5" fmla="*/ 538480 h 538480"/>
              <a:gd name="connsiteX6" fmla="*/ 335341 w 558960"/>
              <a:gd name="connsiteY6" fmla="*/ 528320 h 538480"/>
              <a:gd name="connsiteX7" fmla="*/ 386141 w 558960"/>
              <a:gd name="connsiteY7" fmla="*/ 487680 h 538480"/>
              <a:gd name="connsiteX8" fmla="*/ 436941 w 558960"/>
              <a:gd name="connsiteY8" fmla="*/ 426720 h 538480"/>
              <a:gd name="connsiteX9" fmla="*/ 528381 w 558960"/>
              <a:gd name="connsiteY9" fmla="*/ 335280 h 538480"/>
              <a:gd name="connsiteX10" fmla="*/ 548701 w 558960"/>
              <a:gd name="connsiteY10" fmla="*/ 304800 h 538480"/>
              <a:gd name="connsiteX11" fmla="*/ 548701 w 558960"/>
              <a:gd name="connsiteY11" fmla="*/ 101600 h 538480"/>
              <a:gd name="connsiteX12" fmla="*/ 538541 w 558960"/>
              <a:gd name="connsiteY12" fmla="*/ 71120 h 538480"/>
              <a:gd name="connsiteX13" fmla="*/ 508061 w 558960"/>
              <a:gd name="connsiteY13" fmla="*/ 50800 h 538480"/>
              <a:gd name="connsiteX14" fmla="*/ 467421 w 558960"/>
              <a:gd name="connsiteY14" fmla="*/ 20320 h 538480"/>
              <a:gd name="connsiteX15" fmla="*/ 406461 w 558960"/>
              <a:gd name="connsiteY15" fmla="*/ 0 h 538480"/>
              <a:gd name="connsiteX16" fmla="*/ 365821 w 558960"/>
              <a:gd name="connsiteY16" fmla="*/ 10160 h 538480"/>
              <a:gd name="connsiteX0" fmla="*/ 61021 w 558960"/>
              <a:gd name="connsiteY0" fmla="*/ 162560 h 538480"/>
              <a:gd name="connsiteX1" fmla="*/ 10221 w 558960"/>
              <a:gd name="connsiteY1" fmla="*/ 182880 h 538480"/>
              <a:gd name="connsiteX2" fmla="*/ 20381 w 558960"/>
              <a:gd name="connsiteY2" fmla="*/ 345440 h 538480"/>
              <a:gd name="connsiteX3" fmla="*/ 81341 w 558960"/>
              <a:gd name="connsiteY3" fmla="*/ 396240 h 538480"/>
              <a:gd name="connsiteX4" fmla="*/ 101661 w 558960"/>
              <a:gd name="connsiteY4" fmla="*/ 426720 h 538480"/>
              <a:gd name="connsiteX5" fmla="*/ 233741 w 558960"/>
              <a:gd name="connsiteY5" fmla="*/ 538480 h 538480"/>
              <a:gd name="connsiteX6" fmla="*/ 335341 w 558960"/>
              <a:gd name="connsiteY6" fmla="*/ 528320 h 538480"/>
              <a:gd name="connsiteX7" fmla="*/ 386141 w 558960"/>
              <a:gd name="connsiteY7" fmla="*/ 487680 h 538480"/>
              <a:gd name="connsiteX8" fmla="*/ 528381 w 558960"/>
              <a:gd name="connsiteY8" fmla="*/ 335280 h 538480"/>
              <a:gd name="connsiteX9" fmla="*/ 548701 w 558960"/>
              <a:gd name="connsiteY9" fmla="*/ 304800 h 538480"/>
              <a:gd name="connsiteX10" fmla="*/ 548701 w 558960"/>
              <a:gd name="connsiteY10" fmla="*/ 101600 h 538480"/>
              <a:gd name="connsiteX11" fmla="*/ 538541 w 558960"/>
              <a:gd name="connsiteY11" fmla="*/ 71120 h 538480"/>
              <a:gd name="connsiteX12" fmla="*/ 508061 w 558960"/>
              <a:gd name="connsiteY12" fmla="*/ 50800 h 538480"/>
              <a:gd name="connsiteX13" fmla="*/ 467421 w 558960"/>
              <a:gd name="connsiteY13" fmla="*/ 20320 h 538480"/>
              <a:gd name="connsiteX14" fmla="*/ 406461 w 558960"/>
              <a:gd name="connsiteY14" fmla="*/ 0 h 538480"/>
              <a:gd name="connsiteX15" fmla="*/ 365821 w 558960"/>
              <a:gd name="connsiteY15" fmla="*/ 10160 h 538480"/>
              <a:gd name="connsiteX0" fmla="*/ 61021 w 558960"/>
              <a:gd name="connsiteY0" fmla="*/ 162560 h 538480"/>
              <a:gd name="connsiteX1" fmla="*/ 10221 w 558960"/>
              <a:gd name="connsiteY1" fmla="*/ 182880 h 538480"/>
              <a:gd name="connsiteX2" fmla="*/ 20381 w 558960"/>
              <a:gd name="connsiteY2" fmla="*/ 345440 h 538480"/>
              <a:gd name="connsiteX3" fmla="*/ 81341 w 558960"/>
              <a:gd name="connsiteY3" fmla="*/ 396240 h 538480"/>
              <a:gd name="connsiteX4" fmla="*/ 101661 w 558960"/>
              <a:gd name="connsiteY4" fmla="*/ 426720 h 538480"/>
              <a:gd name="connsiteX5" fmla="*/ 233741 w 558960"/>
              <a:gd name="connsiteY5" fmla="*/ 538480 h 538480"/>
              <a:gd name="connsiteX6" fmla="*/ 335341 w 558960"/>
              <a:gd name="connsiteY6" fmla="*/ 528320 h 538480"/>
              <a:gd name="connsiteX7" fmla="*/ 386141 w 558960"/>
              <a:gd name="connsiteY7" fmla="*/ 487680 h 538480"/>
              <a:gd name="connsiteX8" fmla="*/ 528381 w 558960"/>
              <a:gd name="connsiteY8" fmla="*/ 335280 h 538480"/>
              <a:gd name="connsiteX9" fmla="*/ 548701 w 558960"/>
              <a:gd name="connsiteY9" fmla="*/ 304800 h 538480"/>
              <a:gd name="connsiteX10" fmla="*/ 548701 w 558960"/>
              <a:gd name="connsiteY10" fmla="*/ 101600 h 538480"/>
              <a:gd name="connsiteX11" fmla="*/ 538541 w 558960"/>
              <a:gd name="connsiteY11" fmla="*/ 71120 h 538480"/>
              <a:gd name="connsiteX12" fmla="*/ 467421 w 558960"/>
              <a:gd name="connsiteY12" fmla="*/ 20320 h 538480"/>
              <a:gd name="connsiteX13" fmla="*/ 406461 w 558960"/>
              <a:gd name="connsiteY13" fmla="*/ 0 h 538480"/>
              <a:gd name="connsiteX14" fmla="*/ 365821 w 558960"/>
              <a:gd name="connsiteY14" fmla="*/ 10160 h 538480"/>
              <a:gd name="connsiteX0" fmla="*/ 61021 w 558960"/>
              <a:gd name="connsiteY0" fmla="*/ 152400 h 528320"/>
              <a:gd name="connsiteX1" fmla="*/ 10221 w 558960"/>
              <a:gd name="connsiteY1" fmla="*/ 172720 h 528320"/>
              <a:gd name="connsiteX2" fmla="*/ 20381 w 558960"/>
              <a:gd name="connsiteY2" fmla="*/ 335280 h 528320"/>
              <a:gd name="connsiteX3" fmla="*/ 81341 w 558960"/>
              <a:gd name="connsiteY3" fmla="*/ 386080 h 528320"/>
              <a:gd name="connsiteX4" fmla="*/ 101661 w 558960"/>
              <a:gd name="connsiteY4" fmla="*/ 416560 h 528320"/>
              <a:gd name="connsiteX5" fmla="*/ 233741 w 558960"/>
              <a:gd name="connsiteY5" fmla="*/ 528320 h 528320"/>
              <a:gd name="connsiteX6" fmla="*/ 335341 w 558960"/>
              <a:gd name="connsiteY6" fmla="*/ 518160 h 528320"/>
              <a:gd name="connsiteX7" fmla="*/ 386141 w 558960"/>
              <a:gd name="connsiteY7" fmla="*/ 477520 h 528320"/>
              <a:gd name="connsiteX8" fmla="*/ 528381 w 558960"/>
              <a:gd name="connsiteY8" fmla="*/ 325120 h 528320"/>
              <a:gd name="connsiteX9" fmla="*/ 548701 w 558960"/>
              <a:gd name="connsiteY9" fmla="*/ 294640 h 528320"/>
              <a:gd name="connsiteX10" fmla="*/ 548701 w 558960"/>
              <a:gd name="connsiteY10" fmla="*/ 91440 h 528320"/>
              <a:gd name="connsiteX11" fmla="*/ 538541 w 558960"/>
              <a:gd name="connsiteY11" fmla="*/ 60960 h 528320"/>
              <a:gd name="connsiteX12" fmla="*/ 467421 w 558960"/>
              <a:gd name="connsiteY12" fmla="*/ 10160 h 528320"/>
              <a:gd name="connsiteX13" fmla="*/ 365821 w 558960"/>
              <a:gd name="connsiteY13" fmla="*/ 0 h 528320"/>
              <a:gd name="connsiteX0" fmla="*/ 61021 w 559900"/>
              <a:gd name="connsiteY0" fmla="*/ 152400 h 528320"/>
              <a:gd name="connsiteX1" fmla="*/ 10221 w 559900"/>
              <a:gd name="connsiteY1" fmla="*/ 172720 h 528320"/>
              <a:gd name="connsiteX2" fmla="*/ 20381 w 559900"/>
              <a:gd name="connsiteY2" fmla="*/ 335280 h 528320"/>
              <a:gd name="connsiteX3" fmla="*/ 81341 w 559900"/>
              <a:gd name="connsiteY3" fmla="*/ 386080 h 528320"/>
              <a:gd name="connsiteX4" fmla="*/ 101661 w 559900"/>
              <a:gd name="connsiteY4" fmla="*/ 416560 h 528320"/>
              <a:gd name="connsiteX5" fmla="*/ 233741 w 559900"/>
              <a:gd name="connsiteY5" fmla="*/ 528320 h 528320"/>
              <a:gd name="connsiteX6" fmla="*/ 335341 w 559900"/>
              <a:gd name="connsiteY6" fmla="*/ 518160 h 528320"/>
              <a:gd name="connsiteX7" fmla="*/ 386141 w 559900"/>
              <a:gd name="connsiteY7" fmla="*/ 477520 h 528320"/>
              <a:gd name="connsiteX8" fmla="*/ 528381 w 559900"/>
              <a:gd name="connsiteY8" fmla="*/ 325120 h 528320"/>
              <a:gd name="connsiteX9" fmla="*/ 548701 w 559900"/>
              <a:gd name="connsiteY9" fmla="*/ 294640 h 528320"/>
              <a:gd name="connsiteX10" fmla="*/ 548701 w 559900"/>
              <a:gd name="connsiteY10" fmla="*/ 91440 h 528320"/>
              <a:gd name="connsiteX11" fmla="*/ 467421 w 559900"/>
              <a:gd name="connsiteY11" fmla="*/ 10160 h 528320"/>
              <a:gd name="connsiteX12" fmla="*/ 365821 w 559900"/>
              <a:gd name="connsiteY12" fmla="*/ 0 h 528320"/>
              <a:gd name="connsiteX0" fmla="*/ 61021 w 551196"/>
              <a:gd name="connsiteY0" fmla="*/ 166477 h 542397"/>
              <a:gd name="connsiteX1" fmla="*/ 10221 w 551196"/>
              <a:gd name="connsiteY1" fmla="*/ 186797 h 542397"/>
              <a:gd name="connsiteX2" fmla="*/ 20381 w 551196"/>
              <a:gd name="connsiteY2" fmla="*/ 349357 h 542397"/>
              <a:gd name="connsiteX3" fmla="*/ 81341 w 551196"/>
              <a:gd name="connsiteY3" fmla="*/ 400157 h 542397"/>
              <a:gd name="connsiteX4" fmla="*/ 101661 w 551196"/>
              <a:gd name="connsiteY4" fmla="*/ 430637 h 542397"/>
              <a:gd name="connsiteX5" fmla="*/ 233741 w 551196"/>
              <a:gd name="connsiteY5" fmla="*/ 542397 h 542397"/>
              <a:gd name="connsiteX6" fmla="*/ 335341 w 551196"/>
              <a:gd name="connsiteY6" fmla="*/ 532237 h 542397"/>
              <a:gd name="connsiteX7" fmla="*/ 386141 w 551196"/>
              <a:gd name="connsiteY7" fmla="*/ 491597 h 542397"/>
              <a:gd name="connsiteX8" fmla="*/ 528381 w 551196"/>
              <a:gd name="connsiteY8" fmla="*/ 339197 h 542397"/>
              <a:gd name="connsiteX9" fmla="*/ 548701 w 551196"/>
              <a:gd name="connsiteY9" fmla="*/ 308717 h 542397"/>
              <a:gd name="connsiteX10" fmla="*/ 467421 w 551196"/>
              <a:gd name="connsiteY10" fmla="*/ 24237 h 542397"/>
              <a:gd name="connsiteX11" fmla="*/ 365821 w 551196"/>
              <a:gd name="connsiteY11" fmla="*/ 14077 h 542397"/>
              <a:gd name="connsiteX0" fmla="*/ 61021 w 557911"/>
              <a:gd name="connsiteY0" fmla="*/ 152400 h 528320"/>
              <a:gd name="connsiteX1" fmla="*/ 10221 w 557911"/>
              <a:gd name="connsiteY1" fmla="*/ 172720 h 528320"/>
              <a:gd name="connsiteX2" fmla="*/ 20381 w 557911"/>
              <a:gd name="connsiteY2" fmla="*/ 335280 h 528320"/>
              <a:gd name="connsiteX3" fmla="*/ 81341 w 557911"/>
              <a:gd name="connsiteY3" fmla="*/ 386080 h 528320"/>
              <a:gd name="connsiteX4" fmla="*/ 101661 w 557911"/>
              <a:gd name="connsiteY4" fmla="*/ 416560 h 528320"/>
              <a:gd name="connsiteX5" fmla="*/ 233741 w 557911"/>
              <a:gd name="connsiteY5" fmla="*/ 528320 h 528320"/>
              <a:gd name="connsiteX6" fmla="*/ 335341 w 557911"/>
              <a:gd name="connsiteY6" fmla="*/ 518160 h 528320"/>
              <a:gd name="connsiteX7" fmla="*/ 386141 w 557911"/>
              <a:gd name="connsiteY7" fmla="*/ 477520 h 528320"/>
              <a:gd name="connsiteX8" fmla="*/ 528381 w 557911"/>
              <a:gd name="connsiteY8" fmla="*/ 325120 h 528320"/>
              <a:gd name="connsiteX9" fmla="*/ 548701 w 557911"/>
              <a:gd name="connsiteY9" fmla="*/ 294640 h 528320"/>
              <a:gd name="connsiteX10" fmla="*/ 365821 w 557911"/>
              <a:gd name="connsiteY10" fmla="*/ 0 h 528320"/>
              <a:gd name="connsiteX0" fmla="*/ 61021 w 528381"/>
              <a:gd name="connsiteY0" fmla="*/ 152400 h 528320"/>
              <a:gd name="connsiteX1" fmla="*/ 10221 w 528381"/>
              <a:gd name="connsiteY1" fmla="*/ 172720 h 528320"/>
              <a:gd name="connsiteX2" fmla="*/ 20381 w 528381"/>
              <a:gd name="connsiteY2" fmla="*/ 335280 h 528320"/>
              <a:gd name="connsiteX3" fmla="*/ 81341 w 528381"/>
              <a:gd name="connsiteY3" fmla="*/ 386080 h 528320"/>
              <a:gd name="connsiteX4" fmla="*/ 101661 w 528381"/>
              <a:gd name="connsiteY4" fmla="*/ 416560 h 528320"/>
              <a:gd name="connsiteX5" fmla="*/ 233741 w 528381"/>
              <a:gd name="connsiteY5" fmla="*/ 528320 h 528320"/>
              <a:gd name="connsiteX6" fmla="*/ 335341 w 528381"/>
              <a:gd name="connsiteY6" fmla="*/ 518160 h 528320"/>
              <a:gd name="connsiteX7" fmla="*/ 386141 w 528381"/>
              <a:gd name="connsiteY7" fmla="*/ 477520 h 528320"/>
              <a:gd name="connsiteX8" fmla="*/ 528381 w 528381"/>
              <a:gd name="connsiteY8" fmla="*/ 325120 h 528320"/>
              <a:gd name="connsiteX9" fmla="*/ 365821 w 528381"/>
              <a:gd name="connsiteY9" fmla="*/ 0 h 528320"/>
              <a:gd name="connsiteX0" fmla="*/ 61021 w 528381"/>
              <a:gd name="connsiteY0" fmla="*/ 152400 h 535393"/>
              <a:gd name="connsiteX1" fmla="*/ 10221 w 528381"/>
              <a:gd name="connsiteY1" fmla="*/ 172720 h 535393"/>
              <a:gd name="connsiteX2" fmla="*/ 20381 w 528381"/>
              <a:gd name="connsiteY2" fmla="*/ 335280 h 535393"/>
              <a:gd name="connsiteX3" fmla="*/ 81341 w 528381"/>
              <a:gd name="connsiteY3" fmla="*/ 386080 h 535393"/>
              <a:gd name="connsiteX4" fmla="*/ 101661 w 528381"/>
              <a:gd name="connsiteY4" fmla="*/ 416560 h 535393"/>
              <a:gd name="connsiteX5" fmla="*/ 233741 w 528381"/>
              <a:gd name="connsiteY5" fmla="*/ 528320 h 535393"/>
              <a:gd name="connsiteX6" fmla="*/ 335341 w 528381"/>
              <a:gd name="connsiteY6" fmla="*/ 518160 h 535393"/>
              <a:gd name="connsiteX7" fmla="*/ 528381 w 528381"/>
              <a:gd name="connsiteY7" fmla="*/ 325120 h 535393"/>
              <a:gd name="connsiteX8" fmla="*/ 365821 w 528381"/>
              <a:gd name="connsiteY8" fmla="*/ 0 h 535393"/>
              <a:gd name="connsiteX0" fmla="*/ 61021 w 528381"/>
              <a:gd name="connsiteY0" fmla="*/ 152400 h 528320"/>
              <a:gd name="connsiteX1" fmla="*/ 10221 w 528381"/>
              <a:gd name="connsiteY1" fmla="*/ 172720 h 528320"/>
              <a:gd name="connsiteX2" fmla="*/ 20381 w 528381"/>
              <a:gd name="connsiteY2" fmla="*/ 335280 h 528320"/>
              <a:gd name="connsiteX3" fmla="*/ 81341 w 528381"/>
              <a:gd name="connsiteY3" fmla="*/ 386080 h 528320"/>
              <a:gd name="connsiteX4" fmla="*/ 101661 w 528381"/>
              <a:gd name="connsiteY4" fmla="*/ 416560 h 528320"/>
              <a:gd name="connsiteX5" fmla="*/ 233741 w 528381"/>
              <a:gd name="connsiteY5" fmla="*/ 528320 h 528320"/>
              <a:gd name="connsiteX6" fmla="*/ 528381 w 528381"/>
              <a:gd name="connsiteY6" fmla="*/ 325120 h 528320"/>
              <a:gd name="connsiteX7" fmla="*/ 365821 w 528381"/>
              <a:gd name="connsiteY7" fmla="*/ 0 h 528320"/>
              <a:gd name="connsiteX0" fmla="*/ 61021 w 528381"/>
              <a:gd name="connsiteY0" fmla="*/ 152400 h 528927"/>
              <a:gd name="connsiteX1" fmla="*/ 10221 w 528381"/>
              <a:gd name="connsiteY1" fmla="*/ 172720 h 528927"/>
              <a:gd name="connsiteX2" fmla="*/ 20381 w 528381"/>
              <a:gd name="connsiteY2" fmla="*/ 335280 h 528927"/>
              <a:gd name="connsiteX3" fmla="*/ 81341 w 528381"/>
              <a:gd name="connsiteY3" fmla="*/ 386080 h 528927"/>
              <a:gd name="connsiteX4" fmla="*/ 233741 w 528381"/>
              <a:gd name="connsiteY4" fmla="*/ 528320 h 528927"/>
              <a:gd name="connsiteX5" fmla="*/ 528381 w 528381"/>
              <a:gd name="connsiteY5" fmla="*/ 325120 h 528927"/>
              <a:gd name="connsiteX6" fmla="*/ 365821 w 528381"/>
              <a:gd name="connsiteY6" fmla="*/ 0 h 528927"/>
              <a:gd name="connsiteX0" fmla="*/ 40867 w 508227"/>
              <a:gd name="connsiteY0" fmla="*/ 152400 h 528927"/>
              <a:gd name="connsiteX1" fmla="*/ 227 w 508227"/>
              <a:gd name="connsiteY1" fmla="*/ 335280 h 528927"/>
              <a:gd name="connsiteX2" fmla="*/ 61187 w 508227"/>
              <a:gd name="connsiteY2" fmla="*/ 386080 h 528927"/>
              <a:gd name="connsiteX3" fmla="*/ 213587 w 508227"/>
              <a:gd name="connsiteY3" fmla="*/ 528320 h 528927"/>
              <a:gd name="connsiteX4" fmla="*/ 508227 w 508227"/>
              <a:gd name="connsiteY4" fmla="*/ 325120 h 528927"/>
              <a:gd name="connsiteX5" fmla="*/ 345667 w 508227"/>
              <a:gd name="connsiteY5" fmla="*/ 0 h 528927"/>
              <a:gd name="connsiteX0" fmla="*/ 48305 w 515665"/>
              <a:gd name="connsiteY0" fmla="*/ 152400 h 528336"/>
              <a:gd name="connsiteX1" fmla="*/ 7665 w 515665"/>
              <a:gd name="connsiteY1" fmla="*/ 335280 h 528336"/>
              <a:gd name="connsiteX2" fmla="*/ 221025 w 515665"/>
              <a:gd name="connsiteY2" fmla="*/ 528320 h 528336"/>
              <a:gd name="connsiteX3" fmla="*/ 515665 w 515665"/>
              <a:gd name="connsiteY3" fmla="*/ 325120 h 528336"/>
              <a:gd name="connsiteX4" fmla="*/ 353105 w 515665"/>
              <a:gd name="connsiteY4" fmla="*/ 0 h 528336"/>
              <a:gd name="connsiteX0" fmla="*/ 0 w 467360"/>
              <a:gd name="connsiteY0" fmla="*/ 152400 h 528320"/>
              <a:gd name="connsiteX1" fmla="*/ 172720 w 467360"/>
              <a:gd name="connsiteY1" fmla="*/ 528320 h 528320"/>
              <a:gd name="connsiteX2" fmla="*/ 467360 w 467360"/>
              <a:gd name="connsiteY2" fmla="*/ 325120 h 528320"/>
              <a:gd name="connsiteX3" fmla="*/ 304800 w 467360"/>
              <a:gd name="connsiteY3" fmla="*/ 0 h 528320"/>
              <a:gd name="connsiteX0" fmla="*/ 0 w 467360"/>
              <a:gd name="connsiteY0" fmla="*/ 152400 h 528320"/>
              <a:gd name="connsiteX1" fmla="*/ 172720 w 467360"/>
              <a:gd name="connsiteY1" fmla="*/ 528320 h 528320"/>
              <a:gd name="connsiteX2" fmla="*/ 467360 w 467360"/>
              <a:gd name="connsiteY2" fmla="*/ 325120 h 528320"/>
              <a:gd name="connsiteX3" fmla="*/ 304800 w 467360"/>
              <a:gd name="connsiteY3" fmla="*/ 0 h 528320"/>
              <a:gd name="connsiteX0" fmla="*/ 0 w 467360"/>
              <a:gd name="connsiteY0" fmla="*/ 152400 h 551180"/>
              <a:gd name="connsiteX1" fmla="*/ 367030 w 467360"/>
              <a:gd name="connsiteY1" fmla="*/ 551180 h 551180"/>
              <a:gd name="connsiteX2" fmla="*/ 467360 w 467360"/>
              <a:gd name="connsiteY2" fmla="*/ 325120 h 551180"/>
              <a:gd name="connsiteX3" fmla="*/ 304800 w 467360"/>
              <a:gd name="connsiteY3" fmla="*/ 0 h 551180"/>
              <a:gd name="connsiteX0" fmla="*/ 0 w 558800"/>
              <a:gd name="connsiteY0" fmla="*/ 152400 h 551180"/>
              <a:gd name="connsiteX1" fmla="*/ 367030 w 558800"/>
              <a:gd name="connsiteY1" fmla="*/ 551180 h 551180"/>
              <a:gd name="connsiteX2" fmla="*/ 558800 w 558800"/>
              <a:gd name="connsiteY2" fmla="*/ 302260 h 551180"/>
              <a:gd name="connsiteX3" fmla="*/ 304800 w 558800"/>
              <a:gd name="connsiteY3" fmla="*/ 0 h 551180"/>
              <a:gd name="connsiteX0" fmla="*/ 0 w 558800"/>
              <a:gd name="connsiteY0" fmla="*/ 140970 h 539750"/>
              <a:gd name="connsiteX1" fmla="*/ 367030 w 558800"/>
              <a:gd name="connsiteY1" fmla="*/ 539750 h 539750"/>
              <a:gd name="connsiteX2" fmla="*/ 558800 w 558800"/>
              <a:gd name="connsiteY2" fmla="*/ 290830 h 539750"/>
              <a:gd name="connsiteX3" fmla="*/ 499110 w 558800"/>
              <a:gd name="connsiteY3" fmla="*/ 0 h 539750"/>
              <a:gd name="connsiteX0" fmla="*/ 0 w 558800"/>
              <a:gd name="connsiteY0" fmla="*/ 232410 h 631190"/>
              <a:gd name="connsiteX1" fmla="*/ 367030 w 558800"/>
              <a:gd name="connsiteY1" fmla="*/ 631190 h 631190"/>
              <a:gd name="connsiteX2" fmla="*/ 558800 w 558800"/>
              <a:gd name="connsiteY2" fmla="*/ 382270 h 631190"/>
              <a:gd name="connsiteX3" fmla="*/ 236220 w 558800"/>
              <a:gd name="connsiteY3" fmla="*/ 0 h 631190"/>
              <a:gd name="connsiteX0" fmla="*/ 0 w 558800"/>
              <a:gd name="connsiteY0" fmla="*/ 232410 h 631190"/>
              <a:gd name="connsiteX1" fmla="*/ 367030 w 558800"/>
              <a:gd name="connsiteY1" fmla="*/ 631190 h 631190"/>
              <a:gd name="connsiteX2" fmla="*/ 558800 w 558800"/>
              <a:gd name="connsiteY2" fmla="*/ 382270 h 631190"/>
              <a:gd name="connsiteX3" fmla="*/ 236220 w 558800"/>
              <a:gd name="connsiteY3" fmla="*/ 0 h 631190"/>
              <a:gd name="connsiteX0" fmla="*/ 0 w 563889"/>
              <a:gd name="connsiteY0" fmla="*/ 232410 h 631190"/>
              <a:gd name="connsiteX1" fmla="*/ 367030 w 563889"/>
              <a:gd name="connsiteY1" fmla="*/ 631190 h 631190"/>
              <a:gd name="connsiteX2" fmla="*/ 558800 w 563889"/>
              <a:gd name="connsiteY2" fmla="*/ 382270 h 631190"/>
              <a:gd name="connsiteX3" fmla="*/ 236220 w 563889"/>
              <a:gd name="connsiteY3" fmla="*/ 0 h 631190"/>
              <a:gd name="connsiteX0" fmla="*/ 0 w 563889"/>
              <a:gd name="connsiteY0" fmla="*/ 232410 h 631190"/>
              <a:gd name="connsiteX1" fmla="*/ 367030 w 563889"/>
              <a:gd name="connsiteY1" fmla="*/ 631190 h 631190"/>
              <a:gd name="connsiteX2" fmla="*/ 558800 w 563889"/>
              <a:gd name="connsiteY2" fmla="*/ 382270 h 631190"/>
              <a:gd name="connsiteX3" fmla="*/ 236220 w 563889"/>
              <a:gd name="connsiteY3" fmla="*/ 0 h 631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889" h="631190">
                <a:moveTo>
                  <a:pt x="0" y="232410"/>
                </a:moveTo>
                <a:cubicBezTo>
                  <a:pt x="35983" y="699347"/>
                  <a:pt x="289137" y="602403"/>
                  <a:pt x="367030" y="631190"/>
                </a:cubicBezTo>
                <a:cubicBezTo>
                  <a:pt x="438150" y="615950"/>
                  <a:pt x="593937" y="516043"/>
                  <a:pt x="558800" y="382270"/>
                </a:cubicBezTo>
                <a:cubicBezTo>
                  <a:pt x="543983" y="154093"/>
                  <a:pt x="441537" y="10583"/>
                  <a:pt x="236220" y="0"/>
                </a:cubicBezTo>
              </a:path>
            </a:pathLst>
          </a:custGeom>
          <a:noFill/>
          <a:ln>
            <a:solidFill>
              <a:srgbClr val="FFFF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NZ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92B9D962-6F09-4B48-A75A-A8474F627C5F}"/>
              </a:ext>
            </a:extLst>
          </p:cNvPr>
          <p:cNvSpPr/>
          <p:nvPr/>
        </p:nvSpPr>
        <p:spPr>
          <a:xfrm flipH="1">
            <a:off x="7731919" y="4791869"/>
            <a:ext cx="323850" cy="344487"/>
          </a:xfrm>
          <a:custGeom>
            <a:avLst/>
            <a:gdLst>
              <a:gd name="connsiteX0" fmla="*/ 61021 w 558960"/>
              <a:gd name="connsiteY0" fmla="*/ 162560 h 538480"/>
              <a:gd name="connsiteX1" fmla="*/ 10221 w 558960"/>
              <a:gd name="connsiteY1" fmla="*/ 182880 h 538480"/>
              <a:gd name="connsiteX2" fmla="*/ 20381 w 558960"/>
              <a:gd name="connsiteY2" fmla="*/ 345440 h 538480"/>
              <a:gd name="connsiteX3" fmla="*/ 81341 w 558960"/>
              <a:gd name="connsiteY3" fmla="*/ 396240 h 538480"/>
              <a:gd name="connsiteX4" fmla="*/ 101661 w 558960"/>
              <a:gd name="connsiteY4" fmla="*/ 426720 h 538480"/>
              <a:gd name="connsiteX5" fmla="*/ 172781 w 558960"/>
              <a:gd name="connsiteY5" fmla="*/ 487680 h 538480"/>
              <a:gd name="connsiteX6" fmla="*/ 233741 w 558960"/>
              <a:gd name="connsiteY6" fmla="*/ 538480 h 538480"/>
              <a:gd name="connsiteX7" fmla="*/ 335341 w 558960"/>
              <a:gd name="connsiteY7" fmla="*/ 528320 h 538480"/>
              <a:gd name="connsiteX8" fmla="*/ 386141 w 558960"/>
              <a:gd name="connsiteY8" fmla="*/ 487680 h 538480"/>
              <a:gd name="connsiteX9" fmla="*/ 436941 w 558960"/>
              <a:gd name="connsiteY9" fmla="*/ 426720 h 538480"/>
              <a:gd name="connsiteX10" fmla="*/ 467421 w 558960"/>
              <a:gd name="connsiteY10" fmla="*/ 396240 h 538480"/>
              <a:gd name="connsiteX11" fmla="*/ 528381 w 558960"/>
              <a:gd name="connsiteY11" fmla="*/ 335280 h 538480"/>
              <a:gd name="connsiteX12" fmla="*/ 548701 w 558960"/>
              <a:gd name="connsiteY12" fmla="*/ 304800 h 538480"/>
              <a:gd name="connsiteX13" fmla="*/ 548701 w 558960"/>
              <a:gd name="connsiteY13" fmla="*/ 101600 h 538480"/>
              <a:gd name="connsiteX14" fmla="*/ 538541 w 558960"/>
              <a:gd name="connsiteY14" fmla="*/ 71120 h 538480"/>
              <a:gd name="connsiteX15" fmla="*/ 508061 w 558960"/>
              <a:gd name="connsiteY15" fmla="*/ 50800 h 538480"/>
              <a:gd name="connsiteX16" fmla="*/ 467421 w 558960"/>
              <a:gd name="connsiteY16" fmla="*/ 20320 h 538480"/>
              <a:gd name="connsiteX17" fmla="*/ 406461 w 558960"/>
              <a:gd name="connsiteY17" fmla="*/ 0 h 538480"/>
              <a:gd name="connsiteX18" fmla="*/ 365821 w 558960"/>
              <a:gd name="connsiteY18" fmla="*/ 10160 h 538480"/>
              <a:gd name="connsiteX0" fmla="*/ 61021 w 558960"/>
              <a:gd name="connsiteY0" fmla="*/ 162560 h 538480"/>
              <a:gd name="connsiteX1" fmla="*/ 10221 w 558960"/>
              <a:gd name="connsiteY1" fmla="*/ 182880 h 538480"/>
              <a:gd name="connsiteX2" fmla="*/ 20381 w 558960"/>
              <a:gd name="connsiteY2" fmla="*/ 345440 h 538480"/>
              <a:gd name="connsiteX3" fmla="*/ 81341 w 558960"/>
              <a:gd name="connsiteY3" fmla="*/ 396240 h 538480"/>
              <a:gd name="connsiteX4" fmla="*/ 101661 w 558960"/>
              <a:gd name="connsiteY4" fmla="*/ 426720 h 538480"/>
              <a:gd name="connsiteX5" fmla="*/ 233741 w 558960"/>
              <a:gd name="connsiteY5" fmla="*/ 538480 h 538480"/>
              <a:gd name="connsiteX6" fmla="*/ 335341 w 558960"/>
              <a:gd name="connsiteY6" fmla="*/ 528320 h 538480"/>
              <a:gd name="connsiteX7" fmla="*/ 386141 w 558960"/>
              <a:gd name="connsiteY7" fmla="*/ 487680 h 538480"/>
              <a:gd name="connsiteX8" fmla="*/ 436941 w 558960"/>
              <a:gd name="connsiteY8" fmla="*/ 426720 h 538480"/>
              <a:gd name="connsiteX9" fmla="*/ 467421 w 558960"/>
              <a:gd name="connsiteY9" fmla="*/ 396240 h 538480"/>
              <a:gd name="connsiteX10" fmla="*/ 528381 w 558960"/>
              <a:gd name="connsiteY10" fmla="*/ 335280 h 538480"/>
              <a:gd name="connsiteX11" fmla="*/ 548701 w 558960"/>
              <a:gd name="connsiteY11" fmla="*/ 304800 h 538480"/>
              <a:gd name="connsiteX12" fmla="*/ 548701 w 558960"/>
              <a:gd name="connsiteY12" fmla="*/ 101600 h 538480"/>
              <a:gd name="connsiteX13" fmla="*/ 538541 w 558960"/>
              <a:gd name="connsiteY13" fmla="*/ 71120 h 538480"/>
              <a:gd name="connsiteX14" fmla="*/ 508061 w 558960"/>
              <a:gd name="connsiteY14" fmla="*/ 50800 h 538480"/>
              <a:gd name="connsiteX15" fmla="*/ 467421 w 558960"/>
              <a:gd name="connsiteY15" fmla="*/ 20320 h 538480"/>
              <a:gd name="connsiteX16" fmla="*/ 406461 w 558960"/>
              <a:gd name="connsiteY16" fmla="*/ 0 h 538480"/>
              <a:gd name="connsiteX17" fmla="*/ 365821 w 558960"/>
              <a:gd name="connsiteY17" fmla="*/ 10160 h 538480"/>
              <a:gd name="connsiteX0" fmla="*/ 61021 w 558960"/>
              <a:gd name="connsiteY0" fmla="*/ 162560 h 538480"/>
              <a:gd name="connsiteX1" fmla="*/ 10221 w 558960"/>
              <a:gd name="connsiteY1" fmla="*/ 182880 h 538480"/>
              <a:gd name="connsiteX2" fmla="*/ 20381 w 558960"/>
              <a:gd name="connsiteY2" fmla="*/ 345440 h 538480"/>
              <a:gd name="connsiteX3" fmla="*/ 81341 w 558960"/>
              <a:gd name="connsiteY3" fmla="*/ 396240 h 538480"/>
              <a:gd name="connsiteX4" fmla="*/ 101661 w 558960"/>
              <a:gd name="connsiteY4" fmla="*/ 426720 h 538480"/>
              <a:gd name="connsiteX5" fmla="*/ 233741 w 558960"/>
              <a:gd name="connsiteY5" fmla="*/ 538480 h 538480"/>
              <a:gd name="connsiteX6" fmla="*/ 335341 w 558960"/>
              <a:gd name="connsiteY6" fmla="*/ 528320 h 538480"/>
              <a:gd name="connsiteX7" fmla="*/ 386141 w 558960"/>
              <a:gd name="connsiteY7" fmla="*/ 487680 h 538480"/>
              <a:gd name="connsiteX8" fmla="*/ 436941 w 558960"/>
              <a:gd name="connsiteY8" fmla="*/ 426720 h 538480"/>
              <a:gd name="connsiteX9" fmla="*/ 528381 w 558960"/>
              <a:gd name="connsiteY9" fmla="*/ 335280 h 538480"/>
              <a:gd name="connsiteX10" fmla="*/ 548701 w 558960"/>
              <a:gd name="connsiteY10" fmla="*/ 304800 h 538480"/>
              <a:gd name="connsiteX11" fmla="*/ 548701 w 558960"/>
              <a:gd name="connsiteY11" fmla="*/ 101600 h 538480"/>
              <a:gd name="connsiteX12" fmla="*/ 538541 w 558960"/>
              <a:gd name="connsiteY12" fmla="*/ 71120 h 538480"/>
              <a:gd name="connsiteX13" fmla="*/ 508061 w 558960"/>
              <a:gd name="connsiteY13" fmla="*/ 50800 h 538480"/>
              <a:gd name="connsiteX14" fmla="*/ 467421 w 558960"/>
              <a:gd name="connsiteY14" fmla="*/ 20320 h 538480"/>
              <a:gd name="connsiteX15" fmla="*/ 406461 w 558960"/>
              <a:gd name="connsiteY15" fmla="*/ 0 h 538480"/>
              <a:gd name="connsiteX16" fmla="*/ 365821 w 558960"/>
              <a:gd name="connsiteY16" fmla="*/ 10160 h 538480"/>
              <a:gd name="connsiteX0" fmla="*/ 61021 w 558960"/>
              <a:gd name="connsiteY0" fmla="*/ 162560 h 538480"/>
              <a:gd name="connsiteX1" fmla="*/ 10221 w 558960"/>
              <a:gd name="connsiteY1" fmla="*/ 182880 h 538480"/>
              <a:gd name="connsiteX2" fmla="*/ 20381 w 558960"/>
              <a:gd name="connsiteY2" fmla="*/ 345440 h 538480"/>
              <a:gd name="connsiteX3" fmla="*/ 81341 w 558960"/>
              <a:gd name="connsiteY3" fmla="*/ 396240 h 538480"/>
              <a:gd name="connsiteX4" fmla="*/ 101661 w 558960"/>
              <a:gd name="connsiteY4" fmla="*/ 426720 h 538480"/>
              <a:gd name="connsiteX5" fmla="*/ 233741 w 558960"/>
              <a:gd name="connsiteY5" fmla="*/ 538480 h 538480"/>
              <a:gd name="connsiteX6" fmla="*/ 335341 w 558960"/>
              <a:gd name="connsiteY6" fmla="*/ 528320 h 538480"/>
              <a:gd name="connsiteX7" fmla="*/ 386141 w 558960"/>
              <a:gd name="connsiteY7" fmla="*/ 487680 h 538480"/>
              <a:gd name="connsiteX8" fmla="*/ 528381 w 558960"/>
              <a:gd name="connsiteY8" fmla="*/ 335280 h 538480"/>
              <a:gd name="connsiteX9" fmla="*/ 548701 w 558960"/>
              <a:gd name="connsiteY9" fmla="*/ 304800 h 538480"/>
              <a:gd name="connsiteX10" fmla="*/ 548701 w 558960"/>
              <a:gd name="connsiteY10" fmla="*/ 101600 h 538480"/>
              <a:gd name="connsiteX11" fmla="*/ 538541 w 558960"/>
              <a:gd name="connsiteY11" fmla="*/ 71120 h 538480"/>
              <a:gd name="connsiteX12" fmla="*/ 508061 w 558960"/>
              <a:gd name="connsiteY12" fmla="*/ 50800 h 538480"/>
              <a:gd name="connsiteX13" fmla="*/ 467421 w 558960"/>
              <a:gd name="connsiteY13" fmla="*/ 20320 h 538480"/>
              <a:gd name="connsiteX14" fmla="*/ 406461 w 558960"/>
              <a:gd name="connsiteY14" fmla="*/ 0 h 538480"/>
              <a:gd name="connsiteX15" fmla="*/ 365821 w 558960"/>
              <a:gd name="connsiteY15" fmla="*/ 10160 h 538480"/>
              <a:gd name="connsiteX0" fmla="*/ 61021 w 558960"/>
              <a:gd name="connsiteY0" fmla="*/ 162560 h 538480"/>
              <a:gd name="connsiteX1" fmla="*/ 10221 w 558960"/>
              <a:gd name="connsiteY1" fmla="*/ 182880 h 538480"/>
              <a:gd name="connsiteX2" fmla="*/ 20381 w 558960"/>
              <a:gd name="connsiteY2" fmla="*/ 345440 h 538480"/>
              <a:gd name="connsiteX3" fmla="*/ 81341 w 558960"/>
              <a:gd name="connsiteY3" fmla="*/ 396240 h 538480"/>
              <a:gd name="connsiteX4" fmla="*/ 101661 w 558960"/>
              <a:gd name="connsiteY4" fmla="*/ 426720 h 538480"/>
              <a:gd name="connsiteX5" fmla="*/ 233741 w 558960"/>
              <a:gd name="connsiteY5" fmla="*/ 538480 h 538480"/>
              <a:gd name="connsiteX6" fmla="*/ 335341 w 558960"/>
              <a:gd name="connsiteY6" fmla="*/ 528320 h 538480"/>
              <a:gd name="connsiteX7" fmla="*/ 386141 w 558960"/>
              <a:gd name="connsiteY7" fmla="*/ 487680 h 538480"/>
              <a:gd name="connsiteX8" fmla="*/ 528381 w 558960"/>
              <a:gd name="connsiteY8" fmla="*/ 335280 h 538480"/>
              <a:gd name="connsiteX9" fmla="*/ 548701 w 558960"/>
              <a:gd name="connsiteY9" fmla="*/ 304800 h 538480"/>
              <a:gd name="connsiteX10" fmla="*/ 548701 w 558960"/>
              <a:gd name="connsiteY10" fmla="*/ 101600 h 538480"/>
              <a:gd name="connsiteX11" fmla="*/ 538541 w 558960"/>
              <a:gd name="connsiteY11" fmla="*/ 71120 h 538480"/>
              <a:gd name="connsiteX12" fmla="*/ 467421 w 558960"/>
              <a:gd name="connsiteY12" fmla="*/ 20320 h 538480"/>
              <a:gd name="connsiteX13" fmla="*/ 406461 w 558960"/>
              <a:gd name="connsiteY13" fmla="*/ 0 h 538480"/>
              <a:gd name="connsiteX14" fmla="*/ 365821 w 558960"/>
              <a:gd name="connsiteY14" fmla="*/ 10160 h 538480"/>
              <a:gd name="connsiteX0" fmla="*/ 61021 w 558960"/>
              <a:gd name="connsiteY0" fmla="*/ 152400 h 528320"/>
              <a:gd name="connsiteX1" fmla="*/ 10221 w 558960"/>
              <a:gd name="connsiteY1" fmla="*/ 172720 h 528320"/>
              <a:gd name="connsiteX2" fmla="*/ 20381 w 558960"/>
              <a:gd name="connsiteY2" fmla="*/ 335280 h 528320"/>
              <a:gd name="connsiteX3" fmla="*/ 81341 w 558960"/>
              <a:gd name="connsiteY3" fmla="*/ 386080 h 528320"/>
              <a:gd name="connsiteX4" fmla="*/ 101661 w 558960"/>
              <a:gd name="connsiteY4" fmla="*/ 416560 h 528320"/>
              <a:gd name="connsiteX5" fmla="*/ 233741 w 558960"/>
              <a:gd name="connsiteY5" fmla="*/ 528320 h 528320"/>
              <a:gd name="connsiteX6" fmla="*/ 335341 w 558960"/>
              <a:gd name="connsiteY6" fmla="*/ 518160 h 528320"/>
              <a:gd name="connsiteX7" fmla="*/ 386141 w 558960"/>
              <a:gd name="connsiteY7" fmla="*/ 477520 h 528320"/>
              <a:gd name="connsiteX8" fmla="*/ 528381 w 558960"/>
              <a:gd name="connsiteY8" fmla="*/ 325120 h 528320"/>
              <a:gd name="connsiteX9" fmla="*/ 548701 w 558960"/>
              <a:gd name="connsiteY9" fmla="*/ 294640 h 528320"/>
              <a:gd name="connsiteX10" fmla="*/ 548701 w 558960"/>
              <a:gd name="connsiteY10" fmla="*/ 91440 h 528320"/>
              <a:gd name="connsiteX11" fmla="*/ 538541 w 558960"/>
              <a:gd name="connsiteY11" fmla="*/ 60960 h 528320"/>
              <a:gd name="connsiteX12" fmla="*/ 467421 w 558960"/>
              <a:gd name="connsiteY12" fmla="*/ 10160 h 528320"/>
              <a:gd name="connsiteX13" fmla="*/ 365821 w 558960"/>
              <a:gd name="connsiteY13" fmla="*/ 0 h 528320"/>
              <a:gd name="connsiteX0" fmla="*/ 61021 w 559900"/>
              <a:gd name="connsiteY0" fmla="*/ 152400 h 528320"/>
              <a:gd name="connsiteX1" fmla="*/ 10221 w 559900"/>
              <a:gd name="connsiteY1" fmla="*/ 172720 h 528320"/>
              <a:gd name="connsiteX2" fmla="*/ 20381 w 559900"/>
              <a:gd name="connsiteY2" fmla="*/ 335280 h 528320"/>
              <a:gd name="connsiteX3" fmla="*/ 81341 w 559900"/>
              <a:gd name="connsiteY3" fmla="*/ 386080 h 528320"/>
              <a:gd name="connsiteX4" fmla="*/ 101661 w 559900"/>
              <a:gd name="connsiteY4" fmla="*/ 416560 h 528320"/>
              <a:gd name="connsiteX5" fmla="*/ 233741 w 559900"/>
              <a:gd name="connsiteY5" fmla="*/ 528320 h 528320"/>
              <a:gd name="connsiteX6" fmla="*/ 335341 w 559900"/>
              <a:gd name="connsiteY6" fmla="*/ 518160 h 528320"/>
              <a:gd name="connsiteX7" fmla="*/ 386141 w 559900"/>
              <a:gd name="connsiteY7" fmla="*/ 477520 h 528320"/>
              <a:gd name="connsiteX8" fmla="*/ 528381 w 559900"/>
              <a:gd name="connsiteY8" fmla="*/ 325120 h 528320"/>
              <a:gd name="connsiteX9" fmla="*/ 548701 w 559900"/>
              <a:gd name="connsiteY9" fmla="*/ 294640 h 528320"/>
              <a:gd name="connsiteX10" fmla="*/ 548701 w 559900"/>
              <a:gd name="connsiteY10" fmla="*/ 91440 h 528320"/>
              <a:gd name="connsiteX11" fmla="*/ 467421 w 559900"/>
              <a:gd name="connsiteY11" fmla="*/ 10160 h 528320"/>
              <a:gd name="connsiteX12" fmla="*/ 365821 w 559900"/>
              <a:gd name="connsiteY12" fmla="*/ 0 h 528320"/>
              <a:gd name="connsiteX0" fmla="*/ 61021 w 551196"/>
              <a:gd name="connsiteY0" fmla="*/ 166477 h 542397"/>
              <a:gd name="connsiteX1" fmla="*/ 10221 w 551196"/>
              <a:gd name="connsiteY1" fmla="*/ 186797 h 542397"/>
              <a:gd name="connsiteX2" fmla="*/ 20381 w 551196"/>
              <a:gd name="connsiteY2" fmla="*/ 349357 h 542397"/>
              <a:gd name="connsiteX3" fmla="*/ 81341 w 551196"/>
              <a:gd name="connsiteY3" fmla="*/ 400157 h 542397"/>
              <a:gd name="connsiteX4" fmla="*/ 101661 w 551196"/>
              <a:gd name="connsiteY4" fmla="*/ 430637 h 542397"/>
              <a:gd name="connsiteX5" fmla="*/ 233741 w 551196"/>
              <a:gd name="connsiteY5" fmla="*/ 542397 h 542397"/>
              <a:gd name="connsiteX6" fmla="*/ 335341 w 551196"/>
              <a:gd name="connsiteY6" fmla="*/ 532237 h 542397"/>
              <a:gd name="connsiteX7" fmla="*/ 386141 w 551196"/>
              <a:gd name="connsiteY7" fmla="*/ 491597 h 542397"/>
              <a:gd name="connsiteX8" fmla="*/ 528381 w 551196"/>
              <a:gd name="connsiteY8" fmla="*/ 339197 h 542397"/>
              <a:gd name="connsiteX9" fmla="*/ 548701 w 551196"/>
              <a:gd name="connsiteY9" fmla="*/ 308717 h 542397"/>
              <a:gd name="connsiteX10" fmla="*/ 467421 w 551196"/>
              <a:gd name="connsiteY10" fmla="*/ 24237 h 542397"/>
              <a:gd name="connsiteX11" fmla="*/ 365821 w 551196"/>
              <a:gd name="connsiteY11" fmla="*/ 14077 h 542397"/>
              <a:gd name="connsiteX0" fmla="*/ 61021 w 557911"/>
              <a:gd name="connsiteY0" fmla="*/ 152400 h 528320"/>
              <a:gd name="connsiteX1" fmla="*/ 10221 w 557911"/>
              <a:gd name="connsiteY1" fmla="*/ 172720 h 528320"/>
              <a:gd name="connsiteX2" fmla="*/ 20381 w 557911"/>
              <a:gd name="connsiteY2" fmla="*/ 335280 h 528320"/>
              <a:gd name="connsiteX3" fmla="*/ 81341 w 557911"/>
              <a:gd name="connsiteY3" fmla="*/ 386080 h 528320"/>
              <a:gd name="connsiteX4" fmla="*/ 101661 w 557911"/>
              <a:gd name="connsiteY4" fmla="*/ 416560 h 528320"/>
              <a:gd name="connsiteX5" fmla="*/ 233741 w 557911"/>
              <a:gd name="connsiteY5" fmla="*/ 528320 h 528320"/>
              <a:gd name="connsiteX6" fmla="*/ 335341 w 557911"/>
              <a:gd name="connsiteY6" fmla="*/ 518160 h 528320"/>
              <a:gd name="connsiteX7" fmla="*/ 386141 w 557911"/>
              <a:gd name="connsiteY7" fmla="*/ 477520 h 528320"/>
              <a:gd name="connsiteX8" fmla="*/ 528381 w 557911"/>
              <a:gd name="connsiteY8" fmla="*/ 325120 h 528320"/>
              <a:gd name="connsiteX9" fmla="*/ 548701 w 557911"/>
              <a:gd name="connsiteY9" fmla="*/ 294640 h 528320"/>
              <a:gd name="connsiteX10" fmla="*/ 365821 w 557911"/>
              <a:gd name="connsiteY10" fmla="*/ 0 h 528320"/>
              <a:gd name="connsiteX0" fmla="*/ 61021 w 528381"/>
              <a:gd name="connsiteY0" fmla="*/ 152400 h 528320"/>
              <a:gd name="connsiteX1" fmla="*/ 10221 w 528381"/>
              <a:gd name="connsiteY1" fmla="*/ 172720 h 528320"/>
              <a:gd name="connsiteX2" fmla="*/ 20381 w 528381"/>
              <a:gd name="connsiteY2" fmla="*/ 335280 h 528320"/>
              <a:gd name="connsiteX3" fmla="*/ 81341 w 528381"/>
              <a:gd name="connsiteY3" fmla="*/ 386080 h 528320"/>
              <a:gd name="connsiteX4" fmla="*/ 101661 w 528381"/>
              <a:gd name="connsiteY4" fmla="*/ 416560 h 528320"/>
              <a:gd name="connsiteX5" fmla="*/ 233741 w 528381"/>
              <a:gd name="connsiteY5" fmla="*/ 528320 h 528320"/>
              <a:gd name="connsiteX6" fmla="*/ 335341 w 528381"/>
              <a:gd name="connsiteY6" fmla="*/ 518160 h 528320"/>
              <a:gd name="connsiteX7" fmla="*/ 386141 w 528381"/>
              <a:gd name="connsiteY7" fmla="*/ 477520 h 528320"/>
              <a:gd name="connsiteX8" fmla="*/ 528381 w 528381"/>
              <a:gd name="connsiteY8" fmla="*/ 325120 h 528320"/>
              <a:gd name="connsiteX9" fmla="*/ 365821 w 528381"/>
              <a:gd name="connsiteY9" fmla="*/ 0 h 528320"/>
              <a:gd name="connsiteX0" fmla="*/ 61021 w 528381"/>
              <a:gd name="connsiteY0" fmla="*/ 152400 h 535393"/>
              <a:gd name="connsiteX1" fmla="*/ 10221 w 528381"/>
              <a:gd name="connsiteY1" fmla="*/ 172720 h 535393"/>
              <a:gd name="connsiteX2" fmla="*/ 20381 w 528381"/>
              <a:gd name="connsiteY2" fmla="*/ 335280 h 535393"/>
              <a:gd name="connsiteX3" fmla="*/ 81341 w 528381"/>
              <a:gd name="connsiteY3" fmla="*/ 386080 h 535393"/>
              <a:gd name="connsiteX4" fmla="*/ 101661 w 528381"/>
              <a:gd name="connsiteY4" fmla="*/ 416560 h 535393"/>
              <a:gd name="connsiteX5" fmla="*/ 233741 w 528381"/>
              <a:gd name="connsiteY5" fmla="*/ 528320 h 535393"/>
              <a:gd name="connsiteX6" fmla="*/ 335341 w 528381"/>
              <a:gd name="connsiteY6" fmla="*/ 518160 h 535393"/>
              <a:gd name="connsiteX7" fmla="*/ 528381 w 528381"/>
              <a:gd name="connsiteY7" fmla="*/ 325120 h 535393"/>
              <a:gd name="connsiteX8" fmla="*/ 365821 w 528381"/>
              <a:gd name="connsiteY8" fmla="*/ 0 h 535393"/>
              <a:gd name="connsiteX0" fmla="*/ 61021 w 528381"/>
              <a:gd name="connsiteY0" fmla="*/ 152400 h 528320"/>
              <a:gd name="connsiteX1" fmla="*/ 10221 w 528381"/>
              <a:gd name="connsiteY1" fmla="*/ 172720 h 528320"/>
              <a:gd name="connsiteX2" fmla="*/ 20381 w 528381"/>
              <a:gd name="connsiteY2" fmla="*/ 335280 h 528320"/>
              <a:gd name="connsiteX3" fmla="*/ 81341 w 528381"/>
              <a:gd name="connsiteY3" fmla="*/ 386080 h 528320"/>
              <a:gd name="connsiteX4" fmla="*/ 101661 w 528381"/>
              <a:gd name="connsiteY4" fmla="*/ 416560 h 528320"/>
              <a:gd name="connsiteX5" fmla="*/ 233741 w 528381"/>
              <a:gd name="connsiteY5" fmla="*/ 528320 h 528320"/>
              <a:gd name="connsiteX6" fmla="*/ 528381 w 528381"/>
              <a:gd name="connsiteY6" fmla="*/ 325120 h 528320"/>
              <a:gd name="connsiteX7" fmla="*/ 365821 w 528381"/>
              <a:gd name="connsiteY7" fmla="*/ 0 h 528320"/>
              <a:gd name="connsiteX0" fmla="*/ 61021 w 528381"/>
              <a:gd name="connsiteY0" fmla="*/ 152400 h 528927"/>
              <a:gd name="connsiteX1" fmla="*/ 10221 w 528381"/>
              <a:gd name="connsiteY1" fmla="*/ 172720 h 528927"/>
              <a:gd name="connsiteX2" fmla="*/ 20381 w 528381"/>
              <a:gd name="connsiteY2" fmla="*/ 335280 h 528927"/>
              <a:gd name="connsiteX3" fmla="*/ 81341 w 528381"/>
              <a:gd name="connsiteY3" fmla="*/ 386080 h 528927"/>
              <a:gd name="connsiteX4" fmla="*/ 233741 w 528381"/>
              <a:gd name="connsiteY4" fmla="*/ 528320 h 528927"/>
              <a:gd name="connsiteX5" fmla="*/ 528381 w 528381"/>
              <a:gd name="connsiteY5" fmla="*/ 325120 h 528927"/>
              <a:gd name="connsiteX6" fmla="*/ 365821 w 528381"/>
              <a:gd name="connsiteY6" fmla="*/ 0 h 528927"/>
              <a:gd name="connsiteX0" fmla="*/ 40867 w 508227"/>
              <a:gd name="connsiteY0" fmla="*/ 152400 h 528927"/>
              <a:gd name="connsiteX1" fmla="*/ 227 w 508227"/>
              <a:gd name="connsiteY1" fmla="*/ 335280 h 528927"/>
              <a:gd name="connsiteX2" fmla="*/ 61187 w 508227"/>
              <a:gd name="connsiteY2" fmla="*/ 386080 h 528927"/>
              <a:gd name="connsiteX3" fmla="*/ 213587 w 508227"/>
              <a:gd name="connsiteY3" fmla="*/ 528320 h 528927"/>
              <a:gd name="connsiteX4" fmla="*/ 508227 w 508227"/>
              <a:gd name="connsiteY4" fmla="*/ 325120 h 528927"/>
              <a:gd name="connsiteX5" fmla="*/ 345667 w 508227"/>
              <a:gd name="connsiteY5" fmla="*/ 0 h 528927"/>
              <a:gd name="connsiteX0" fmla="*/ 48305 w 515665"/>
              <a:gd name="connsiteY0" fmla="*/ 152400 h 528336"/>
              <a:gd name="connsiteX1" fmla="*/ 7665 w 515665"/>
              <a:gd name="connsiteY1" fmla="*/ 335280 h 528336"/>
              <a:gd name="connsiteX2" fmla="*/ 221025 w 515665"/>
              <a:gd name="connsiteY2" fmla="*/ 528320 h 528336"/>
              <a:gd name="connsiteX3" fmla="*/ 515665 w 515665"/>
              <a:gd name="connsiteY3" fmla="*/ 325120 h 528336"/>
              <a:gd name="connsiteX4" fmla="*/ 353105 w 515665"/>
              <a:gd name="connsiteY4" fmla="*/ 0 h 528336"/>
              <a:gd name="connsiteX0" fmla="*/ 0 w 467360"/>
              <a:gd name="connsiteY0" fmla="*/ 152400 h 528320"/>
              <a:gd name="connsiteX1" fmla="*/ 172720 w 467360"/>
              <a:gd name="connsiteY1" fmla="*/ 528320 h 528320"/>
              <a:gd name="connsiteX2" fmla="*/ 467360 w 467360"/>
              <a:gd name="connsiteY2" fmla="*/ 325120 h 528320"/>
              <a:gd name="connsiteX3" fmla="*/ 304800 w 467360"/>
              <a:gd name="connsiteY3" fmla="*/ 0 h 528320"/>
              <a:gd name="connsiteX0" fmla="*/ 0 w 467360"/>
              <a:gd name="connsiteY0" fmla="*/ 152400 h 528320"/>
              <a:gd name="connsiteX1" fmla="*/ 172720 w 467360"/>
              <a:gd name="connsiteY1" fmla="*/ 528320 h 528320"/>
              <a:gd name="connsiteX2" fmla="*/ 467360 w 467360"/>
              <a:gd name="connsiteY2" fmla="*/ 325120 h 528320"/>
              <a:gd name="connsiteX3" fmla="*/ 304800 w 467360"/>
              <a:gd name="connsiteY3" fmla="*/ 0 h 528320"/>
              <a:gd name="connsiteX0" fmla="*/ 0 w 467360"/>
              <a:gd name="connsiteY0" fmla="*/ 152400 h 551180"/>
              <a:gd name="connsiteX1" fmla="*/ 367030 w 467360"/>
              <a:gd name="connsiteY1" fmla="*/ 551180 h 551180"/>
              <a:gd name="connsiteX2" fmla="*/ 467360 w 467360"/>
              <a:gd name="connsiteY2" fmla="*/ 325120 h 551180"/>
              <a:gd name="connsiteX3" fmla="*/ 304800 w 467360"/>
              <a:gd name="connsiteY3" fmla="*/ 0 h 551180"/>
              <a:gd name="connsiteX0" fmla="*/ 0 w 558800"/>
              <a:gd name="connsiteY0" fmla="*/ 152400 h 551180"/>
              <a:gd name="connsiteX1" fmla="*/ 367030 w 558800"/>
              <a:gd name="connsiteY1" fmla="*/ 551180 h 551180"/>
              <a:gd name="connsiteX2" fmla="*/ 558800 w 558800"/>
              <a:gd name="connsiteY2" fmla="*/ 302260 h 551180"/>
              <a:gd name="connsiteX3" fmla="*/ 304800 w 558800"/>
              <a:gd name="connsiteY3" fmla="*/ 0 h 551180"/>
              <a:gd name="connsiteX0" fmla="*/ 0 w 558800"/>
              <a:gd name="connsiteY0" fmla="*/ 140970 h 539750"/>
              <a:gd name="connsiteX1" fmla="*/ 367030 w 558800"/>
              <a:gd name="connsiteY1" fmla="*/ 539750 h 539750"/>
              <a:gd name="connsiteX2" fmla="*/ 558800 w 558800"/>
              <a:gd name="connsiteY2" fmla="*/ 290830 h 539750"/>
              <a:gd name="connsiteX3" fmla="*/ 499110 w 558800"/>
              <a:gd name="connsiteY3" fmla="*/ 0 h 539750"/>
              <a:gd name="connsiteX0" fmla="*/ 0 w 558800"/>
              <a:gd name="connsiteY0" fmla="*/ 232410 h 631190"/>
              <a:gd name="connsiteX1" fmla="*/ 367030 w 558800"/>
              <a:gd name="connsiteY1" fmla="*/ 631190 h 631190"/>
              <a:gd name="connsiteX2" fmla="*/ 558800 w 558800"/>
              <a:gd name="connsiteY2" fmla="*/ 382270 h 631190"/>
              <a:gd name="connsiteX3" fmla="*/ 236220 w 558800"/>
              <a:gd name="connsiteY3" fmla="*/ 0 h 631190"/>
              <a:gd name="connsiteX0" fmla="*/ 0 w 558800"/>
              <a:gd name="connsiteY0" fmla="*/ 232410 h 631190"/>
              <a:gd name="connsiteX1" fmla="*/ 367030 w 558800"/>
              <a:gd name="connsiteY1" fmla="*/ 631190 h 631190"/>
              <a:gd name="connsiteX2" fmla="*/ 558800 w 558800"/>
              <a:gd name="connsiteY2" fmla="*/ 382270 h 631190"/>
              <a:gd name="connsiteX3" fmla="*/ 236220 w 558800"/>
              <a:gd name="connsiteY3" fmla="*/ 0 h 631190"/>
              <a:gd name="connsiteX0" fmla="*/ 0 w 563889"/>
              <a:gd name="connsiteY0" fmla="*/ 232410 h 631190"/>
              <a:gd name="connsiteX1" fmla="*/ 367030 w 563889"/>
              <a:gd name="connsiteY1" fmla="*/ 631190 h 631190"/>
              <a:gd name="connsiteX2" fmla="*/ 558800 w 563889"/>
              <a:gd name="connsiteY2" fmla="*/ 382270 h 631190"/>
              <a:gd name="connsiteX3" fmla="*/ 236220 w 563889"/>
              <a:gd name="connsiteY3" fmla="*/ 0 h 631190"/>
              <a:gd name="connsiteX0" fmla="*/ 0 w 563889"/>
              <a:gd name="connsiteY0" fmla="*/ 232410 h 631190"/>
              <a:gd name="connsiteX1" fmla="*/ 367030 w 563889"/>
              <a:gd name="connsiteY1" fmla="*/ 631190 h 631190"/>
              <a:gd name="connsiteX2" fmla="*/ 558800 w 563889"/>
              <a:gd name="connsiteY2" fmla="*/ 382270 h 631190"/>
              <a:gd name="connsiteX3" fmla="*/ 236220 w 563889"/>
              <a:gd name="connsiteY3" fmla="*/ 0 h 631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889" h="631190">
                <a:moveTo>
                  <a:pt x="0" y="232410"/>
                </a:moveTo>
                <a:cubicBezTo>
                  <a:pt x="35983" y="699347"/>
                  <a:pt x="289137" y="602403"/>
                  <a:pt x="367030" y="631190"/>
                </a:cubicBezTo>
                <a:cubicBezTo>
                  <a:pt x="438150" y="615950"/>
                  <a:pt x="593937" y="516043"/>
                  <a:pt x="558800" y="382270"/>
                </a:cubicBezTo>
                <a:cubicBezTo>
                  <a:pt x="543983" y="154093"/>
                  <a:pt x="441537" y="10583"/>
                  <a:pt x="236220" y="0"/>
                </a:cubicBezTo>
              </a:path>
            </a:pathLst>
          </a:custGeom>
          <a:noFill/>
          <a:ln>
            <a:solidFill>
              <a:srgbClr val="FFFF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0200465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52842</TotalTime>
  <Pages>77</Pages>
  <Words>967</Words>
  <Application>Microsoft Office PowerPoint</Application>
  <PresentationFormat>A4 Paper (210x297 mm)</PresentationFormat>
  <Paragraphs>227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SimSun</vt:lpstr>
      <vt:lpstr>Arial</vt:lpstr>
      <vt:lpstr>Arial Black</vt:lpstr>
      <vt:lpstr>Bitstream Vera Sans</vt:lpstr>
      <vt:lpstr>Courier New</vt:lpstr>
      <vt:lpstr>Rockwell</vt:lpstr>
      <vt:lpstr>Times New Roman</vt:lpstr>
      <vt:lpstr>Wingdings</vt:lpstr>
      <vt:lpstr>Wingdings 2</vt:lpstr>
      <vt:lpstr>Pixel</vt:lpstr>
      <vt:lpstr>Computer Graphics and Image Processing </vt:lpstr>
      <vt:lpstr>Outline</vt:lpstr>
      <vt:lpstr>OpenGL</vt:lpstr>
      <vt:lpstr>GL/GLU/GLUT</vt:lpstr>
      <vt:lpstr>Defining Vertices</vt:lpstr>
      <vt:lpstr>Primitives</vt:lpstr>
      <vt:lpstr>GL_POINTS</vt:lpstr>
      <vt:lpstr>GL_LINES</vt:lpstr>
      <vt:lpstr>GL_TRIANGLES</vt:lpstr>
      <vt:lpstr>State-Based Operations</vt:lpstr>
      <vt:lpstr>Example: Adding Colour</vt:lpstr>
      <vt:lpstr>Putting it together</vt:lpstr>
      <vt:lpstr>Putting it together</vt:lpstr>
      <vt:lpstr>Graphics Program Structure</vt:lpstr>
      <vt:lpstr>1. Create Window, 2. Initialize</vt:lpstr>
      <vt:lpstr>3. Define Scene/Mesh</vt:lpstr>
      <vt:lpstr>4. Rendering Parameters, 5. Draw</vt:lpstr>
      <vt:lpstr>Quiz</vt:lpstr>
      <vt:lpstr>Quiz</vt:lpstr>
      <vt:lpstr>Quiz</vt:lpstr>
    </vt:vector>
  </TitlesOfParts>
  <Company>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415.370 Computer Graphics</dc:title>
  <dc:subject/>
  <dc:creator>Alex Shaw</dc:creator>
  <cp:keywords/>
  <dc:description/>
  <cp:lastModifiedBy>Alex Shaw</cp:lastModifiedBy>
  <cp:revision>1096</cp:revision>
  <cp:lastPrinted>2018-03-20T00:08:32Z</cp:lastPrinted>
  <dcterms:created xsi:type="dcterms:W3CDTF">2000-07-12T05:53:19Z</dcterms:created>
  <dcterms:modified xsi:type="dcterms:W3CDTF">2020-03-10T23:37:18Z</dcterms:modified>
</cp:coreProperties>
</file>