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7ceddd68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7ceddd68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7ceddd68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7ceddd68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7ceddd68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7ceddd68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7ceddd68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7ceddd68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7ceddd6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7ceddd6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7ceddd68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7ceddd68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680" y="4541677"/>
            <a:ext cx="1688319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2" name="Google Shape;6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" name="Google Shape;16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11706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buNone/>
              <a:defRPr>
                <a:solidFill>
                  <a:schemeClr val="dk1"/>
                </a:solidFill>
              </a:defRPr>
            </a:lvl1pPr>
            <a:lvl2pPr lvl="1" algn="l">
              <a:buNone/>
              <a:defRPr>
                <a:solidFill>
                  <a:schemeClr val="dk1"/>
                </a:solidFill>
              </a:defRPr>
            </a:lvl2pPr>
            <a:lvl3pPr lvl="2" algn="l">
              <a:buNone/>
              <a:defRPr>
                <a:solidFill>
                  <a:schemeClr val="dk1"/>
                </a:solidFill>
              </a:defRPr>
            </a:lvl3pPr>
            <a:lvl4pPr lvl="3" algn="l">
              <a:buNone/>
              <a:defRPr>
                <a:solidFill>
                  <a:schemeClr val="dk1"/>
                </a:solidFill>
              </a:defRPr>
            </a:lvl4pPr>
            <a:lvl5pPr lvl="4" algn="l">
              <a:buNone/>
              <a:defRPr>
                <a:solidFill>
                  <a:schemeClr val="dk1"/>
                </a:solidFill>
              </a:defRPr>
            </a:lvl5pPr>
            <a:lvl6pPr lvl="5" algn="l">
              <a:buNone/>
              <a:defRPr>
                <a:solidFill>
                  <a:schemeClr val="dk1"/>
                </a:solidFill>
              </a:defRPr>
            </a:lvl6pPr>
            <a:lvl7pPr lvl="6" algn="l">
              <a:buNone/>
              <a:defRPr>
                <a:solidFill>
                  <a:schemeClr val="dk1"/>
                </a:solidFill>
              </a:defRPr>
            </a:lvl7pPr>
            <a:lvl8pPr lvl="7" algn="l">
              <a:buNone/>
              <a:defRPr>
                <a:solidFill>
                  <a:schemeClr val="dk1"/>
                </a:solidFill>
              </a:defRPr>
            </a:lvl8pPr>
            <a:lvl9pPr lvl="8" algn="l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680" y="4541677"/>
            <a:ext cx="1688319" cy="6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>
            <a:stCxn id="24" idx="2"/>
          </p:cNvCxnSpPr>
          <p:nvPr/>
        </p:nvCxnSpPr>
        <p:spPr>
          <a:xfrm flipH="1">
            <a:off x="360600" y="1017800"/>
            <a:ext cx="421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3" name="Google Shape;4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Design Review</a:t>
            </a:r>
            <a:endParaRPr/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10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616750" y="2621575"/>
            <a:ext cx="821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171650" y="4055825"/>
            <a:ext cx="4531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Carlos Jones, Aiden Deady, Manas Pise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RBE 3002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D24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(Overall)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Phase 1</a:t>
            </a:r>
            <a:r>
              <a:rPr lang="en" sz="1400" u="sng"/>
              <a:t>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Navigate through unknown maze, mapping the space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heuristic costs between frontier points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Stop navigating after entirety of map is discovered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/>
              <a:t>Phase 2</a:t>
            </a:r>
            <a:r>
              <a:rPr lang="en" sz="1400" u="sng"/>
              <a:t>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Navigate back to starting point from the current location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/>
              <a:t>Phase 3: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AMCL to self-localize location on map from Phase 1.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Navigate to given set of coordinates after localizing</a:t>
            </a:r>
            <a:endParaRPr sz="1400"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311706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(Phase 1)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GMapping: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Detect the walls and obstacles as OccupancyGrid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Pass the generate map in order to calculate C Space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/>
              <a:t>Identifying Frontiers: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Centroid of open space at edge of known space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Heuristic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from current location to frontier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 lowest cost that is first in queue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robot is stuck: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to most recent known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Spins until unstuck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311706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499" y="1485174"/>
            <a:ext cx="3733800" cy="21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(Phase 2)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Path Planning</a:t>
            </a:r>
            <a:r>
              <a:rPr lang="en" sz="1400" u="sng"/>
              <a:t>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Buffer C Space to avoid walls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Path does not have to be optimal, just mostly efficient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Given starting location and goal location: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through map to reach goal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311706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374" y="834950"/>
            <a:ext cx="1898875" cy="29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(Phase 3)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503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AMCL</a:t>
            </a:r>
            <a:r>
              <a:rPr lang="en" sz="1400" u="sng"/>
              <a:t>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Uses map from Phase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Laser scans to localize robot location relevant to map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/>
              <a:t>Identifying Location: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Robot does 360 at start to understand starting location and orientation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robot is still not localized: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 a wall or drive to unobstructed point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Able to gather more data of area surrounding location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311706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775" y="1139300"/>
            <a:ext cx="2883075" cy="3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311706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00" y="1155475"/>
            <a:ext cx="6755101" cy="3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503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Potential slippage or error</a:t>
            </a:r>
            <a:r>
              <a:rPr lang="en" sz="1400" u="sng"/>
              <a:t>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Slower robot speed results in less potential for error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 Space buffer will provide more room for potential error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Re-localization once robot reaches a frontier should reset error build up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/>
              <a:t>LIDAR interference or inconsistency</a:t>
            </a:r>
            <a:r>
              <a:rPr lang="en" sz="1400" u="sng"/>
              <a:t>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more room for error with slight inaccuracies in readings. Overall path and movement can still be efficient.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should not be a major issue.</a:t>
            </a:r>
            <a:endParaRPr sz="1400"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311706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