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70" r:id="rId15"/>
    <p:sldId id="272" r:id="rId16"/>
    <p:sldId id="271" r:id="rId17"/>
    <p:sldId id="273" r:id="rId18"/>
    <p:sldId id="269" r:id="rId19"/>
    <p:sldId id="284" r:id="rId20"/>
    <p:sldId id="274" r:id="rId21"/>
    <p:sldId id="275" r:id="rId22"/>
    <p:sldId id="285" r:id="rId23"/>
    <p:sldId id="276" r:id="rId24"/>
    <p:sldId id="277" r:id="rId25"/>
    <p:sldId id="287" r:id="rId26"/>
    <p:sldId id="278" r:id="rId27"/>
    <p:sldId id="280" r:id="rId28"/>
    <p:sldId id="279" r:id="rId29"/>
    <p:sldId id="281" r:id="rId30"/>
    <p:sldId id="288" r:id="rId31"/>
    <p:sldId id="283" r:id="rId32"/>
    <p:sldId id="29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B9D4C-9AEA-4B53-8DD4-DC8B2009B86C}" v="7" dt="2021-05-27T04:46:35.941"/>
    <p1510:client id="{C2C478AE-4107-4369-994A-E88C005A7AD7}" v="29" dt="2021-05-27T10:05:11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 Aiden" userId="99ffb65d065f4cc0" providerId="LiveId" clId="{071B9D4C-9AEA-4B53-8DD4-DC8B2009B86C}"/>
    <pc:docChg chg="undo custSel addSld delSld modSld">
      <pc:chgData name="He Aiden" userId="99ffb65d065f4cc0" providerId="LiveId" clId="{071B9D4C-9AEA-4B53-8DD4-DC8B2009B86C}" dt="2021-05-27T04:54:12.741" v="799" actId="20577"/>
      <pc:docMkLst>
        <pc:docMk/>
      </pc:docMkLst>
      <pc:sldChg chg="modNotesTx">
        <pc:chgData name="He Aiden" userId="99ffb65d065f4cc0" providerId="LiveId" clId="{071B9D4C-9AEA-4B53-8DD4-DC8B2009B86C}" dt="2021-05-27T04:23:04.267" v="12" actId="20577"/>
        <pc:sldMkLst>
          <pc:docMk/>
          <pc:sldMk cId="3895226625" sldId="265"/>
        </pc:sldMkLst>
      </pc:sldChg>
      <pc:sldChg chg="modSp mod">
        <pc:chgData name="He Aiden" userId="99ffb65d065f4cc0" providerId="LiveId" clId="{071B9D4C-9AEA-4B53-8DD4-DC8B2009B86C}" dt="2021-05-27T04:27:01.972" v="46" actId="20577"/>
        <pc:sldMkLst>
          <pc:docMk/>
          <pc:sldMk cId="2873181844" sldId="270"/>
        </pc:sldMkLst>
        <pc:spChg chg="mod">
          <ac:chgData name="He Aiden" userId="99ffb65d065f4cc0" providerId="LiveId" clId="{071B9D4C-9AEA-4B53-8DD4-DC8B2009B86C}" dt="2021-05-27T04:27:01.972" v="46" actId="20577"/>
          <ac:spMkLst>
            <pc:docMk/>
            <pc:sldMk cId="2873181844" sldId="270"/>
            <ac:spMk id="3" creationId="{DABD45B9-1C70-479F-ABE9-11D34BED8827}"/>
          </ac:spMkLst>
        </pc:spChg>
      </pc:sldChg>
      <pc:sldChg chg="modSp mod">
        <pc:chgData name="He Aiden" userId="99ffb65d065f4cc0" providerId="LiveId" clId="{071B9D4C-9AEA-4B53-8DD4-DC8B2009B86C}" dt="2021-05-27T04:35:20.865" v="283" actId="20577"/>
        <pc:sldMkLst>
          <pc:docMk/>
          <pc:sldMk cId="2181854987" sldId="271"/>
        </pc:sldMkLst>
        <pc:spChg chg="mod">
          <ac:chgData name="He Aiden" userId="99ffb65d065f4cc0" providerId="LiveId" clId="{071B9D4C-9AEA-4B53-8DD4-DC8B2009B86C}" dt="2021-05-27T04:35:20.865" v="283" actId="20577"/>
          <ac:spMkLst>
            <pc:docMk/>
            <pc:sldMk cId="2181854987" sldId="271"/>
            <ac:spMk id="3" creationId="{AC1FA0FC-CA5D-4879-8F3A-CA7A3DFBA82B}"/>
          </ac:spMkLst>
        </pc:spChg>
      </pc:sldChg>
      <pc:sldChg chg="addSp delSp modSp new mod">
        <pc:chgData name="He Aiden" userId="99ffb65d065f4cc0" providerId="LiveId" clId="{071B9D4C-9AEA-4B53-8DD4-DC8B2009B86C}" dt="2021-05-27T04:30:39.584" v="117" actId="2161"/>
        <pc:sldMkLst>
          <pc:docMk/>
          <pc:sldMk cId="3292650641" sldId="272"/>
        </pc:sldMkLst>
        <pc:spChg chg="mod">
          <ac:chgData name="He Aiden" userId="99ffb65d065f4cc0" providerId="LiveId" clId="{071B9D4C-9AEA-4B53-8DD4-DC8B2009B86C}" dt="2021-05-27T04:28:00.071" v="66" actId="20577"/>
          <ac:spMkLst>
            <pc:docMk/>
            <pc:sldMk cId="3292650641" sldId="272"/>
            <ac:spMk id="2" creationId="{9AE6C377-8ECB-42CE-9771-FE7A5680F640}"/>
          </ac:spMkLst>
        </pc:spChg>
        <pc:spChg chg="del">
          <ac:chgData name="He Aiden" userId="99ffb65d065f4cc0" providerId="LiveId" clId="{071B9D4C-9AEA-4B53-8DD4-DC8B2009B86C}" dt="2021-05-27T04:27:29.810" v="48" actId="3680"/>
          <ac:spMkLst>
            <pc:docMk/>
            <pc:sldMk cId="3292650641" sldId="272"/>
            <ac:spMk id="3" creationId="{85D9909B-E593-4E71-9611-43EAC7FF810D}"/>
          </ac:spMkLst>
        </pc:spChg>
        <pc:graphicFrameChg chg="add mod ord modGraphic">
          <ac:chgData name="He Aiden" userId="99ffb65d065f4cc0" providerId="LiveId" clId="{071B9D4C-9AEA-4B53-8DD4-DC8B2009B86C}" dt="2021-05-27T04:30:39.584" v="117" actId="2161"/>
          <ac:graphicFrameMkLst>
            <pc:docMk/>
            <pc:sldMk cId="3292650641" sldId="272"/>
            <ac:graphicFrameMk id="4" creationId="{6EE31C7F-24F9-49CD-9F5E-D17ED5E051D1}"/>
          </ac:graphicFrameMkLst>
        </pc:graphicFrameChg>
      </pc:sldChg>
      <pc:sldChg chg="addSp delSp modSp new mod">
        <pc:chgData name="He Aiden" userId="99ffb65d065f4cc0" providerId="LiveId" clId="{071B9D4C-9AEA-4B53-8DD4-DC8B2009B86C}" dt="2021-05-27T04:37:03.645" v="326" actId="20577"/>
        <pc:sldMkLst>
          <pc:docMk/>
          <pc:sldMk cId="3005598491" sldId="273"/>
        </pc:sldMkLst>
        <pc:spChg chg="mod">
          <ac:chgData name="He Aiden" userId="99ffb65d065f4cc0" providerId="LiveId" clId="{071B9D4C-9AEA-4B53-8DD4-DC8B2009B86C}" dt="2021-05-27T04:35:45.263" v="296" actId="20577"/>
          <ac:spMkLst>
            <pc:docMk/>
            <pc:sldMk cId="3005598491" sldId="273"/>
            <ac:spMk id="2" creationId="{2C57B526-CA52-435A-9782-077CE77CE906}"/>
          </ac:spMkLst>
        </pc:spChg>
        <pc:spChg chg="del">
          <ac:chgData name="He Aiden" userId="99ffb65d065f4cc0" providerId="LiveId" clId="{071B9D4C-9AEA-4B53-8DD4-DC8B2009B86C}" dt="2021-05-27T04:35:56.399" v="297" actId="3680"/>
          <ac:spMkLst>
            <pc:docMk/>
            <pc:sldMk cId="3005598491" sldId="273"/>
            <ac:spMk id="3" creationId="{94FA0B16-35ED-4D78-9808-A07364F6B0FD}"/>
          </ac:spMkLst>
        </pc:spChg>
        <pc:graphicFrameChg chg="add mod ord modGraphic">
          <ac:chgData name="He Aiden" userId="99ffb65d065f4cc0" providerId="LiveId" clId="{071B9D4C-9AEA-4B53-8DD4-DC8B2009B86C}" dt="2021-05-27T04:37:03.645" v="326" actId="20577"/>
          <ac:graphicFrameMkLst>
            <pc:docMk/>
            <pc:sldMk cId="3005598491" sldId="273"/>
            <ac:graphicFrameMk id="4" creationId="{B1CC882C-69D7-4205-97B9-E8BE2C7A4A15}"/>
          </ac:graphicFrameMkLst>
        </pc:graphicFrameChg>
      </pc:sldChg>
      <pc:sldChg chg="addSp delSp modSp new mod modClrScheme chgLayout">
        <pc:chgData name="He Aiden" userId="99ffb65d065f4cc0" providerId="LiveId" clId="{071B9D4C-9AEA-4B53-8DD4-DC8B2009B86C}" dt="2021-05-27T04:48:47.730" v="637" actId="20577"/>
        <pc:sldMkLst>
          <pc:docMk/>
          <pc:sldMk cId="3035692132" sldId="274"/>
        </pc:sldMkLst>
        <pc:spChg chg="del mod ord">
          <ac:chgData name="He Aiden" userId="99ffb65d065f4cc0" providerId="LiveId" clId="{071B9D4C-9AEA-4B53-8DD4-DC8B2009B86C}" dt="2021-05-27T04:39:19.335" v="328" actId="700"/>
          <ac:spMkLst>
            <pc:docMk/>
            <pc:sldMk cId="3035692132" sldId="274"/>
            <ac:spMk id="2" creationId="{FF0E26DA-3681-4A8F-AF25-7A77CA241137}"/>
          </ac:spMkLst>
        </pc:spChg>
        <pc:spChg chg="del mod ord">
          <ac:chgData name="He Aiden" userId="99ffb65d065f4cc0" providerId="LiveId" clId="{071B9D4C-9AEA-4B53-8DD4-DC8B2009B86C}" dt="2021-05-27T04:39:19.335" v="328" actId="700"/>
          <ac:spMkLst>
            <pc:docMk/>
            <pc:sldMk cId="3035692132" sldId="274"/>
            <ac:spMk id="3" creationId="{29D0C239-8589-43DD-803B-DD787FEE6CB0}"/>
          </ac:spMkLst>
        </pc:spChg>
        <pc:spChg chg="add del mod ord">
          <ac:chgData name="He Aiden" userId="99ffb65d065f4cc0" providerId="LiveId" clId="{071B9D4C-9AEA-4B53-8DD4-DC8B2009B86C}" dt="2021-05-27T04:39:25.571" v="329" actId="700"/>
          <ac:spMkLst>
            <pc:docMk/>
            <pc:sldMk cId="3035692132" sldId="274"/>
            <ac:spMk id="4" creationId="{BEEB6ABA-A5B3-426D-9A18-37681AAC8BD3}"/>
          </ac:spMkLst>
        </pc:spChg>
        <pc:spChg chg="add del mod ord">
          <ac:chgData name="He Aiden" userId="99ffb65d065f4cc0" providerId="LiveId" clId="{071B9D4C-9AEA-4B53-8DD4-DC8B2009B86C}" dt="2021-05-27T04:39:25.571" v="329" actId="700"/>
          <ac:spMkLst>
            <pc:docMk/>
            <pc:sldMk cId="3035692132" sldId="274"/>
            <ac:spMk id="5" creationId="{88822A8C-41D1-4486-A4B0-EE1E421BDCFA}"/>
          </ac:spMkLst>
        </pc:spChg>
        <pc:spChg chg="add del mod ord">
          <ac:chgData name="He Aiden" userId="99ffb65d065f4cc0" providerId="LiveId" clId="{071B9D4C-9AEA-4B53-8DD4-DC8B2009B86C}" dt="2021-05-27T04:39:25.571" v="329" actId="700"/>
          <ac:spMkLst>
            <pc:docMk/>
            <pc:sldMk cId="3035692132" sldId="274"/>
            <ac:spMk id="6" creationId="{4B2EBC35-F931-4D51-AA72-5AD9B6489C40}"/>
          </ac:spMkLst>
        </pc:spChg>
        <pc:spChg chg="add mod ord">
          <ac:chgData name="He Aiden" userId="99ffb65d065f4cc0" providerId="LiveId" clId="{071B9D4C-9AEA-4B53-8DD4-DC8B2009B86C}" dt="2021-05-27T04:39:31.263" v="338" actId="20577"/>
          <ac:spMkLst>
            <pc:docMk/>
            <pc:sldMk cId="3035692132" sldId="274"/>
            <ac:spMk id="7" creationId="{99F15B81-7A6C-49F8-BEF7-06D9371CD7F9}"/>
          </ac:spMkLst>
        </pc:spChg>
        <pc:spChg chg="add mod ord">
          <ac:chgData name="He Aiden" userId="99ffb65d065f4cc0" providerId="LiveId" clId="{071B9D4C-9AEA-4B53-8DD4-DC8B2009B86C}" dt="2021-05-27T04:48:47.730" v="637" actId="20577"/>
          <ac:spMkLst>
            <pc:docMk/>
            <pc:sldMk cId="3035692132" sldId="274"/>
            <ac:spMk id="8" creationId="{F2DE0F72-FEA7-45BF-8A89-B9117E31B8F0}"/>
          </ac:spMkLst>
        </pc:spChg>
      </pc:sldChg>
      <pc:sldChg chg="addSp delSp modSp new mod">
        <pc:chgData name="He Aiden" userId="99ffb65d065f4cc0" providerId="LiveId" clId="{071B9D4C-9AEA-4B53-8DD4-DC8B2009B86C}" dt="2021-05-27T04:45:48.127" v="461"/>
        <pc:sldMkLst>
          <pc:docMk/>
          <pc:sldMk cId="3876065183" sldId="275"/>
        </pc:sldMkLst>
        <pc:spChg chg="mod">
          <ac:chgData name="He Aiden" userId="99ffb65d065f4cc0" providerId="LiveId" clId="{071B9D4C-9AEA-4B53-8DD4-DC8B2009B86C}" dt="2021-05-27T04:45:15.309" v="458" actId="20577"/>
          <ac:spMkLst>
            <pc:docMk/>
            <pc:sldMk cId="3876065183" sldId="275"/>
            <ac:spMk id="2" creationId="{4F4403F7-DE30-48AD-8128-A121453C7EE5}"/>
          </ac:spMkLst>
        </pc:spChg>
        <pc:spChg chg="del">
          <ac:chgData name="He Aiden" userId="99ffb65d065f4cc0" providerId="LiveId" clId="{071B9D4C-9AEA-4B53-8DD4-DC8B2009B86C}" dt="2021-05-27T04:45:32.059" v="459" actId="3680"/>
          <ac:spMkLst>
            <pc:docMk/>
            <pc:sldMk cId="3876065183" sldId="275"/>
            <ac:spMk id="3" creationId="{D5F40A1F-D667-435B-9FDD-6C8D0C0844F0}"/>
          </ac:spMkLst>
        </pc:spChg>
        <pc:graphicFrameChg chg="add mod ord modGraphic">
          <ac:chgData name="He Aiden" userId="99ffb65d065f4cc0" providerId="LiveId" clId="{071B9D4C-9AEA-4B53-8DD4-DC8B2009B86C}" dt="2021-05-27T04:45:48.127" v="461"/>
          <ac:graphicFrameMkLst>
            <pc:docMk/>
            <pc:sldMk cId="3876065183" sldId="275"/>
            <ac:graphicFrameMk id="4" creationId="{A2B9FE3B-BD52-47D6-8F6C-AAEC801646BA}"/>
          </ac:graphicFrameMkLst>
        </pc:graphicFrameChg>
      </pc:sldChg>
      <pc:sldChg chg="addSp delSp modSp new mod modClrScheme chgLayout">
        <pc:chgData name="He Aiden" userId="99ffb65d065f4cc0" providerId="LiveId" clId="{071B9D4C-9AEA-4B53-8DD4-DC8B2009B86C}" dt="2021-05-27T04:49:03.698" v="670" actId="20577"/>
        <pc:sldMkLst>
          <pc:docMk/>
          <pc:sldMk cId="723460038" sldId="276"/>
        </pc:sldMkLst>
        <pc:spChg chg="del mod ord">
          <ac:chgData name="He Aiden" userId="99ffb65d065f4cc0" providerId="LiveId" clId="{071B9D4C-9AEA-4B53-8DD4-DC8B2009B86C}" dt="2021-05-27T04:46:30.453" v="463" actId="700"/>
          <ac:spMkLst>
            <pc:docMk/>
            <pc:sldMk cId="723460038" sldId="276"/>
            <ac:spMk id="2" creationId="{CA949697-91A8-4F8E-BE2A-254DEA90F7AC}"/>
          </ac:spMkLst>
        </pc:spChg>
        <pc:spChg chg="del mod ord">
          <ac:chgData name="He Aiden" userId="99ffb65d065f4cc0" providerId="LiveId" clId="{071B9D4C-9AEA-4B53-8DD4-DC8B2009B86C}" dt="2021-05-27T04:46:30.453" v="463" actId="700"/>
          <ac:spMkLst>
            <pc:docMk/>
            <pc:sldMk cId="723460038" sldId="276"/>
            <ac:spMk id="3" creationId="{67BB0604-E563-4990-A559-41C7568ACA78}"/>
          </ac:spMkLst>
        </pc:spChg>
        <pc:spChg chg="add mod ord">
          <ac:chgData name="He Aiden" userId="99ffb65d065f4cc0" providerId="LiveId" clId="{071B9D4C-9AEA-4B53-8DD4-DC8B2009B86C}" dt="2021-05-27T04:46:49.135" v="479" actId="700"/>
          <ac:spMkLst>
            <pc:docMk/>
            <pc:sldMk cId="723460038" sldId="276"/>
            <ac:spMk id="4" creationId="{06AF160D-10A3-47A4-A882-E76786F436E2}"/>
          </ac:spMkLst>
        </pc:spChg>
        <pc:spChg chg="add del mod ord">
          <ac:chgData name="He Aiden" userId="99ffb65d065f4cc0" providerId="LiveId" clId="{071B9D4C-9AEA-4B53-8DD4-DC8B2009B86C}" dt="2021-05-27T04:46:49.135" v="479" actId="700"/>
          <ac:spMkLst>
            <pc:docMk/>
            <pc:sldMk cId="723460038" sldId="276"/>
            <ac:spMk id="5" creationId="{1C9B7C45-5048-4098-A609-D80F37522E78}"/>
          </ac:spMkLst>
        </pc:spChg>
        <pc:spChg chg="add mod ord">
          <ac:chgData name="He Aiden" userId="99ffb65d065f4cc0" providerId="LiveId" clId="{071B9D4C-9AEA-4B53-8DD4-DC8B2009B86C}" dt="2021-05-27T04:49:03.698" v="670" actId="20577"/>
          <ac:spMkLst>
            <pc:docMk/>
            <pc:sldMk cId="723460038" sldId="276"/>
            <ac:spMk id="6" creationId="{4E895306-BA9A-4736-810B-DA5718A44B31}"/>
          </ac:spMkLst>
        </pc:spChg>
      </pc:sldChg>
      <pc:sldChg chg="modSp add mod">
        <pc:chgData name="He Aiden" userId="99ffb65d065f4cc0" providerId="LiveId" clId="{071B9D4C-9AEA-4B53-8DD4-DC8B2009B86C}" dt="2021-05-27T04:49:31.535" v="693" actId="20577"/>
        <pc:sldMkLst>
          <pc:docMk/>
          <pc:sldMk cId="1357330147" sldId="277"/>
        </pc:sldMkLst>
        <pc:spChg chg="mod">
          <ac:chgData name="He Aiden" userId="99ffb65d065f4cc0" providerId="LiveId" clId="{071B9D4C-9AEA-4B53-8DD4-DC8B2009B86C}" dt="2021-05-27T04:49:31.535" v="693" actId="20577"/>
          <ac:spMkLst>
            <pc:docMk/>
            <pc:sldMk cId="1357330147" sldId="277"/>
            <ac:spMk id="2" creationId="{4F4403F7-DE30-48AD-8128-A121453C7EE5}"/>
          </ac:spMkLst>
        </pc:spChg>
      </pc:sldChg>
      <pc:sldChg chg="modSp new mod">
        <pc:chgData name="He Aiden" userId="99ffb65d065f4cc0" providerId="LiveId" clId="{071B9D4C-9AEA-4B53-8DD4-DC8B2009B86C}" dt="2021-05-27T04:50:41.619" v="744" actId="20577"/>
        <pc:sldMkLst>
          <pc:docMk/>
          <pc:sldMk cId="3276152796" sldId="278"/>
        </pc:sldMkLst>
        <pc:spChg chg="mod">
          <ac:chgData name="He Aiden" userId="99ffb65d065f4cc0" providerId="LiveId" clId="{071B9D4C-9AEA-4B53-8DD4-DC8B2009B86C}" dt="2021-05-27T04:49:40.994" v="695"/>
          <ac:spMkLst>
            <pc:docMk/>
            <pc:sldMk cId="3276152796" sldId="278"/>
            <ac:spMk id="2" creationId="{DFB96CBF-FAEB-4579-A8AE-B1F96CEA80E9}"/>
          </ac:spMkLst>
        </pc:spChg>
        <pc:spChg chg="mod">
          <ac:chgData name="He Aiden" userId="99ffb65d065f4cc0" providerId="LiveId" clId="{071B9D4C-9AEA-4B53-8DD4-DC8B2009B86C}" dt="2021-05-27T04:50:41.619" v="744" actId="20577"/>
          <ac:spMkLst>
            <pc:docMk/>
            <pc:sldMk cId="3276152796" sldId="278"/>
            <ac:spMk id="3" creationId="{09939AB4-D39D-4B25-A87F-0C4C43570B6F}"/>
          </ac:spMkLst>
        </pc:spChg>
      </pc:sldChg>
      <pc:sldChg chg="addSp delSp modSp new mod modClrScheme chgLayout">
        <pc:chgData name="He Aiden" userId="99ffb65d065f4cc0" providerId="LiveId" clId="{071B9D4C-9AEA-4B53-8DD4-DC8B2009B86C}" dt="2021-05-27T04:51:11.707" v="755" actId="20577"/>
        <pc:sldMkLst>
          <pc:docMk/>
          <pc:sldMk cId="1282759766" sldId="279"/>
        </pc:sldMkLst>
        <pc:spChg chg="del mod ord">
          <ac:chgData name="He Aiden" userId="99ffb65d065f4cc0" providerId="LiveId" clId="{071B9D4C-9AEA-4B53-8DD4-DC8B2009B86C}" dt="2021-05-27T04:51:08.804" v="748" actId="700"/>
          <ac:spMkLst>
            <pc:docMk/>
            <pc:sldMk cId="1282759766" sldId="279"/>
            <ac:spMk id="2" creationId="{3ECB0D3B-BF42-4EA0-BC81-F721392CE92E}"/>
          </ac:spMkLst>
        </pc:spChg>
        <pc:spChg chg="del mod ord">
          <ac:chgData name="He Aiden" userId="99ffb65d065f4cc0" providerId="LiveId" clId="{071B9D4C-9AEA-4B53-8DD4-DC8B2009B86C}" dt="2021-05-27T04:51:08.804" v="748" actId="700"/>
          <ac:spMkLst>
            <pc:docMk/>
            <pc:sldMk cId="1282759766" sldId="279"/>
            <ac:spMk id="3" creationId="{AA81959D-C89C-44D9-A4C2-101A6A868059}"/>
          </ac:spMkLst>
        </pc:spChg>
        <pc:spChg chg="add mod ord">
          <ac:chgData name="He Aiden" userId="99ffb65d065f4cc0" providerId="LiveId" clId="{071B9D4C-9AEA-4B53-8DD4-DC8B2009B86C}" dt="2021-05-27T04:51:11.707" v="755" actId="20577"/>
          <ac:spMkLst>
            <pc:docMk/>
            <pc:sldMk cId="1282759766" sldId="279"/>
            <ac:spMk id="4" creationId="{9C4CE5E0-F89F-4D7D-8499-E269C539F266}"/>
          </ac:spMkLst>
        </pc:spChg>
        <pc:spChg chg="add mod ord">
          <ac:chgData name="He Aiden" userId="99ffb65d065f4cc0" providerId="LiveId" clId="{071B9D4C-9AEA-4B53-8DD4-DC8B2009B86C}" dt="2021-05-27T04:51:08.804" v="748" actId="700"/>
          <ac:spMkLst>
            <pc:docMk/>
            <pc:sldMk cId="1282759766" sldId="279"/>
            <ac:spMk id="5" creationId="{2A6F8762-80E8-44C8-835D-8AB8A8E29C56}"/>
          </ac:spMkLst>
        </pc:spChg>
      </pc:sldChg>
      <pc:sldChg chg="modSp add mod">
        <pc:chgData name="He Aiden" userId="99ffb65d065f4cc0" providerId="LiveId" clId="{071B9D4C-9AEA-4B53-8DD4-DC8B2009B86C}" dt="2021-05-27T04:51:01.780" v="747"/>
        <pc:sldMkLst>
          <pc:docMk/>
          <pc:sldMk cId="1354075105" sldId="280"/>
        </pc:sldMkLst>
        <pc:spChg chg="mod">
          <ac:chgData name="He Aiden" userId="99ffb65d065f4cc0" providerId="LiveId" clId="{071B9D4C-9AEA-4B53-8DD4-DC8B2009B86C}" dt="2021-05-27T04:51:01.780" v="747"/>
          <ac:spMkLst>
            <pc:docMk/>
            <pc:sldMk cId="1354075105" sldId="280"/>
            <ac:spMk id="2" creationId="{4F4403F7-DE30-48AD-8128-A121453C7EE5}"/>
          </ac:spMkLst>
        </pc:spChg>
      </pc:sldChg>
      <pc:sldChg chg="addSp delSp modSp new mod modClrScheme chgLayout">
        <pc:chgData name="He Aiden" userId="99ffb65d065f4cc0" providerId="LiveId" clId="{071B9D4C-9AEA-4B53-8DD4-DC8B2009B86C}" dt="2021-05-27T04:53:51.346" v="783"/>
        <pc:sldMkLst>
          <pc:docMk/>
          <pc:sldMk cId="1893172961" sldId="281"/>
        </pc:sldMkLst>
        <pc:spChg chg="del mod ord">
          <ac:chgData name="He Aiden" userId="99ffb65d065f4cc0" providerId="LiveId" clId="{071B9D4C-9AEA-4B53-8DD4-DC8B2009B86C}" dt="2021-05-27T04:51:21.571" v="757" actId="700"/>
          <ac:spMkLst>
            <pc:docMk/>
            <pc:sldMk cId="1893172961" sldId="281"/>
            <ac:spMk id="2" creationId="{5AD430FF-B8DA-4E2E-A9AA-661CC5985632}"/>
          </ac:spMkLst>
        </pc:spChg>
        <pc:spChg chg="del mod ord">
          <ac:chgData name="He Aiden" userId="99ffb65d065f4cc0" providerId="LiveId" clId="{071B9D4C-9AEA-4B53-8DD4-DC8B2009B86C}" dt="2021-05-27T04:51:21.571" v="757" actId="700"/>
          <ac:spMkLst>
            <pc:docMk/>
            <pc:sldMk cId="1893172961" sldId="281"/>
            <ac:spMk id="3" creationId="{BAA43A50-47C1-4099-AD7A-A71871946039}"/>
          </ac:spMkLst>
        </pc:spChg>
        <pc:spChg chg="add mod ord">
          <ac:chgData name="He Aiden" userId="99ffb65d065f4cc0" providerId="LiveId" clId="{071B9D4C-9AEA-4B53-8DD4-DC8B2009B86C}" dt="2021-05-27T04:52:04.931" v="766" actId="20577"/>
          <ac:spMkLst>
            <pc:docMk/>
            <pc:sldMk cId="1893172961" sldId="281"/>
            <ac:spMk id="4" creationId="{EF595839-D74E-4D84-80E5-20B1587D8253}"/>
          </ac:spMkLst>
        </pc:spChg>
        <pc:spChg chg="add mod ord">
          <ac:chgData name="He Aiden" userId="99ffb65d065f4cc0" providerId="LiveId" clId="{071B9D4C-9AEA-4B53-8DD4-DC8B2009B86C}" dt="2021-05-27T04:53:51.346" v="783"/>
          <ac:spMkLst>
            <pc:docMk/>
            <pc:sldMk cId="1893172961" sldId="281"/>
            <ac:spMk id="5" creationId="{D146475D-BC02-4628-BF1F-92A82555609C}"/>
          </ac:spMkLst>
        </pc:spChg>
      </pc:sldChg>
      <pc:sldChg chg="new del">
        <pc:chgData name="He Aiden" userId="99ffb65d065f4cc0" providerId="LiveId" clId="{071B9D4C-9AEA-4B53-8DD4-DC8B2009B86C}" dt="2021-05-27T04:54:02.471" v="786" actId="47"/>
        <pc:sldMkLst>
          <pc:docMk/>
          <pc:sldMk cId="3590351343" sldId="282"/>
        </pc:sldMkLst>
      </pc:sldChg>
      <pc:sldChg chg="modSp add mod">
        <pc:chgData name="He Aiden" userId="99ffb65d065f4cc0" providerId="LiveId" clId="{071B9D4C-9AEA-4B53-8DD4-DC8B2009B86C}" dt="2021-05-27T04:54:12.741" v="799" actId="20577"/>
        <pc:sldMkLst>
          <pc:docMk/>
          <pc:sldMk cId="1779135138" sldId="283"/>
        </pc:sldMkLst>
        <pc:spChg chg="mod">
          <ac:chgData name="He Aiden" userId="99ffb65d065f4cc0" providerId="LiveId" clId="{071B9D4C-9AEA-4B53-8DD4-DC8B2009B86C}" dt="2021-05-27T04:54:12.741" v="799" actId="20577"/>
          <ac:spMkLst>
            <pc:docMk/>
            <pc:sldMk cId="1779135138" sldId="283"/>
            <ac:spMk id="5" creationId="{D146475D-BC02-4628-BF1F-92A82555609C}"/>
          </ac:spMkLst>
        </pc:spChg>
      </pc:sldChg>
    </pc:docChg>
  </pc:docChgLst>
  <pc:docChgLst>
    <pc:chgData name="He Aiden" userId="99ffb65d065f4cc0" providerId="LiveId" clId="{C2C478AE-4107-4369-994A-E88C005A7AD7}"/>
    <pc:docChg chg="undo custSel addSld delSld modSld sldOrd">
      <pc:chgData name="He Aiden" userId="99ffb65d065f4cc0" providerId="LiveId" clId="{C2C478AE-4107-4369-994A-E88C005A7AD7}" dt="2021-05-27T10:10:47.321" v="1063" actId="20577"/>
      <pc:docMkLst>
        <pc:docMk/>
      </pc:docMkLst>
      <pc:sldChg chg="modSp new mod">
        <pc:chgData name="He Aiden" userId="99ffb65d065f4cc0" providerId="LiveId" clId="{C2C478AE-4107-4369-994A-E88C005A7AD7}" dt="2021-05-26T12:56:54.022" v="27" actId="20577"/>
        <pc:sldMkLst>
          <pc:docMk/>
          <pc:sldMk cId="859597787" sldId="256"/>
        </pc:sldMkLst>
        <pc:spChg chg="mod">
          <ac:chgData name="He Aiden" userId="99ffb65d065f4cc0" providerId="LiveId" clId="{C2C478AE-4107-4369-994A-E88C005A7AD7}" dt="2021-05-26T12:56:46.662" v="7"/>
          <ac:spMkLst>
            <pc:docMk/>
            <pc:sldMk cId="859597787" sldId="256"/>
            <ac:spMk id="2" creationId="{3756A783-A254-49FC-9DC0-C806EFDA4A7B}"/>
          </ac:spMkLst>
        </pc:spChg>
        <pc:spChg chg="mod">
          <ac:chgData name="He Aiden" userId="99ffb65d065f4cc0" providerId="LiveId" clId="{C2C478AE-4107-4369-994A-E88C005A7AD7}" dt="2021-05-26T12:56:54.022" v="27" actId="20577"/>
          <ac:spMkLst>
            <pc:docMk/>
            <pc:sldMk cId="859597787" sldId="256"/>
            <ac:spMk id="3" creationId="{3DBC475E-18C6-40D5-BA05-294249546F29}"/>
          </ac:spMkLst>
        </pc:spChg>
      </pc:sldChg>
      <pc:sldChg chg="addSp delSp modSp new mod modClrScheme chgLayout">
        <pc:chgData name="He Aiden" userId="99ffb65d065f4cc0" providerId="LiveId" clId="{C2C478AE-4107-4369-994A-E88C005A7AD7}" dt="2021-05-26T13:57:25.482" v="307" actId="700"/>
        <pc:sldMkLst>
          <pc:docMk/>
          <pc:sldMk cId="3185295711" sldId="257"/>
        </pc:sldMkLst>
        <pc:spChg chg="del mod ord">
          <ac:chgData name="He Aiden" userId="99ffb65d065f4cc0" providerId="LiveId" clId="{C2C478AE-4107-4369-994A-E88C005A7AD7}" dt="2021-05-26T12:57:07.708" v="29" actId="700"/>
          <ac:spMkLst>
            <pc:docMk/>
            <pc:sldMk cId="3185295711" sldId="257"/>
            <ac:spMk id="2" creationId="{3F3CC179-256E-41B6-9A1F-315A789BC42D}"/>
          </ac:spMkLst>
        </pc:spChg>
        <pc:spChg chg="del mod ord">
          <ac:chgData name="He Aiden" userId="99ffb65d065f4cc0" providerId="LiveId" clId="{C2C478AE-4107-4369-994A-E88C005A7AD7}" dt="2021-05-26T12:57:07.708" v="29" actId="700"/>
          <ac:spMkLst>
            <pc:docMk/>
            <pc:sldMk cId="3185295711" sldId="257"/>
            <ac:spMk id="3" creationId="{C5599C6C-3EA2-448C-A846-6486E1DBC053}"/>
          </ac:spMkLst>
        </pc:spChg>
        <pc:spChg chg="add mod ord">
          <ac:chgData name="He Aiden" userId="99ffb65d065f4cc0" providerId="LiveId" clId="{C2C478AE-4107-4369-994A-E88C005A7AD7}" dt="2021-05-26T13:57:25.482" v="307" actId="700"/>
          <ac:spMkLst>
            <pc:docMk/>
            <pc:sldMk cId="3185295711" sldId="257"/>
            <ac:spMk id="4" creationId="{6820E257-1CA7-49B3-AB58-CF5C2C9D46E0}"/>
          </ac:spMkLst>
        </pc:spChg>
        <pc:spChg chg="add del mod ord">
          <ac:chgData name="He Aiden" userId="99ffb65d065f4cc0" providerId="LiveId" clId="{C2C478AE-4107-4369-994A-E88C005A7AD7}" dt="2021-05-26T13:57:25.482" v="307" actId="700"/>
          <ac:spMkLst>
            <pc:docMk/>
            <pc:sldMk cId="3185295711" sldId="257"/>
            <ac:spMk id="5" creationId="{2E379421-DAC2-44AA-9E15-E2FA93DB4874}"/>
          </ac:spMkLst>
        </pc:spChg>
        <pc:spChg chg="add mod ord">
          <ac:chgData name="He Aiden" userId="99ffb65d065f4cc0" providerId="LiveId" clId="{C2C478AE-4107-4369-994A-E88C005A7AD7}" dt="2021-05-26T13:57:25.482" v="307" actId="700"/>
          <ac:spMkLst>
            <pc:docMk/>
            <pc:sldMk cId="3185295711" sldId="257"/>
            <ac:spMk id="6" creationId="{986E4675-4548-445D-A69B-3C820D868DF0}"/>
          </ac:spMkLst>
        </pc:spChg>
      </pc:sldChg>
      <pc:sldChg chg="addSp delSp modSp new mod">
        <pc:chgData name="He Aiden" userId="99ffb65d065f4cc0" providerId="LiveId" clId="{C2C478AE-4107-4369-994A-E88C005A7AD7}" dt="2021-05-26T13:44:07.017" v="168" actId="20577"/>
        <pc:sldMkLst>
          <pc:docMk/>
          <pc:sldMk cId="3922367487" sldId="258"/>
        </pc:sldMkLst>
        <pc:spChg chg="mod">
          <ac:chgData name="He Aiden" userId="99ffb65d065f4cc0" providerId="LiveId" clId="{C2C478AE-4107-4369-994A-E88C005A7AD7}" dt="2021-05-26T12:57:26.972" v="35"/>
          <ac:spMkLst>
            <pc:docMk/>
            <pc:sldMk cId="3922367487" sldId="258"/>
            <ac:spMk id="2" creationId="{19B10D46-7876-46ED-8455-EFA047F526A1}"/>
          </ac:spMkLst>
        </pc:spChg>
        <pc:spChg chg="del">
          <ac:chgData name="He Aiden" userId="99ffb65d065f4cc0" providerId="LiveId" clId="{C2C478AE-4107-4369-994A-E88C005A7AD7}" dt="2021-05-26T13:42:49.572" v="130" actId="3680"/>
          <ac:spMkLst>
            <pc:docMk/>
            <pc:sldMk cId="3922367487" sldId="258"/>
            <ac:spMk id="3" creationId="{B6C9D853-F051-4263-8C5C-3F8ED0326FEA}"/>
          </ac:spMkLst>
        </pc:spChg>
        <pc:graphicFrameChg chg="add mod ord modGraphic">
          <ac:chgData name="He Aiden" userId="99ffb65d065f4cc0" providerId="LiveId" clId="{C2C478AE-4107-4369-994A-E88C005A7AD7}" dt="2021-05-26T13:44:07.017" v="168" actId="20577"/>
          <ac:graphicFrameMkLst>
            <pc:docMk/>
            <pc:sldMk cId="3922367487" sldId="258"/>
            <ac:graphicFrameMk id="4" creationId="{7963326D-37DA-48F3-A5F3-640C131B6FB8}"/>
          </ac:graphicFrameMkLst>
        </pc:graphicFrameChg>
      </pc:sldChg>
      <pc:sldChg chg="modSp new mod ord">
        <pc:chgData name="He Aiden" userId="99ffb65d065f4cc0" providerId="LiveId" clId="{C2C478AE-4107-4369-994A-E88C005A7AD7}" dt="2021-05-26T14:06:47.740" v="313"/>
        <pc:sldMkLst>
          <pc:docMk/>
          <pc:sldMk cId="711361173" sldId="259"/>
        </pc:sldMkLst>
        <pc:spChg chg="mod">
          <ac:chgData name="He Aiden" userId="99ffb65d065f4cc0" providerId="LiveId" clId="{C2C478AE-4107-4369-994A-E88C005A7AD7}" dt="2021-05-26T13:41:42.179" v="129" actId="20577"/>
          <ac:spMkLst>
            <pc:docMk/>
            <pc:sldMk cId="711361173" sldId="259"/>
            <ac:spMk id="3" creationId="{7561286A-43ED-4032-8EF9-F3C063B35367}"/>
          </ac:spMkLst>
        </pc:spChg>
      </pc:sldChg>
      <pc:sldChg chg="addSp delSp modSp new mod">
        <pc:chgData name="He Aiden" userId="99ffb65d065f4cc0" providerId="LiveId" clId="{C2C478AE-4107-4369-994A-E88C005A7AD7}" dt="2021-05-26T13:55:43.968" v="269" actId="20577"/>
        <pc:sldMkLst>
          <pc:docMk/>
          <pc:sldMk cId="3095748801" sldId="260"/>
        </pc:sldMkLst>
        <pc:spChg chg="mod">
          <ac:chgData name="He Aiden" userId="99ffb65d065f4cc0" providerId="LiveId" clId="{C2C478AE-4107-4369-994A-E88C005A7AD7}" dt="2021-05-26T13:44:26.351" v="170"/>
          <ac:spMkLst>
            <pc:docMk/>
            <pc:sldMk cId="3095748801" sldId="260"/>
            <ac:spMk id="2" creationId="{173285B9-C318-456A-B926-1759D3FDEEF6}"/>
          </ac:spMkLst>
        </pc:spChg>
        <pc:spChg chg="del mod">
          <ac:chgData name="He Aiden" userId="99ffb65d065f4cc0" providerId="LiveId" clId="{C2C478AE-4107-4369-994A-E88C005A7AD7}" dt="2021-05-26T13:50:31.749" v="173" actId="3680"/>
          <ac:spMkLst>
            <pc:docMk/>
            <pc:sldMk cId="3095748801" sldId="260"/>
            <ac:spMk id="3" creationId="{390F2E58-957F-4B31-B505-19F888BA6374}"/>
          </ac:spMkLst>
        </pc:spChg>
        <pc:spChg chg="add del mod">
          <ac:chgData name="He Aiden" userId="99ffb65d065f4cc0" providerId="LiveId" clId="{C2C478AE-4107-4369-994A-E88C005A7AD7}" dt="2021-05-26T13:52:52.872" v="226" actId="478"/>
          <ac:spMkLst>
            <pc:docMk/>
            <pc:sldMk cId="3095748801" sldId="260"/>
            <ac:spMk id="6" creationId="{C18E871D-7927-44AB-9293-F62A7A9677C8}"/>
          </ac:spMkLst>
        </pc:spChg>
        <pc:graphicFrameChg chg="add del mod ord modGraphic">
          <ac:chgData name="He Aiden" userId="99ffb65d065f4cc0" providerId="LiveId" clId="{C2C478AE-4107-4369-994A-E88C005A7AD7}" dt="2021-05-26T13:55:43.968" v="269" actId="20577"/>
          <ac:graphicFrameMkLst>
            <pc:docMk/>
            <pc:sldMk cId="3095748801" sldId="260"/>
            <ac:graphicFrameMk id="4" creationId="{76AD1ED3-B10E-4EA1-B87A-DDB7DC413D95}"/>
          </ac:graphicFrameMkLst>
        </pc:graphicFrameChg>
      </pc:sldChg>
      <pc:sldChg chg="modSp add mod">
        <pc:chgData name="He Aiden" userId="99ffb65d065f4cc0" providerId="LiveId" clId="{C2C478AE-4107-4369-994A-E88C005A7AD7}" dt="2021-05-26T13:56:52.527" v="302" actId="20577"/>
        <pc:sldMkLst>
          <pc:docMk/>
          <pc:sldMk cId="322438429" sldId="261"/>
        </pc:sldMkLst>
        <pc:graphicFrameChg chg="modGraphic">
          <ac:chgData name="He Aiden" userId="99ffb65d065f4cc0" providerId="LiveId" clId="{C2C478AE-4107-4369-994A-E88C005A7AD7}" dt="2021-05-26T13:56:52.527" v="302" actId="20577"/>
          <ac:graphicFrameMkLst>
            <pc:docMk/>
            <pc:sldMk cId="322438429" sldId="261"/>
            <ac:graphicFrameMk id="4" creationId="{76AD1ED3-B10E-4EA1-B87A-DDB7DC413D95}"/>
          </ac:graphicFrameMkLst>
        </pc:graphicFrameChg>
      </pc:sldChg>
      <pc:sldChg chg="addSp delSp modSp new mod modClrScheme chgLayout">
        <pc:chgData name="He Aiden" userId="99ffb65d065f4cc0" providerId="LiveId" clId="{C2C478AE-4107-4369-994A-E88C005A7AD7}" dt="2021-05-26T13:57:20.198" v="306"/>
        <pc:sldMkLst>
          <pc:docMk/>
          <pc:sldMk cId="2395922417" sldId="262"/>
        </pc:sldMkLst>
        <pc:spChg chg="del mod ord">
          <ac:chgData name="He Aiden" userId="99ffb65d065f4cc0" providerId="LiveId" clId="{C2C478AE-4107-4369-994A-E88C005A7AD7}" dt="2021-05-26T13:57:10.793" v="304" actId="700"/>
          <ac:spMkLst>
            <pc:docMk/>
            <pc:sldMk cId="2395922417" sldId="262"/>
            <ac:spMk id="2" creationId="{053BF06D-4AC7-4B4A-87FA-19D2F570920B}"/>
          </ac:spMkLst>
        </pc:spChg>
        <pc:spChg chg="del mod ord">
          <ac:chgData name="He Aiden" userId="99ffb65d065f4cc0" providerId="LiveId" clId="{C2C478AE-4107-4369-994A-E88C005A7AD7}" dt="2021-05-26T13:57:10.793" v="304" actId="700"/>
          <ac:spMkLst>
            <pc:docMk/>
            <pc:sldMk cId="2395922417" sldId="262"/>
            <ac:spMk id="3" creationId="{AA14F13B-818D-4A2E-83C3-4FAEE2DD7D8F}"/>
          </ac:spMkLst>
        </pc:spChg>
        <pc:spChg chg="add del mod ord">
          <ac:chgData name="He Aiden" userId="99ffb65d065f4cc0" providerId="LiveId" clId="{C2C478AE-4107-4369-994A-E88C005A7AD7}" dt="2021-05-26T13:57:18.154" v="305" actId="700"/>
          <ac:spMkLst>
            <pc:docMk/>
            <pc:sldMk cId="2395922417" sldId="262"/>
            <ac:spMk id="4" creationId="{FF85E2FD-1CF8-4BA3-A0E2-A88BEA93965C}"/>
          </ac:spMkLst>
        </pc:spChg>
        <pc:spChg chg="add del mod ord">
          <ac:chgData name="He Aiden" userId="99ffb65d065f4cc0" providerId="LiveId" clId="{C2C478AE-4107-4369-994A-E88C005A7AD7}" dt="2021-05-26T13:57:18.154" v="305" actId="700"/>
          <ac:spMkLst>
            <pc:docMk/>
            <pc:sldMk cId="2395922417" sldId="262"/>
            <ac:spMk id="5" creationId="{878CE6D3-C587-44BC-8F1C-29031485D2B3}"/>
          </ac:spMkLst>
        </pc:spChg>
        <pc:spChg chg="add mod ord">
          <ac:chgData name="He Aiden" userId="99ffb65d065f4cc0" providerId="LiveId" clId="{C2C478AE-4107-4369-994A-E88C005A7AD7}" dt="2021-05-26T13:57:20.198" v="306"/>
          <ac:spMkLst>
            <pc:docMk/>
            <pc:sldMk cId="2395922417" sldId="262"/>
            <ac:spMk id="6" creationId="{F969ACC7-76D4-4412-A507-AC9A6FD233DC}"/>
          </ac:spMkLst>
        </pc:spChg>
        <pc:spChg chg="add mod ord">
          <ac:chgData name="He Aiden" userId="99ffb65d065f4cc0" providerId="LiveId" clId="{C2C478AE-4107-4369-994A-E88C005A7AD7}" dt="2021-05-26T13:57:18.154" v="305" actId="700"/>
          <ac:spMkLst>
            <pc:docMk/>
            <pc:sldMk cId="2395922417" sldId="262"/>
            <ac:spMk id="7" creationId="{F55C1553-D6F6-4EC1-9C92-C48AFD61E50B}"/>
          </ac:spMkLst>
        </pc:spChg>
      </pc:sldChg>
      <pc:sldChg chg="addSp delSp modSp new mod modClrScheme chgLayout">
        <pc:chgData name="He Aiden" userId="99ffb65d065f4cc0" providerId="LiveId" clId="{C2C478AE-4107-4369-994A-E88C005A7AD7}" dt="2021-05-26T14:45:38.149" v="745" actId="20577"/>
        <pc:sldMkLst>
          <pc:docMk/>
          <pc:sldMk cId="3324127479" sldId="263"/>
        </pc:sldMkLst>
        <pc:spChg chg="del mod ord">
          <ac:chgData name="He Aiden" userId="99ffb65d065f4cc0" providerId="LiveId" clId="{C2C478AE-4107-4369-994A-E88C005A7AD7}" dt="2021-05-26T13:57:38.467" v="309" actId="700"/>
          <ac:spMkLst>
            <pc:docMk/>
            <pc:sldMk cId="3324127479" sldId="263"/>
            <ac:spMk id="2" creationId="{0B4549B6-394C-441C-AF1F-0D06EC26C050}"/>
          </ac:spMkLst>
        </pc:spChg>
        <pc:spChg chg="del mod ord">
          <ac:chgData name="He Aiden" userId="99ffb65d065f4cc0" providerId="LiveId" clId="{C2C478AE-4107-4369-994A-E88C005A7AD7}" dt="2021-05-26T13:57:38.467" v="309" actId="700"/>
          <ac:spMkLst>
            <pc:docMk/>
            <pc:sldMk cId="3324127479" sldId="263"/>
            <ac:spMk id="3" creationId="{B7B43FE8-F50A-419B-A2AC-97ED3DC643FA}"/>
          </ac:spMkLst>
        </pc:spChg>
        <pc:spChg chg="add mod ord">
          <ac:chgData name="He Aiden" userId="99ffb65d065f4cc0" providerId="LiveId" clId="{C2C478AE-4107-4369-994A-E88C005A7AD7}" dt="2021-05-26T14:00:22.349" v="311"/>
          <ac:spMkLst>
            <pc:docMk/>
            <pc:sldMk cId="3324127479" sldId="263"/>
            <ac:spMk id="4" creationId="{AA40FD30-A3EF-48D1-882D-67F240D698CE}"/>
          </ac:spMkLst>
        </pc:spChg>
        <pc:spChg chg="add mod ord">
          <ac:chgData name="He Aiden" userId="99ffb65d065f4cc0" providerId="LiveId" clId="{C2C478AE-4107-4369-994A-E88C005A7AD7}" dt="2021-05-26T14:45:38.149" v="745" actId="20577"/>
          <ac:spMkLst>
            <pc:docMk/>
            <pc:sldMk cId="3324127479" sldId="263"/>
            <ac:spMk id="5" creationId="{C1FF01E6-89F0-4C5F-8AE1-59BA2C486DDB}"/>
          </ac:spMkLst>
        </pc:spChg>
      </pc:sldChg>
      <pc:sldChg chg="addSp delSp modSp new mod setBg modClrScheme chgLayout">
        <pc:chgData name="He Aiden" userId="99ffb65d065f4cc0" providerId="LiveId" clId="{C2C478AE-4107-4369-994A-E88C005A7AD7}" dt="2021-05-26T14:27:05.416" v="362" actId="20577"/>
        <pc:sldMkLst>
          <pc:docMk/>
          <pc:sldMk cId="2689475642" sldId="264"/>
        </pc:sldMkLst>
        <pc:spChg chg="del mod ord">
          <ac:chgData name="He Aiden" userId="99ffb65d065f4cc0" providerId="LiveId" clId="{C2C478AE-4107-4369-994A-E88C005A7AD7}" dt="2021-05-26T14:09:08.206" v="315" actId="700"/>
          <ac:spMkLst>
            <pc:docMk/>
            <pc:sldMk cId="2689475642" sldId="264"/>
            <ac:spMk id="2" creationId="{CCEDC0D4-2171-415D-AA95-5C7945B5E6C5}"/>
          </ac:spMkLst>
        </pc:spChg>
        <pc:spChg chg="del mod ord">
          <ac:chgData name="He Aiden" userId="99ffb65d065f4cc0" providerId="LiveId" clId="{C2C478AE-4107-4369-994A-E88C005A7AD7}" dt="2021-05-26T14:09:08.206" v="315" actId="700"/>
          <ac:spMkLst>
            <pc:docMk/>
            <pc:sldMk cId="2689475642" sldId="264"/>
            <ac:spMk id="3" creationId="{E9E3247A-E9A0-424B-B63A-DB4853652A8C}"/>
          </ac:spMkLst>
        </pc:spChg>
        <pc:spChg chg="add mod ord">
          <ac:chgData name="He Aiden" userId="99ffb65d065f4cc0" providerId="LiveId" clId="{C2C478AE-4107-4369-994A-E88C005A7AD7}" dt="2021-05-26T14:27:05.416" v="362" actId="20577"/>
          <ac:spMkLst>
            <pc:docMk/>
            <pc:sldMk cId="2689475642" sldId="264"/>
            <ac:spMk id="4" creationId="{E77062DA-0870-4B22-B594-185FBD3AE886}"/>
          </ac:spMkLst>
        </pc:spChg>
        <pc:spChg chg="add del mod ord">
          <ac:chgData name="He Aiden" userId="99ffb65d065f4cc0" providerId="LiveId" clId="{C2C478AE-4107-4369-994A-E88C005A7AD7}" dt="2021-05-26T14:26:26.503" v="321" actId="931"/>
          <ac:spMkLst>
            <pc:docMk/>
            <pc:sldMk cId="2689475642" sldId="264"/>
            <ac:spMk id="5" creationId="{5DD71A92-913B-488B-ADA9-4C5E345FC6AC}"/>
          </ac:spMkLst>
        </pc:spChg>
        <pc:spChg chg="add del">
          <ac:chgData name="He Aiden" userId="99ffb65d065f4cc0" providerId="LiveId" clId="{C2C478AE-4107-4369-994A-E88C005A7AD7}" dt="2021-05-26T14:26:52.205" v="340" actId="26606"/>
          <ac:spMkLst>
            <pc:docMk/>
            <pc:sldMk cId="2689475642" sldId="264"/>
            <ac:spMk id="15" creationId="{3997ED42-35B2-4BC1-AB84-EDEA056B8669}"/>
          </ac:spMkLst>
        </pc:spChg>
        <pc:spChg chg="add del">
          <ac:chgData name="He Aiden" userId="99ffb65d065f4cc0" providerId="LiveId" clId="{C2C478AE-4107-4369-994A-E88C005A7AD7}" dt="2021-05-26T14:26:47.366" v="330" actId="26606"/>
          <ac:spMkLst>
            <pc:docMk/>
            <pc:sldMk cId="2689475642" sldId="264"/>
            <ac:spMk id="16" creationId="{70BDD0CE-06A4-404B-8A13-580229C1C923}"/>
          </ac:spMkLst>
        </pc:spChg>
        <pc:spChg chg="add del">
          <ac:chgData name="He Aiden" userId="99ffb65d065f4cc0" providerId="LiveId" clId="{C2C478AE-4107-4369-994A-E88C005A7AD7}" dt="2021-05-26T14:26:47.366" v="330" actId="26606"/>
          <ac:spMkLst>
            <pc:docMk/>
            <pc:sldMk cId="2689475642" sldId="264"/>
            <ac:spMk id="18" creationId="{EE9899FA-8881-472C-AA59-D08A89CA8AEF}"/>
          </ac:spMkLst>
        </pc:spChg>
        <pc:spChg chg="add del">
          <ac:chgData name="He Aiden" userId="99ffb65d065f4cc0" providerId="LiveId" clId="{C2C478AE-4107-4369-994A-E88C005A7AD7}" dt="2021-05-26T14:26:47.366" v="330" actId="26606"/>
          <ac:spMkLst>
            <pc:docMk/>
            <pc:sldMk cId="2689475642" sldId="264"/>
            <ac:spMk id="20" creationId="{080B7D90-3DF1-4514-B26D-616BE35553C9}"/>
          </ac:spMkLst>
        </pc:spChg>
        <pc:spChg chg="add del">
          <ac:chgData name="He Aiden" userId="99ffb65d065f4cc0" providerId="LiveId" clId="{C2C478AE-4107-4369-994A-E88C005A7AD7}" dt="2021-05-26T14:26:49.901" v="332" actId="26606"/>
          <ac:spMkLst>
            <pc:docMk/>
            <pc:sldMk cId="2689475642" sldId="264"/>
            <ac:spMk id="22" creationId="{823AC064-BC96-4F32-8AE1-B2FD38754823}"/>
          </ac:spMkLst>
        </pc:spChg>
        <pc:spChg chg="add del">
          <ac:chgData name="He Aiden" userId="99ffb65d065f4cc0" providerId="LiveId" clId="{C2C478AE-4107-4369-994A-E88C005A7AD7}" dt="2021-05-26T14:26:50.563" v="334" actId="26606"/>
          <ac:spMkLst>
            <pc:docMk/>
            <pc:sldMk cId="2689475642" sldId="264"/>
            <ac:spMk id="26" creationId="{70BDD0CE-06A4-404B-8A13-580229C1C923}"/>
          </ac:spMkLst>
        </pc:spChg>
        <pc:spChg chg="add del">
          <ac:chgData name="He Aiden" userId="99ffb65d065f4cc0" providerId="LiveId" clId="{C2C478AE-4107-4369-994A-E88C005A7AD7}" dt="2021-05-26T14:26:50.563" v="334" actId="26606"/>
          <ac:spMkLst>
            <pc:docMk/>
            <pc:sldMk cId="2689475642" sldId="264"/>
            <ac:spMk id="27" creationId="{EE9899FA-8881-472C-AA59-D08A89CA8AEF}"/>
          </ac:spMkLst>
        </pc:spChg>
        <pc:spChg chg="add del">
          <ac:chgData name="He Aiden" userId="99ffb65d065f4cc0" providerId="LiveId" clId="{C2C478AE-4107-4369-994A-E88C005A7AD7}" dt="2021-05-26T14:26:50.563" v="334" actId="26606"/>
          <ac:spMkLst>
            <pc:docMk/>
            <pc:sldMk cId="2689475642" sldId="264"/>
            <ac:spMk id="28" creationId="{080B7D90-3DF1-4514-B26D-616BE35553C9}"/>
          </ac:spMkLst>
        </pc:spChg>
        <pc:spChg chg="add del">
          <ac:chgData name="He Aiden" userId="99ffb65d065f4cc0" providerId="LiveId" clId="{C2C478AE-4107-4369-994A-E88C005A7AD7}" dt="2021-05-26T14:26:51.437" v="336" actId="26606"/>
          <ac:spMkLst>
            <pc:docMk/>
            <pc:sldMk cId="2689475642" sldId="264"/>
            <ac:spMk id="30" creationId="{823AC064-BC96-4F32-8AE1-B2FD38754823}"/>
          </ac:spMkLst>
        </pc:spChg>
        <pc:spChg chg="add del">
          <ac:chgData name="He Aiden" userId="99ffb65d065f4cc0" providerId="LiveId" clId="{C2C478AE-4107-4369-994A-E88C005A7AD7}" dt="2021-05-26T14:26:51.755" v="338" actId="26606"/>
          <ac:spMkLst>
            <pc:docMk/>
            <pc:sldMk cId="2689475642" sldId="264"/>
            <ac:spMk id="34" creationId="{70BDD0CE-06A4-404B-8A13-580229C1C923}"/>
          </ac:spMkLst>
        </pc:spChg>
        <pc:spChg chg="add del">
          <ac:chgData name="He Aiden" userId="99ffb65d065f4cc0" providerId="LiveId" clId="{C2C478AE-4107-4369-994A-E88C005A7AD7}" dt="2021-05-26T14:26:51.755" v="338" actId="26606"/>
          <ac:spMkLst>
            <pc:docMk/>
            <pc:sldMk cId="2689475642" sldId="264"/>
            <ac:spMk id="35" creationId="{EE9899FA-8881-472C-AA59-D08A89CA8AEF}"/>
          </ac:spMkLst>
        </pc:spChg>
        <pc:spChg chg="add del">
          <ac:chgData name="He Aiden" userId="99ffb65d065f4cc0" providerId="LiveId" clId="{C2C478AE-4107-4369-994A-E88C005A7AD7}" dt="2021-05-26T14:26:51.755" v="338" actId="26606"/>
          <ac:spMkLst>
            <pc:docMk/>
            <pc:sldMk cId="2689475642" sldId="264"/>
            <ac:spMk id="36" creationId="{080B7D90-3DF1-4514-B26D-616BE35553C9}"/>
          </ac:spMkLst>
        </pc:spChg>
        <pc:spChg chg="add del">
          <ac:chgData name="He Aiden" userId="99ffb65d065f4cc0" providerId="LiveId" clId="{C2C478AE-4107-4369-994A-E88C005A7AD7}" dt="2021-05-26T14:26:52.205" v="340" actId="26606"/>
          <ac:spMkLst>
            <pc:docMk/>
            <pc:sldMk cId="2689475642" sldId="264"/>
            <ac:spMk id="38" creationId="{385E1BDC-A9B0-4A87-82E3-F3187F69A802}"/>
          </ac:spMkLst>
        </pc:spChg>
        <pc:spChg chg="add del">
          <ac:chgData name="He Aiden" userId="99ffb65d065f4cc0" providerId="LiveId" clId="{C2C478AE-4107-4369-994A-E88C005A7AD7}" dt="2021-05-26T14:26:52.205" v="340" actId="26606"/>
          <ac:spMkLst>
            <pc:docMk/>
            <pc:sldMk cId="2689475642" sldId="264"/>
            <ac:spMk id="39" creationId="{0990C621-3B8B-4820-8328-D47EF7CE823C}"/>
          </ac:spMkLst>
        </pc:spChg>
        <pc:spChg chg="add del">
          <ac:chgData name="He Aiden" userId="99ffb65d065f4cc0" providerId="LiveId" clId="{C2C478AE-4107-4369-994A-E88C005A7AD7}" dt="2021-05-26T14:26:52.205" v="340" actId="26606"/>
          <ac:spMkLst>
            <pc:docMk/>
            <pc:sldMk cId="2689475642" sldId="264"/>
            <ac:spMk id="40" creationId="{C1A2385B-1D2A-4E17-84FA-6CB7F0AAE473}"/>
          </ac:spMkLst>
        </pc:spChg>
        <pc:spChg chg="add del">
          <ac:chgData name="He Aiden" userId="99ffb65d065f4cc0" providerId="LiveId" clId="{C2C478AE-4107-4369-994A-E88C005A7AD7}" dt="2021-05-26T14:26:52.205" v="340" actId="26606"/>
          <ac:spMkLst>
            <pc:docMk/>
            <pc:sldMk cId="2689475642" sldId="264"/>
            <ac:spMk id="41" creationId="{5E791F2F-79DB-4CC0-9FA1-001E3E91E8B7}"/>
          </ac:spMkLst>
        </pc:spChg>
        <pc:spChg chg="add del">
          <ac:chgData name="He Aiden" userId="99ffb65d065f4cc0" providerId="LiveId" clId="{C2C478AE-4107-4369-994A-E88C005A7AD7}" dt="2021-05-26T14:26:54.135" v="342" actId="26606"/>
          <ac:spMkLst>
            <pc:docMk/>
            <pc:sldMk cId="2689475642" sldId="264"/>
            <ac:spMk id="43" creationId="{EE48F72D-5428-4F42-96EA-374E117CCF3B}"/>
          </ac:spMkLst>
        </pc:spChg>
        <pc:spChg chg="add del">
          <ac:chgData name="He Aiden" userId="99ffb65d065f4cc0" providerId="LiveId" clId="{C2C478AE-4107-4369-994A-E88C005A7AD7}" dt="2021-05-26T14:26:54.135" v="342" actId="26606"/>
          <ac:spMkLst>
            <pc:docMk/>
            <pc:sldMk cId="2689475642" sldId="264"/>
            <ac:spMk id="44" creationId="{5AAE9118-0436-4488-AC4A-C14DF6A7B6B1}"/>
          </ac:spMkLst>
        </pc:spChg>
        <pc:spChg chg="add del">
          <ac:chgData name="He Aiden" userId="99ffb65d065f4cc0" providerId="LiveId" clId="{C2C478AE-4107-4369-994A-E88C005A7AD7}" dt="2021-05-26T14:26:54.135" v="342" actId="26606"/>
          <ac:spMkLst>
            <pc:docMk/>
            <pc:sldMk cId="2689475642" sldId="264"/>
            <ac:spMk id="45" creationId="{1B10F861-B8F1-49C7-BD58-EAB20CEE7F93}"/>
          </ac:spMkLst>
        </pc:spChg>
        <pc:spChg chg="add del">
          <ac:chgData name="He Aiden" userId="99ffb65d065f4cc0" providerId="LiveId" clId="{C2C478AE-4107-4369-994A-E88C005A7AD7}" dt="2021-05-26T14:26:54.135" v="342" actId="26606"/>
          <ac:spMkLst>
            <pc:docMk/>
            <pc:sldMk cId="2689475642" sldId="264"/>
            <ac:spMk id="46" creationId="{61F6E425-22AB-4DA2-8FAC-58ADB58EF6C3}"/>
          </ac:spMkLst>
        </pc:spChg>
        <pc:spChg chg="add del">
          <ac:chgData name="He Aiden" userId="99ffb65d065f4cc0" providerId="LiveId" clId="{C2C478AE-4107-4369-994A-E88C005A7AD7}" dt="2021-05-26T14:26:54.538" v="344" actId="26606"/>
          <ac:spMkLst>
            <pc:docMk/>
            <pc:sldMk cId="2689475642" sldId="264"/>
            <ac:spMk id="48" creationId="{6EFFF4A2-EB01-4738-9824-8D9A72A51BB9}"/>
          </ac:spMkLst>
        </pc:spChg>
        <pc:spChg chg="add del">
          <ac:chgData name="He Aiden" userId="99ffb65d065f4cc0" providerId="LiveId" clId="{C2C478AE-4107-4369-994A-E88C005A7AD7}" dt="2021-05-26T14:26:54.538" v="344" actId="26606"/>
          <ac:spMkLst>
            <pc:docMk/>
            <pc:sldMk cId="2689475642" sldId="264"/>
            <ac:spMk id="49" creationId="{23D97D8B-CFC5-431A-AA32-93C4522A6EE6}"/>
          </ac:spMkLst>
        </pc:spChg>
        <pc:spChg chg="add del">
          <ac:chgData name="He Aiden" userId="99ffb65d065f4cc0" providerId="LiveId" clId="{C2C478AE-4107-4369-994A-E88C005A7AD7}" dt="2021-05-26T14:26:54.538" v="344" actId="26606"/>
          <ac:spMkLst>
            <pc:docMk/>
            <pc:sldMk cId="2689475642" sldId="264"/>
            <ac:spMk id="50" creationId="{A064464A-9565-42DA-983C-053D4B4E9B98}"/>
          </ac:spMkLst>
        </pc:spChg>
        <pc:spChg chg="add del">
          <ac:chgData name="He Aiden" userId="99ffb65d065f4cc0" providerId="LiveId" clId="{C2C478AE-4107-4369-994A-E88C005A7AD7}" dt="2021-05-26T14:26:55.320" v="346" actId="26606"/>
          <ac:spMkLst>
            <pc:docMk/>
            <pc:sldMk cId="2689475642" sldId="264"/>
            <ac:spMk id="55" creationId="{69D47016-023F-44BD-981C-50E7A10A6609}"/>
          </ac:spMkLst>
        </pc:spChg>
        <pc:spChg chg="add del">
          <ac:chgData name="He Aiden" userId="99ffb65d065f4cc0" providerId="LiveId" clId="{C2C478AE-4107-4369-994A-E88C005A7AD7}" dt="2021-05-26T14:26:55.320" v="346" actId="26606"/>
          <ac:spMkLst>
            <pc:docMk/>
            <pc:sldMk cId="2689475642" sldId="264"/>
            <ac:spMk id="56" creationId="{6D8B37B0-0682-433E-BC8D-498C04ABD9A7}"/>
          </ac:spMkLst>
        </pc:spChg>
        <pc:spChg chg="add del">
          <ac:chgData name="He Aiden" userId="99ffb65d065f4cc0" providerId="LiveId" clId="{C2C478AE-4107-4369-994A-E88C005A7AD7}" dt="2021-05-26T14:26:55.320" v="346" actId="26606"/>
          <ac:spMkLst>
            <pc:docMk/>
            <pc:sldMk cId="2689475642" sldId="264"/>
            <ac:spMk id="57" creationId="{D0FCD247-4C42-4E5E-830C-C6C5ADDCD27A}"/>
          </ac:spMkLst>
        </pc:spChg>
        <pc:spChg chg="add del">
          <ac:chgData name="He Aiden" userId="99ffb65d065f4cc0" providerId="LiveId" clId="{C2C478AE-4107-4369-994A-E88C005A7AD7}" dt="2021-05-26T14:26:55.828" v="348" actId="26606"/>
          <ac:spMkLst>
            <pc:docMk/>
            <pc:sldMk cId="2689475642" sldId="264"/>
            <ac:spMk id="59" creationId="{78BA5F19-D5E1-4ECC-BEC2-DF7AEDFD7C50}"/>
          </ac:spMkLst>
        </pc:spChg>
        <pc:spChg chg="add del">
          <ac:chgData name="He Aiden" userId="99ffb65d065f4cc0" providerId="LiveId" clId="{C2C478AE-4107-4369-994A-E88C005A7AD7}" dt="2021-05-26T14:26:55.828" v="348" actId="26606"/>
          <ac:spMkLst>
            <pc:docMk/>
            <pc:sldMk cId="2689475642" sldId="264"/>
            <ac:spMk id="60" creationId="{BB4D578A-F2C4-4EA9-A811-B48E66D63696}"/>
          </ac:spMkLst>
        </pc:spChg>
        <pc:spChg chg="add del">
          <ac:chgData name="He Aiden" userId="99ffb65d065f4cc0" providerId="LiveId" clId="{C2C478AE-4107-4369-994A-E88C005A7AD7}" dt="2021-05-26T14:26:56.925" v="350" actId="26606"/>
          <ac:spMkLst>
            <pc:docMk/>
            <pc:sldMk cId="2689475642" sldId="264"/>
            <ac:spMk id="62" creationId="{EE48F72D-5428-4F42-96EA-374E117CCF3B}"/>
          </ac:spMkLst>
        </pc:spChg>
        <pc:spChg chg="add del">
          <ac:chgData name="He Aiden" userId="99ffb65d065f4cc0" providerId="LiveId" clId="{C2C478AE-4107-4369-994A-E88C005A7AD7}" dt="2021-05-26T14:26:56.925" v="350" actId="26606"/>
          <ac:spMkLst>
            <pc:docMk/>
            <pc:sldMk cId="2689475642" sldId="264"/>
            <ac:spMk id="63" creationId="{5AAE9118-0436-4488-AC4A-C14DF6A7B6B1}"/>
          </ac:spMkLst>
        </pc:spChg>
        <pc:spChg chg="add del">
          <ac:chgData name="He Aiden" userId="99ffb65d065f4cc0" providerId="LiveId" clId="{C2C478AE-4107-4369-994A-E88C005A7AD7}" dt="2021-05-26T14:26:56.925" v="350" actId="26606"/>
          <ac:spMkLst>
            <pc:docMk/>
            <pc:sldMk cId="2689475642" sldId="264"/>
            <ac:spMk id="64" creationId="{1B10F861-B8F1-49C7-BD58-EAB20CEE7F93}"/>
          </ac:spMkLst>
        </pc:spChg>
        <pc:spChg chg="add del">
          <ac:chgData name="He Aiden" userId="99ffb65d065f4cc0" providerId="LiveId" clId="{C2C478AE-4107-4369-994A-E88C005A7AD7}" dt="2021-05-26T14:26:56.925" v="350" actId="26606"/>
          <ac:spMkLst>
            <pc:docMk/>
            <pc:sldMk cId="2689475642" sldId="264"/>
            <ac:spMk id="65" creationId="{61F6E425-22AB-4DA2-8FAC-58ADB58EF6C3}"/>
          </ac:spMkLst>
        </pc:spChg>
        <pc:spChg chg="add del">
          <ac:chgData name="He Aiden" userId="99ffb65d065f4cc0" providerId="LiveId" clId="{C2C478AE-4107-4369-994A-E88C005A7AD7}" dt="2021-05-26T14:26:58.037" v="352" actId="26606"/>
          <ac:spMkLst>
            <pc:docMk/>
            <pc:sldMk cId="2689475642" sldId="264"/>
            <ac:spMk id="67" creationId="{385E1BDC-A9B0-4A87-82E3-F3187F69A802}"/>
          </ac:spMkLst>
        </pc:spChg>
        <pc:spChg chg="add del">
          <ac:chgData name="He Aiden" userId="99ffb65d065f4cc0" providerId="LiveId" clId="{C2C478AE-4107-4369-994A-E88C005A7AD7}" dt="2021-05-26T14:26:58.037" v="352" actId="26606"/>
          <ac:spMkLst>
            <pc:docMk/>
            <pc:sldMk cId="2689475642" sldId="264"/>
            <ac:spMk id="68" creationId="{0990C621-3B8B-4820-8328-D47EF7CE823C}"/>
          </ac:spMkLst>
        </pc:spChg>
        <pc:spChg chg="add del">
          <ac:chgData name="He Aiden" userId="99ffb65d065f4cc0" providerId="LiveId" clId="{C2C478AE-4107-4369-994A-E88C005A7AD7}" dt="2021-05-26T14:26:58.037" v="352" actId="26606"/>
          <ac:spMkLst>
            <pc:docMk/>
            <pc:sldMk cId="2689475642" sldId="264"/>
            <ac:spMk id="69" creationId="{C1A2385B-1D2A-4E17-84FA-6CB7F0AAE473}"/>
          </ac:spMkLst>
        </pc:spChg>
        <pc:spChg chg="add del">
          <ac:chgData name="He Aiden" userId="99ffb65d065f4cc0" providerId="LiveId" clId="{C2C478AE-4107-4369-994A-E88C005A7AD7}" dt="2021-05-26T14:26:58.037" v="352" actId="26606"/>
          <ac:spMkLst>
            <pc:docMk/>
            <pc:sldMk cId="2689475642" sldId="264"/>
            <ac:spMk id="70" creationId="{5E791F2F-79DB-4CC0-9FA1-001E3E91E8B7}"/>
          </ac:spMkLst>
        </pc:spChg>
        <pc:spChg chg="add del">
          <ac:chgData name="He Aiden" userId="99ffb65d065f4cc0" providerId="LiveId" clId="{C2C478AE-4107-4369-994A-E88C005A7AD7}" dt="2021-05-26T14:26:58.037" v="352" actId="26606"/>
          <ac:spMkLst>
            <pc:docMk/>
            <pc:sldMk cId="2689475642" sldId="264"/>
            <ac:spMk id="71" creationId="{3997ED42-35B2-4BC1-AB84-EDEA056B8669}"/>
          </ac:spMkLst>
        </pc:spChg>
        <pc:spChg chg="add del">
          <ac:chgData name="He Aiden" userId="99ffb65d065f4cc0" providerId="LiveId" clId="{C2C478AE-4107-4369-994A-E88C005A7AD7}" dt="2021-05-26T14:26:58.390" v="354" actId="26606"/>
          <ac:spMkLst>
            <pc:docMk/>
            <pc:sldMk cId="2689475642" sldId="264"/>
            <ac:spMk id="73" creationId="{823AC064-BC96-4F32-8AE1-B2FD38754823}"/>
          </ac:spMkLst>
        </pc:spChg>
        <pc:spChg chg="add del">
          <ac:chgData name="He Aiden" userId="99ffb65d065f4cc0" providerId="LiveId" clId="{C2C478AE-4107-4369-994A-E88C005A7AD7}" dt="2021-05-26T14:26:59.294" v="356" actId="26606"/>
          <ac:spMkLst>
            <pc:docMk/>
            <pc:sldMk cId="2689475642" sldId="264"/>
            <ac:spMk id="77" creationId="{70BDD0CE-06A4-404B-8A13-580229C1C923}"/>
          </ac:spMkLst>
        </pc:spChg>
        <pc:spChg chg="add del">
          <ac:chgData name="He Aiden" userId="99ffb65d065f4cc0" providerId="LiveId" clId="{C2C478AE-4107-4369-994A-E88C005A7AD7}" dt="2021-05-26T14:26:59.294" v="356" actId="26606"/>
          <ac:spMkLst>
            <pc:docMk/>
            <pc:sldMk cId="2689475642" sldId="264"/>
            <ac:spMk id="78" creationId="{EE9899FA-8881-472C-AA59-D08A89CA8AEF}"/>
          </ac:spMkLst>
        </pc:spChg>
        <pc:spChg chg="add del">
          <ac:chgData name="He Aiden" userId="99ffb65d065f4cc0" providerId="LiveId" clId="{C2C478AE-4107-4369-994A-E88C005A7AD7}" dt="2021-05-26T14:26:59.294" v="356" actId="26606"/>
          <ac:spMkLst>
            <pc:docMk/>
            <pc:sldMk cId="2689475642" sldId="264"/>
            <ac:spMk id="79" creationId="{080B7D90-3DF1-4514-B26D-616BE35553C9}"/>
          </ac:spMkLst>
        </pc:spChg>
        <pc:spChg chg="add">
          <ac:chgData name="He Aiden" userId="99ffb65d065f4cc0" providerId="LiveId" clId="{C2C478AE-4107-4369-994A-E88C005A7AD7}" dt="2021-05-26T14:26:59.303" v="357" actId="26606"/>
          <ac:spMkLst>
            <pc:docMk/>
            <pc:sldMk cId="2689475642" sldId="264"/>
            <ac:spMk id="81" creationId="{823AC064-BC96-4F32-8AE1-B2FD38754823}"/>
          </ac:spMkLst>
        </pc:spChg>
        <pc:grpChg chg="add del">
          <ac:chgData name="He Aiden" userId="99ffb65d065f4cc0" providerId="LiveId" clId="{C2C478AE-4107-4369-994A-E88C005A7AD7}" dt="2021-05-26T14:26:54.538" v="344" actId="26606"/>
          <ac:grpSpMkLst>
            <pc:docMk/>
            <pc:sldMk cId="2689475642" sldId="264"/>
            <ac:grpSpMk id="51" creationId="{F91EAA54-AC0A-4AEF-ACE5-B1DD3DC8173B}"/>
          </ac:grpSpMkLst>
        </pc:grpChg>
        <pc:picChg chg="add del mod">
          <ac:chgData name="He Aiden" userId="99ffb65d065f4cc0" providerId="LiveId" clId="{C2C478AE-4107-4369-994A-E88C005A7AD7}" dt="2021-05-26T14:25:05.932" v="320" actId="931"/>
          <ac:picMkLst>
            <pc:docMk/>
            <pc:sldMk cId="2689475642" sldId="264"/>
            <ac:picMk id="7" creationId="{E93BE502-8305-41C5-A21E-E3FE84C874A4}"/>
          </ac:picMkLst>
        </pc:picChg>
        <pc:picChg chg="add mod">
          <ac:chgData name="He Aiden" userId="99ffb65d065f4cc0" providerId="LiveId" clId="{C2C478AE-4107-4369-994A-E88C005A7AD7}" dt="2021-05-26T14:26:59.303" v="357" actId="26606"/>
          <ac:picMkLst>
            <pc:docMk/>
            <pc:sldMk cId="2689475642" sldId="264"/>
            <ac:picMk id="9" creationId="{2797AEDB-5DA5-4B88-BFB7-BC31A695C590}"/>
          </ac:picMkLst>
        </pc:picChg>
        <pc:picChg chg="add mod">
          <ac:chgData name="He Aiden" userId="99ffb65d065f4cc0" providerId="LiveId" clId="{C2C478AE-4107-4369-994A-E88C005A7AD7}" dt="2021-05-26T14:26:59.303" v="357" actId="26606"/>
          <ac:picMkLst>
            <pc:docMk/>
            <pc:sldMk cId="2689475642" sldId="264"/>
            <ac:picMk id="11" creationId="{94EEDB27-D296-4965-9A2D-05B5D8994436}"/>
          </ac:picMkLst>
        </pc:picChg>
        <pc:cxnChg chg="add del">
          <ac:chgData name="He Aiden" userId="99ffb65d065f4cc0" providerId="LiveId" clId="{C2C478AE-4107-4369-994A-E88C005A7AD7}" dt="2021-05-26T14:26:49.901" v="332" actId="26606"/>
          <ac:cxnSpMkLst>
            <pc:docMk/>
            <pc:sldMk cId="2689475642" sldId="264"/>
            <ac:cxnSpMk id="23" creationId="{7E7C77BC-7138-40B1-A15B-20F57A494629}"/>
          </ac:cxnSpMkLst>
        </pc:cxnChg>
        <pc:cxnChg chg="add del">
          <ac:chgData name="He Aiden" userId="99ffb65d065f4cc0" providerId="LiveId" clId="{C2C478AE-4107-4369-994A-E88C005A7AD7}" dt="2021-05-26T14:26:49.901" v="332" actId="26606"/>
          <ac:cxnSpMkLst>
            <pc:docMk/>
            <pc:sldMk cId="2689475642" sldId="264"/>
            <ac:cxnSpMk id="24" creationId="{DB146403-F3D6-484B-B2ED-97F9565D0370}"/>
          </ac:cxnSpMkLst>
        </pc:cxnChg>
        <pc:cxnChg chg="add del">
          <ac:chgData name="He Aiden" userId="99ffb65d065f4cc0" providerId="LiveId" clId="{C2C478AE-4107-4369-994A-E88C005A7AD7}" dt="2021-05-26T14:26:51.437" v="336" actId="26606"/>
          <ac:cxnSpMkLst>
            <pc:docMk/>
            <pc:sldMk cId="2689475642" sldId="264"/>
            <ac:cxnSpMk id="31" creationId="{7E7C77BC-7138-40B1-A15B-20F57A494629}"/>
          </ac:cxnSpMkLst>
        </pc:cxnChg>
        <pc:cxnChg chg="add del">
          <ac:chgData name="He Aiden" userId="99ffb65d065f4cc0" providerId="LiveId" clId="{C2C478AE-4107-4369-994A-E88C005A7AD7}" dt="2021-05-26T14:26:51.437" v="336" actId="26606"/>
          <ac:cxnSpMkLst>
            <pc:docMk/>
            <pc:sldMk cId="2689475642" sldId="264"/>
            <ac:cxnSpMk id="32" creationId="{DB146403-F3D6-484B-B2ED-97F9565D0370}"/>
          </ac:cxnSpMkLst>
        </pc:cxnChg>
        <pc:cxnChg chg="add del">
          <ac:chgData name="He Aiden" userId="99ffb65d065f4cc0" providerId="LiveId" clId="{C2C478AE-4107-4369-994A-E88C005A7AD7}" dt="2021-05-26T14:26:58.390" v="354" actId="26606"/>
          <ac:cxnSpMkLst>
            <pc:docMk/>
            <pc:sldMk cId="2689475642" sldId="264"/>
            <ac:cxnSpMk id="74" creationId="{7E7C77BC-7138-40B1-A15B-20F57A494629}"/>
          </ac:cxnSpMkLst>
        </pc:cxnChg>
        <pc:cxnChg chg="add del">
          <ac:chgData name="He Aiden" userId="99ffb65d065f4cc0" providerId="LiveId" clId="{C2C478AE-4107-4369-994A-E88C005A7AD7}" dt="2021-05-26T14:26:58.390" v="354" actId="26606"/>
          <ac:cxnSpMkLst>
            <pc:docMk/>
            <pc:sldMk cId="2689475642" sldId="264"/>
            <ac:cxnSpMk id="75" creationId="{DB146403-F3D6-484B-B2ED-97F9565D0370}"/>
          </ac:cxnSpMkLst>
        </pc:cxnChg>
        <pc:cxnChg chg="add">
          <ac:chgData name="He Aiden" userId="99ffb65d065f4cc0" providerId="LiveId" clId="{C2C478AE-4107-4369-994A-E88C005A7AD7}" dt="2021-05-26T14:26:59.303" v="357" actId="26606"/>
          <ac:cxnSpMkLst>
            <pc:docMk/>
            <pc:sldMk cId="2689475642" sldId="264"/>
            <ac:cxnSpMk id="82" creationId="{7E7C77BC-7138-40B1-A15B-20F57A494629}"/>
          </ac:cxnSpMkLst>
        </pc:cxnChg>
        <pc:cxnChg chg="add">
          <ac:chgData name="He Aiden" userId="99ffb65d065f4cc0" providerId="LiveId" clId="{C2C478AE-4107-4369-994A-E88C005A7AD7}" dt="2021-05-26T14:26:59.303" v="357" actId="26606"/>
          <ac:cxnSpMkLst>
            <pc:docMk/>
            <pc:sldMk cId="2689475642" sldId="264"/>
            <ac:cxnSpMk id="83" creationId="{DB146403-F3D6-484B-B2ED-97F9565D0370}"/>
          </ac:cxnSpMkLst>
        </pc:cxnChg>
      </pc:sldChg>
      <pc:sldChg chg="addSp delSp modSp new mod setBg modNotesTx">
        <pc:chgData name="He Aiden" userId="99ffb65d065f4cc0" providerId="LiveId" clId="{C2C478AE-4107-4369-994A-E88C005A7AD7}" dt="2021-05-27T09:38:25.579" v="864" actId="20577"/>
        <pc:sldMkLst>
          <pc:docMk/>
          <pc:sldMk cId="3895226625" sldId="265"/>
        </pc:sldMkLst>
        <pc:spChg chg="del">
          <ac:chgData name="He Aiden" userId="99ffb65d065f4cc0" providerId="LiveId" clId="{C2C478AE-4107-4369-994A-E88C005A7AD7}" dt="2021-05-26T14:27:27.448" v="367" actId="26606"/>
          <ac:spMkLst>
            <pc:docMk/>
            <pc:sldMk cId="3895226625" sldId="265"/>
            <ac:spMk id="2" creationId="{465AC146-E166-4BEB-81FC-734F69FC4CAF}"/>
          </ac:spMkLst>
        </pc:spChg>
        <pc:spChg chg="del">
          <ac:chgData name="He Aiden" userId="99ffb65d065f4cc0" providerId="LiveId" clId="{C2C478AE-4107-4369-994A-E88C005A7AD7}" dt="2021-05-26T14:27:24.225" v="364" actId="931"/>
          <ac:spMkLst>
            <pc:docMk/>
            <pc:sldMk cId="3895226625" sldId="265"/>
            <ac:spMk id="3" creationId="{B7972967-55BF-4FB3-8C04-C52762DC33DF}"/>
          </ac:spMkLst>
        </pc:spChg>
        <pc:spChg chg="add del mod">
          <ac:chgData name="He Aiden" userId="99ffb65d065f4cc0" providerId="LiveId" clId="{C2C478AE-4107-4369-994A-E88C005A7AD7}" dt="2021-05-26T14:28:12.726" v="378" actId="26606"/>
          <ac:spMkLst>
            <pc:docMk/>
            <pc:sldMk cId="3895226625" sldId="265"/>
            <ac:spMk id="9" creationId="{D05EFB17-2C3A-4007-9D93-7E06E588375A}"/>
          </ac:spMkLst>
        </pc:spChg>
        <pc:spChg chg="add">
          <ac:chgData name="He Aiden" userId="99ffb65d065f4cc0" providerId="LiveId" clId="{C2C478AE-4107-4369-994A-E88C005A7AD7}" dt="2021-05-26T14:28:12.726" v="378" actId="26606"/>
          <ac:spMkLst>
            <pc:docMk/>
            <pc:sldMk cId="3895226625" sldId="265"/>
            <ac:spMk id="11" creationId="{32BC26D8-82FB-445E-AA49-62A77D7C1EE0}"/>
          </ac:spMkLst>
        </pc:spChg>
        <pc:spChg chg="add">
          <ac:chgData name="He Aiden" userId="99ffb65d065f4cc0" providerId="LiveId" clId="{C2C478AE-4107-4369-994A-E88C005A7AD7}" dt="2021-05-26T14:28:12.726" v="378" actId="26606"/>
          <ac:spMkLst>
            <pc:docMk/>
            <pc:sldMk cId="3895226625" sldId="265"/>
            <ac:spMk id="12" creationId="{CB44330D-EA18-4254-AA95-EB49948539B8}"/>
          </ac:spMkLst>
        </pc:spChg>
        <pc:spChg chg="add del">
          <ac:chgData name="He Aiden" userId="99ffb65d065f4cc0" providerId="LiveId" clId="{C2C478AE-4107-4369-994A-E88C005A7AD7}" dt="2021-05-26T14:28:11.105" v="375" actId="26606"/>
          <ac:spMkLst>
            <pc:docMk/>
            <pc:sldMk cId="3895226625" sldId="265"/>
            <ac:spMk id="14" creationId="{F3060C83-F051-4F0E-ABAD-AA0DFC48B218}"/>
          </ac:spMkLst>
        </pc:spChg>
        <pc:spChg chg="add del">
          <ac:chgData name="He Aiden" userId="99ffb65d065f4cc0" providerId="LiveId" clId="{C2C478AE-4107-4369-994A-E88C005A7AD7}" dt="2021-05-26T14:28:11.105" v="375" actId="26606"/>
          <ac:spMkLst>
            <pc:docMk/>
            <pc:sldMk cId="3895226625" sldId="265"/>
            <ac:spMk id="16" creationId="{83C98ABE-055B-441F-B07E-44F97F083C39}"/>
          </ac:spMkLst>
        </pc:spChg>
        <pc:spChg chg="add del">
          <ac:chgData name="He Aiden" userId="99ffb65d065f4cc0" providerId="LiveId" clId="{C2C478AE-4107-4369-994A-E88C005A7AD7}" dt="2021-05-26T14:28:11.105" v="375" actId="26606"/>
          <ac:spMkLst>
            <pc:docMk/>
            <pc:sldMk cId="3895226625" sldId="265"/>
            <ac:spMk id="18" creationId="{29FDB030-9B49-4CED-8CCD-4D99382388AC}"/>
          </ac:spMkLst>
        </pc:spChg>
        <pc:spChg chg="add del">
          <ac:chgData name="He Aiden" userId="99ffb65d065f4cc0" providerId="LiveId" clId="{C2C478AE-4107-4369-994A-E88C005A7AD7}" dt="2021-05-26T14:28:11.105" v="375" actId="26606"/>
          <ac:spMkLst>
            <pc:docMk/>
            <pc:sldMk cId="3895226625" sldId="265"/>
            <ac:spMk id="20" creationId="{3783CA14-24A1-485C-8B30-D6A5D87987AD}"/>
          </ac:spMkLst>
        </pc:spChg>
        <pc:spChg chg="add del">
          <ac:chgData name="He Aiden" userId="99ffb65d065f4cc0" providerId="LiveId" clId="{C2C478AE-4107-4369-994A-E88C005A7AD7}" dt="2021-05-26T14:28:11.105" v="375" actId="26606"/>
          <ac:spMkLst>
            <pc:docMk/>
            <pc:sldMk cId="3895226625" sldId="265"/>
            <ac:spMk id="22" creationId="{9A97C86A-04D6-40F7-AE84-31AB43E6A846}"/>
          </ac:spMkLst>
        </pc:spChg>
        <pc:spChg chg="add del">
          <ac:chgData name="He Aiden" userId="99ffb65d065f4cc0" providerId="LiveId" clId="{C2C478AE-4107-4369-994A-E88C005A7AD7}" dt="2021-05-26T14:28:11.105" v="375" actId="26606"/>
          <ac:spMkLst>
            <pc:docMk/>
            <pc:sldMk cId="3895226625" sldId="265"/>
            <ac:spMk id="24" creationId="{FF9F2414-84E8-453E-B1F3-389FDE8192D9}"/>
          </ac:spMkLst>
        </pc:spChg>
        <pc:spChg chg="add del">
          <ac:chgData name="He Aiden" userId="99ffb65d065f4cc0" providerId="LiveId" clId="{C2C478AE-4107-4369-994A-E88C005A7AD7}" dt="2021-05-26T14:28:11.105" v="375" actId="26606"/>
          <ac:spMkLst>
            <pc:docMk/>
            <pc:sldMk cId="3895226625" sldId="265"/>
            <ac:spMk id="26" creationId="{3ECA69A1-7536-43AC-85EF-C7106179F5ED}"/>
          </ac:spMkLst>
        </pc:spChg>
        <pc:picChg chg="add del mod">
          <ac:chgData name="He Aiden" userId="99ffb65d065f4cc0" providerId="LiveId" clId="{C2C478AE-4107-4369-994A-E88C005A7AD7}" dt="2021-05-26T14:28:07.285" v="371" actId="478"/>
          <ac:picMkLst>
            <pc:docMk/>
            <pc:sldMk cId="3895226625" sldId="265"/>
            <ac:picMk id="5" creationId="{C2A196CD-2B2D-448D-81DF-A838012DD32B}"/>
          </ac:picMkLst>
        </pc:picChg>
        <pc:picChg chg="add mod">
          <ac:chgData name="He Aiden" userId="99ffb65d065f4cc0" providerId="LiveId" clId="{C2C478AE-4107-4369-994A-E88C005A7AD7}" dt="2021-05-26T14:28:12.726" v="378" actId="26606"/>
          <ac:picMkLst>
            <pc:docMk/>
            <pc:sldMk cId="3895226625" sldId="265"/>
            <ac:picMk id="7" creationId="{DDF41B0C-1002-4D4E-AAAF-F79EAB522ECF}"/>
          </ac:picMkLst>
        </pc:picChg>
      </pc:sldChg>
      <pc:sldChg chg="addSp delSp modSp new mod">
        <pc:chgData name="He Aiden" userId="99ffb65d065f4cc0" providerId="LiveId" clId="{C2C478AE-4107-4369-994A-E88C005A7AD7}" dt="2021-05-26T14:39:42.862" v="560" actId="20577"/>
        <pc:sldMkLst>
          <pc:docMk/>
          <pc:sldMk cId="590274384" sldId="266"/>
        </pc:sldMkLst>
        <pc:spChg chg="mod">
          <ac:chgData name="He Aiden" userId="99ffb65d065f4cc0" providerId="LiveId" clId="{C2C478AE-4107-4369-994A-E88C005A7AD7}" dt="2021-05-26T14:36:20.871" v="520" actId="20577"/>
          <ac:spMkLst>
            <pc:docMk/>
            <pc:sldMk cId="590274384" sldId="266"/>
            <ac:spMk id="2" creationId="{FD6F6CCF-C337-4158-ADE9-604C2B511833}"/>
          </ac:spMkLst>
        </pc:spChg>
        <pc:spChg chg="del">
          <ac:chgData name="He Aiden" userId="99ffb65d065f4cc0" providerId="LiveId" clId="{C2C478AE-4107-4369-994A-E88C005A7AD7}" dt="2021-05-26T14:36:44.641" v="521" actId="3680"/>
          <ac:spMkLst>
            <pc:docMk/>
            <pc:sldMk cId="590274384" sldId="266"/>
            <ac:spMk id="3" creationId="{46BA662A-2D8B-4AF6-9187-9DADE7372D9D}"/>
          </ac:spMkLst>
        </pc:spChg>
        <pc:graphicFrameChg chg="add mod ord modGraphic">
          <ac:chgData name="He Aiden" userId="99ffb65d065f4cc0" providerId="LiveId" clId="{C2C478AE-4107-4369-994A-E88C005A7AD7}" dt="2021-05-26T14:39:42.862" v="560" actId="20577"/>
          <ac:graphicFrameMkLst>
            <pc:docMk/>
            <pc:sldMk cId="590274384" sldId="266"/>
            <ac:graphicFrameMk id="4" creationId="{93B62E7F-F925-47A9-B52E-40DC78B3C2A4}"/>
          </ac:graphicFrameMkLst>
        </pc:graphicFrameChg>
      </pc:sldChg>
      <pc:sldChg chg="modSp new mod">
        <pc:chgData name="He Aiden" userId="99ffb65d065f4cc0" providerId="LiveId" clId="{C2C478AE-4107-4369-994A-E88C005A7AD7}" dt="2021-05-26T14:50:38.523" v="791" actId="20577"/>
        <pc:sldMkLst>
          <pc:docMk/>
          <pc:sldMk cId="3890938221" sldId="267"/>
        </pc:sldMkLst>
        <pc:spChg chg="mod">
          <ac:chgData name="He Aiden" userId="99ffb65d065f4cc0" providerId="LiveId" clId="{C2C478AE-4107-4369-994A-E88C005A7AD7}" dt="2021-05-26T14:39:52.344" v="565" actId="20577"/>
          <ac:spMkLst>
            <pc:docMk/>
            <pc:sldMk cId="3890938221" sldId="267"/>
            <ac:spMk id="2" creationId="{B40F241B-6B17-4A33-A53E-65BC0FCB45F7}"/>
          </ac:spMkLst>
        </pc:spChg>
        <pc:spChg chg="mod">
          <ac:chgData name="He Aiden" userId="99ffb65d065f4cc0" providerId="LiveId" clId="{C2C478AE-4107-4369-994A-E88C005A7AD7}" dt="2021-05-26T14:50:38.523" v="791" actId="20577"/>
          <ac:spMkLst>
            <pc:docMk/>
            <pc:sldMk cId="3890938221" sldId="267"/>
            <ac:spMk id="3" creationId="{F5D86AD1-42AE-4C92-9720-58837E60CD15}"/>
          </ac:spMkLst>
        </pc:spChg>
      </pc:sldChg>
      <pc:sldChg chg="addSp delSp modSp new mod">
        <pc:chgData name="He Aiden" userId="99ffb65d065f4cc0" providerId="LiveId" clId="{C2C478AE-4107-4369-994A-E88C005A7AD7}" dt="2021-05-26T14:50:54.526" v="796" actId="20577"/>
        <pc:sldMkLst>
          <pc:docMk/>
          <pc:sldMk cId="1348079931" sldId="268"/>
        </pc:sldMkLst>
        <pc:spChg chg="mod">
          <ac:chgData name="He Aiden" userId="99ffb65d065f4cc0" providerId="LiveId" clId="{C2C478AE-4107-4369-994A-E88C005A7AD7}" dt="2021-05-26T14:46:10.409" v="750" actId="20577"/>
          <ac:spMkLst>
            <pc:docMk/>
            <pc:sldMk cId="1348079931" sldId="268"/>
            <ac:spMk id="2" creationId="{8C642E6A-D01C-4524-AE81-D11023424ED6}"/>
          </ac:spMkLst>
        </pc:spChg>
        <pc:spChg chg="del">
          <ac:chgData name="He Aiden" userId="99ffb65d065f4cc0" providerId="LiveId" clId="{C2C478AE-4107-4369-994A-E88C005A7AD7}" dt="2021-05-26T14:46:20.037" v="751" actId="3680"/>
          <ac:spMkLst>
            <pc:docMk/>
            <pc:sldMk cId="1348079931" sldId="268"/>
            <ac:spMk id="3" creationId="{618FD836-79F9-4819-B35A-8D96824B7987}"/>
          </ac:spMkLst>
        </pc:spChg>
        <pc:graphicFrameChg chg="add mod ord modGraphic">
          <ac:chgData name="He Aiden" userId="99ffb65d065f4cc0" providerId="LiveId" clId="{C2C478AE-4107-4369-994A-E88C005A7AD7}" dt="2021-05-26T14:50:54.526" v="796" actId="20577"/>
          <ac:graphicFrameMkLst>
            <pc:docMk/>
            <pc:sldMk cId="1348079931" sldId="268"/>
            <ac:graphicFrameMk id="4" creationId="{A1376CF5-E51B-4F42-8BD7-34984B874958}"/>
          </ac:graphicFrameMkLst>
        </pc:graphicFrameChg>
      </pc:sldChg>
      <pc:sldChg chg="addSp delSp modSp new del mod">
        <pc:chgData name="He Aiden" userId="99ffb65d065f4cc0" providerId="LiveId" clId="{C2C478AE-4107-4369-994A-E88C005A7AD7}" dt="2021-05-26T14:50:46.610" v="792" actId="47"/>
        <pc:sldMkLst>
          <pc:docMk/>
          <pc:sldMk cId="2075574960" sldId="269"/>
        </pc:sldMkLst>
        <pc:spChg chg="del">
          <ac:chgData name="He Aiden" userId="99ffb65d065f4cc0" providerId="LiveId" clId="{C2C478AE-4107-4369-994A-E88C005A7AD7}" dt="2021-05-26T14:48:47.516" v="785" actId="3680"/>
          <ac:spMkLst>
            <pc:docMk/>
            <pc:sldMk cId="2075574960" sldId="269"/>
            <ac:spMk id="3" creationId="{E3819EBE-3F6E-4DB4-AC73-38B7358B9AD8}"/>
          </ac:spMkLst>
        </pc:spChg>
        <pc:graphicFrameChg chg="add mod ord modGraphic">
          <ac:chgData name="He Aiden" userId="99ffb65d065f4cc0" providerId="LiveId" clId="{C2C478AE-4107-4369-994A-E88C005A7AD7}" dt="2021-05-26T14:48:55.401" v="787"/>
          <ac:graphicFrameMkLst>
            <pc:docMk/>
            <pc:sldMk cId="2075574960" sldId="269"/>
            <ac:graphicFrameMk id="4" creationId="{40BF5F9E-6A05-4A74-98BD-6940FD410D02}"/>
          </ac:graphicFrameMkLst>
        </pc:graphicFrameChg>
      </pc:sldChg>
      <pc:sldChg chg="addSp delSp modSp new mod modClrScheme chgLayout">
        <pc:chgData name="He Aiden" userId="99ffb65d065f4cc0" providerId="LiveId" clId="{C2C478AE-4107-4369-994A-E88C005A7AD7}" dt="2021-05-26T14:51:19.799" v="799"/>
        <pc:sldMkLst>
          <pc:docMk/>
          <pc:sldMk cId="3786923999" sldId="269"/>
        </pc:sldMkLst>
        <pc:spChg chg="del mod ord">
          <ac:chgData name="He Aiden" userId="99ffb65d065f4cc0" providerId="LiveId" clId="{C2C478AE-4107-4369-994A-E88C005A7AD7}" dt="2021-05-26T14:51:01.863" v="798" actId="700"/>
          <ac:spMkLst>
            <pc:docMk/>
            <pc:sldMk cId="3786923999" sldId="269"/>
            <ac:spMk id="2" creationId="{AF86C1CE-32FD-4C78-917D-CC6CEE612DDA}"/>
          </ac:spMkLst>
        </pc:spChg>
        <pc:spChg chg="del mod ord">
          <ac:chgData name="He Aiden" userId="99ffb65d065f4cc0" providerId="LiveId" clId="{C2C478AE-4107-4369-994A-E88C005A7AD7}" dt="2021-05-26T14:51:01.863" v="798" actId="700"/>
          <ac:spMkLst>
            <pc:docMk/>
            <pc:sldMk cId="3786923999" sldId="269"/>
            <ac:spMk id="3" creationId="{BA036339-A6E7-4E31-BC7A-D917F3BDA809}"/>
          </ac:spMkLst>
        </pc:spChg>
        <pc:spChg chg="add mod ord">
          <ac:chgData name="He Aiden" userId="99ffb65d065f4cc0" providerId="LiveId" clId="{C2C478AE-4107-4369-994A-E88C005A7AD7}" dt="2021-05-26T14:51:19.799" v="799"/>
          <ac:spMkLst>
            <pc:docMk/>
            <pc:sldMk cId="3786923999" sldId="269"/>
            <ac:spMk id="4" creationId="{3D9F1D3C-6335-4E90-8958-AF2E50051D94}"/>
          </ac:spMkLst>
        </pc:spChg>
        <pc:spChg chg="add mod ord">
          <ac:chgData name="He Aiden" userId="99ffb65d065f4cc0" providerId="LiveId" clId="{C2C478AE-4107-4369-994A-E88C005A7AD7}" dt="2021-05-26T14:51:01.863" v="798" actId="700"/>
          <ac:spMkLst>
            <pc:docMk/>
            <pc:sldMk cId="3786923999" sldId="269"/>
            <ac:spMk id="5" creationId="{10777D66-2E39-48B0-93C5-0B1487D764FC}"/>
          </ac:spMkLst>
        </pc:spChg>
      </pc:sldChg>
      <pc:sldChg chg="new del">
        <pc:chgData name="He Aiden" userId="99ffb65d065f4cc0" providerId="LiveId" clId="{C2C478AE-4107-4369-994A-E88C005A7AD7}" dt="2021-05-26T14:51:29.632" v="801" actId="47"/>
        <pc:sldMkLst>
          <pc:docMk/>
          <pc:sldMk cId="2346005664" sldId="270"/>
        </pc:sldMkLst>
      </pc:sldChg>
      <pc:sldChg chg="modSp new mod">
        <pc:chgData name="He Aiden" userId="99ffb65d065f4cc0" providerId="LiveId" clId="{C2C478AE-4107-4369-994A-E88C005A7AD7}" dt="2021-05-26T14:51:37.605" v="803"/>
        <pc:sldMkLst>
          <pc:docMk/>
          <pc:sldMk cId="2873181844" sldId="270"/>
        </pc:sldMkLst>
        <pc:spChg chg="mod">
          <ac:chgData name="He Aiden" userId="99ffb65d065f4cc0" providerId="LiveId" clId="{C2C478AE-4107-4369-994A-E88C005A7AD7}" dt="2021-05-26T14:51:37.605" v="803"/>
          <ac:spMkLst>
            <pc:docMk/>
            <pc:sldMk cId="2873181844" sldId="270"/>
            <ac:spMk id="2" creationId="{8E077887-1CBD-40A5-85B7-48352E0EE158}"/>
          </ac:spMkLst>
        </pc:spChg>
      </pc:sldChg>
      <pc:sldChg chg="modSp new mod">
        <pc:chgData name="He Aiden" userId="99ffb65d065f4cc0" providerId="LiveId" clId="{C2C478AE-4107-4369-994A-E88C005A7AD7}" dt="2021-05-26T14:55:51.332" v="805"/>
        <pc:sldMkLst>
          <pc:docMk/>
          <pc:sldMk cId="2181854987" sldId="271"/>
        </pc:sldMkLst>
        <pc:spChg chg="mod">
          <ac:chgData name="He Aiden" userId="99ffb65d065f4cc0" providerId="LiveId" clId="{C2C478AE-4107-4369-994A-E88C005A7AD7}" dt="2021-05-26T14:55:51.332" v="805"/>
          <ac:spMkLst>
            <pc:docMk/>
            <pc:sldMk cId="2181854987" sldId="271"/>
            <ac:spMk id="2" creationId="{BAEEC066-504E-4801-8977-BC2F0507AFF3}"/>
          </ac:spMkLst>
        </pc:spChg>
      </pc:sldChg>
      <pc:sldChg chg="modSp mod">
        <pc:chgData name="He Aiden" userId="99ffb65d065f4cc0" providerId="LiveId" clId="{C2C478AE-4107-4369-994A-E88C005A7AD7}" dt="2021-05-27T09:35:23.774" v="859" actId="20577"/>
        <pc:sldMkLst>
          <pc:docMk/>
          <pc:sldMk cId="3876065183" sldId="275"/>
        </pc:sldMkLst>
        <pc:graphicFrameChg chg="modGraphic">
          <ac:chgData name="He Aiden" userId="99ffb65d065f4cc0" providerId="LiveId" clId="{C2C478AE-4107-4369-994A-E88C005A7AD7}" dt="2021-05-27T09:35:23.774" v="859" actId="20577"/>
          <ac:graphicFrameMkLst>
            <pc:docMk/>
            <pc:sldMk cId="3876065183" sldId="275"/>
            <ac:graphicFrameMk id="4" creationId="{A2B9FE3B-BD52-47D6-8F6C-AAEC801646BA}"/>
          </ac:graphicFrameMkLst>
        </pc:graphicFrameChg>
      </pc:sldChg>
      <pc:sldChg chg="modSp mod">
        <pc:chgData name="He Aiden" userId="99ffb65d065f4cc0" providerId="LiveId" clId="{C2C478AE-4107-4369-994A-E88C005A7AD7}" dt="2021-05-27T09:43:38.597" v="921" actId="2164"/>
        <pc:sldMkLst>
          <pc:docMk/>
          <pc:sldMk cId="1357330147" sldId="277"/>
        </pc:sldMkLst>
        <pc:graphicFrameChg chg="modGraphic">
          <ac:chgData name="He Aiden" userId="99ffb65d065f4cc0" providerId="LiveId" clId="{C2C478AE-4107-4369-994A-E88C005A7AD7}" dt="2021-05-27T09:43:38.597" v="921" actId="2164"/>
          <ac:graphicFrameMkLst>
            <pc:docMk/>
            <pc:sldMk cId="1357330147" sldId="277"/>
            <ac:graphicFrameMk id="4" creationId="{A2B9FE3B-BD52-47D6-8F6C-AAEC801646BA}"/>
          </ac:graphicFrameMkLst>
        </pc:graphicFrameChg>
      </pc:sldChg>
      <pc:sldChg chg="modSp mod">
        <pc:chgData name="He Aiden" userId="99ffb65d065f4cc0" providerId="LiveId" clId="{C2C478AE-4107-4369-994A-E88C005A7AD7}" dt="2021-05-27T09:47:15.342" v="957" actId="20577"/>
        <pc:sldMkLst>
          <pc:docMk/>
          <pc:sldMk cId="3276152796" sldId="278"/>
        </pc:sldMkLst>
        <pc:spChg chg="mod">
          <ac:chgData name="He Aiden" userId="99ffb65d065f4cc0" providerId="LiveId" clId="{C2C478AE-4107-4369-994A-E88C005A7AD7}" dt="2021-05-27T09:47:15.342" v="957" actId="20577"/>
          <ac:spMkLst>
            <pc:docMk/>
            <pc:sldMk cId="3276152796" sldId="278"/>
            <ac:spMk id="3" creationId="{09939AB4-D39D-4B25-A87F-0C4C43570B6F}"/>
          </ac:spMkLst>
        </pc:spChg>
      </pc:sldChg>
      <pc:sldChg chg="modSp mod">
        <pc:chgData name="He Aiden" userId="99ffb65d065f4cc0" providerId="LiveId" clId="{C2C478AE-4107-4369-994A-E88C005A7AD7}" dt="2021-05-27T09:56:30.521" v="1042" actId="2164"/>
        <pc:sldMkLst>
          <pc:docMk/>
          <pc:sldMk cId="1354075105" sldId="280"/>
        </pc:sldMkLst>
        <pc:graphicFrameChg chg="modGraphic">
          <ac:chgData name="He Aiden" userId="99ffb65d065f4cc0" providerId="LiveId" clId="{C2C478AE-4107-4369-994A-E88C005A7AD7}" dt="2021-05-27T09:56:30.521" v="1042" actId="2164"/>
          <ac:graphicFrameMkLst>
            <pc:docMk/>
            <pc:sldMk cId="1354075105" sldId="280"/>
            <ac:graphicFrameMk id="4" creationId="{A2B9FE3B-BD52-47D6-8F6C-AAEC801646BA}"/>
          </ac:graphicFrameMkLst>
        </pc:graphicFrameChg>
      </pc:sldChg>
      <pc:sldChg chg="addSp delSp modSp new mod setBg modClrScheme chgLayout">
        <pc:chgData name="He Aiden" userId="99ffb65d065f4cc0" providerId="LiveId" clId="{C2C478AE-4107-4369-994A-E88C005A7AD7}" dt="2021-05-27T09:30:36.455" v="823" actId="26606"/>
        <pc:sldMkLst>
          <pc:docMk/>
          <pc:sldMk cId="390449245" sldId="284"/>
        </pc:sldMkLst>
        <pc:spChg chg="del mod ord">
          <ac:chgData name="He Aiden" userId="99ffb65d065f4cc0" providerId="LiveId" clId="{C2C478AE-4107-4369-994A-E88C005A7AD7}" dt="2021-05-27T09:29:55.229" v="807" actId="700"/>
          <ac:spMkLst>
            <pc:docMk/>
            <pc:sldMk cId="390449245" sldId="284"/>
            <ac:spMk id="2" creationId="{C4400435-C1B1-45BF-913B-79B319D67622}"/>
          </ac:spMkLst>
        </pc:spChg>
        <pc:spChg chg="del mod ord">
          <ac:chgData name="He Aiden" userId="99ffb65d065f4cc0" providerId="LiveId" clId="{C2C478AE-4107-4369-994A-E88C005A7AD7}" dt="2021-05-27T09:29:55.229" v="807" actId="700"/>
          <ac:spMkLst>
            <pc:docMk/>
            <pc:sldMk cId="390449245" sldId="284"/>
            <ac:spMk id="3" creationId="{E778E95D-A4A1-4467-BBE6-264236EBDF18}"/>
          </ac:spMkLst>
        </pc:spChg>
        <pc:spChg chg="add mod ord">
          <ac:chgData name="He Aiden" userId="99ffb65d065f4cc0" providerId="LiveId" clId="{C2C478AE-4107-4369-994A-E88C005A7AD7}" dt="2021-05-27T09:30:36.455" v="823" actId="26606"/>
          <ac:spMkLst>
            <pc:docMk/>
            <pc:sldMk cId="390449245" sldId="284"/>
            <ac:spMk id="4" creationId="{4693225B-8A94-4D46-8E58-79F44230F619}"/>
          </ac:spMkLst>
        </pc:spChg>
        <pc:spChg chg="add del mod ord">
          <ac:chgData name="He Aiden" userId="99ffb65d065f4cc0" providerId="LiveId" clId="{C2C478AE-4107-4369-994A-E88C005A7AD7}" dt="2021-05-27T09:30:25.064" v="817" actId="931"/>
          <ac:spMkLst>
            <pc:docMk/>
            <pc:sldMk cId="390449245" sldId="284"/>
            <ac:spMk id="5" creationId="{70ABB8F2-37BD-48F8-AB9F-BA844AF0D5B7}"/>
          </ac:spMkLst>
        </pc:spChg>
        <pc:spChg chg="add">
          <ac:chgData name="He Aiden" userId="99ffb65d065f4cc0" providerId="LiveId" clId="{C2C478AE-4107-4369-994A-E88C005A7AD7}" dt="2021-05-27T09:30:36.455" v="823" actId="26606"/>
          <ac:spMkLst>
            <pc:docMk/>
            <pc:sldMk cId="390449245" sldId="284"/>
            <ac:spMk id="14" creationId="{823AC064-BC96-4F32-8AE1-B2FD38754823}"/>
          </ac:spMkLst>
        </pc:spChg>
        <pc:picChg chg="add mod">
          <ac:chgData name="He Aiden" userId="99ffb65d065f4cc0" providerId="LiveId" clId="{C2C478AE-4107-4369-994A-E88C005A7AD7}" dt="2021-05-27T09:30:36.455" v="823" actId="26606"/>
          <ac:picMkLst>
            <pc:docMk/>
            <pc:sldMk cId="390449245" sldId="284"/>
            <ac:picMk id="7" creationId="{76971BE0-C0A8-4D0F-B754-8F4CDC4B569D}"/>
          </ac:picMkLst>
        </pc:picChg>
        <pc:picChg chg="add mod">
          <ac:chgData name="He Aiden" userId="99ffb65d065f4cc0" providerId="LiveId" clId="{C2C478AE-4107-4369-994A-E88C005A7AD7}" dt="2021-05-27T09:30:36.455" v="823" actId="26606"/>
          <ac:picMkLst>
            <pc:docMk/>
            <pc:sldMk cId="390449245" sldId="284"/>
            <ac:picMk id="9" creationId="{BFE16220-7A2B-4671-AC0C-09B7C3F3CC53}"/>
          </ac:picMkLst>
        </pc:picChg>
        <pc:cxnChg chg="add">
          <ac:chgData name="He Aiden" userId="99ffb65d065f4cc0" providerId="LiveId" clId="{C2C478AE-4107-4369-994A-E88C005A7AD7}" dt="2021-05-27T09:30:36.455" v="823" actId="26606"/>
          <ac:cxnSpMkLst>
            <pc:docMk/>
            <pc:sldMk cId="390449245" sldId="284"/>
            <ac:cxnSpMk id="16" creationId="{7E7C77BC-7138-40B1-A15B-20F57A494629}"/>
          </ac:cxnSpMkLst>
        </pc:cxnChg>
        <pc:cxnChg chg="add">
          <ac:chgData name="He Aiden" userId="99ffb65d065f4cc0" providerId="LiveId" clId="{C2C478AE-4107-4369-994A-E88C005A7AD7}" dt="2021-05-27T09:30:36.455" v="823" actId="26606"/>
          <ac:cxnSpMkLst>
            <pc:docMk/>
            <pc:sldMk cId="390449245" sldId="284"/>
            <ac:cxnSpMk id="18" creationId="{DB146403-F3D6-484B-B2ED-97F9565D0370}"/>
          </ac:cxnSpMkLst>
        </pc:cxnChg>
      </pc:sldChg>
      <pc:sldChg chg="addSp delSp modSp new mod setBg">
        <pc:chgData name="He Aiden" userId="99ffb65d065f4cc0" providerId="LiveId" clId="{C2C478AE-4107-4369-994A-E88C005A7AD7}" dt="2021-05-27T09:39:05.027" v="875" actId="26606"/>
        <pc:sldMkLst>
          <pc:docMk/>
          <pc:sldMk cId="341184610" sldId="285"/>
        </pc:sldMkLst>
        <pc:spChg chg="mod">
          <ac:chgData name="He Aiden" userId="99ffb65d065f4cc0" providerId="LiveId" clId="{C2C478AE-4107-4369-994A-E88C005A7AD7}" dt="2021-05-27T09:39:05.027" v="875" actId="26606"/>
          <ac:spMkLst>
            <pc:docMk/>
            <pc:sldMk cId="341184610" sldId="285"/>
            <ac:spMk id="2" creationId="{3629091E-A851-4446-8431-1A68E81456F9}"/>
          </ac:spMkLst>
        </pc:spChg>
        <pc:spChg chg="del">
          <ac:chgData name="He Aiden" userId="99ffb65d065f4cc0" providerId="LiveId" clId="{C2C478AE-4107-4369-994A-E88C005A7AD7}" dt="2021-05-27T09:38:44.026" v="865" actId="931"/>
          <ac:spMkLst>
            <pc:docMk/>
            <pc:sldMk cId="341184610" sldId="285"/>
            <ac:spMk id="3" creationId="{4F1346D5-3D0C-4CE5-8355-D4BE83CDB67A}"/>
          </ac:spMkLst>
        </pc:spChg>
        <pc:spChg chg="add del mod">
          <ac:chgData name="He Aiden" userId="99ffb65d065f4cc0" providerId="LiveId" clId="{C2C478AE-4107-4369-994A-E88C005A7AD7}" dt="2021-05-27T09:38:54.021" v="869" actId="931"/>
          <ac:spMkLst>
            <pc:docMk/>
            <pc:sldMk cId="341184610" sldId="285"/>
            <ac:spMk id="7" creationId="{EB948A45-C9A7-42D7-BAF1-2D09D6C4BB04}"/>
          </ac:spMkLst>
        </pc:spChg>
        <pc:spChg chg="add">
          <ac:chgData name="He Aiden" userId="99ffb65d065f4cc0" providerId="LiveId" clId="{C2C478AE-4107-4369-994A-E88C005A7AD7}" dt="2021-05-27T09:39:05.027" v="875" actId="26606"/>
          <ac:spMkLst>
            <pc:docMk/>
            <pc:sldMk cId="341184610" sldId="285"/>
            <ac:spMk id="16" creationId="{823AC064-BC96-4F32-8AE1-B2FD38754823}"/>
          </ac:spMkLst>
        </pc:spChg>
        <pc:picChg chg="add del mod">
          <ac:chgData name="He Aiden" userId="99ffb65d065f4cc0" providerId="LiveId" clId="{C2C478AE-4107-4369-994A-E88C005A7AD7}" dt="2021-05-27T09:38:46.064" v="868" actId="478"/>
          <ac:picMkLst>
            <pc:docMk/>
            <pc:sldMk cId="341184610" sldId="285"/>
            <ac:picMk id="5" creationId="{FF209C47-B208-4E17-B5B8-123FDDC357B6}"/>
          </ac:picMkLst>
        </pc:picChg>
        <pc:picChg chg="add mod">
          <ac:chgData name="He Aiden" userId="99ffb65d065f4cc0" providerId="LiveId" clId="{C2C478AE-4107-4369-994A-E88C005A7AD7}" dt="2021-05-27T09:39:05.027" v="875" actId="26606"/>
          <ac:picMkLst>
            <pc:docMk/>
            <pc:sldMk cId="341184610" sldId="285"/>
            <ac:picMk id="9" creationId="{2DD5FB25-9E10-4944-99B0-32F1CFBB8F3B}"/>
          </ac:picMkLst>
        </pc:picChg>
        <pc:picChg chg="add mod">
          <ac:chgData name="He Aiden" userId="99ffb65d065f4cc0" providerId="LiveId" clId="{C2C478AE-4107-4369-994A-E88C005A7AD7}" dt="2021-05-27T09:39:05.027" v="875" actId="26606"/>
          <ac:picMkLst>
            <pc:docMk/>
            <pc:sldMk cId="341184610" sldId="285"/>
            <ac:picMk id="11" creationId="{BD2FADC2-0BBF-409C-8E09-312E9909872F}"/>
          </ac:picMkLst>
        </pc:picChg>
        <pc:cxnChg chg="add">
          <ac:chgData name="He Aiden" userId="99ffb65d065f4cc0" providerId="LiveId" clId="{C2C478AE-4107-4369-994A-E88C005A7AD7}" dt="2021-05-27T09:39:05.027" v="875" actId="26606"/>
          <ac:cxnSpMkLst>
            <pc:docMk/>
            <pc:sldMk cId="341184610" sldId="285"/>
            <ac:cxnSpMk id="18" creationId="{7E7C77BC-7138-40B1-A15B-20F57A494629}"/>
          </ac:cxnSpMkLst>
        </pc:cxnChg>
        <pc:cxnChg chg="add">
          <ac:chgData name="He Aiden" userId="99ffb65d065f4cc0" providerId="LiveId" clId="{C2C478AE-4107-4369-994A-E88C005A7AD7}" dt="2021-05-27T09:39:05.027" v="875" actId="26606"/>
          <ac:cxnSpMkLst>
            <pc:docMk/>
            <pc:sldMk cId="341184610" sldId="285"/>
            <ac:cxnSpMk id="20" creationId="{DB146403-F3D6-484B-B2ED-97F9565D0370}"/>
          </ac:cxnSpMkLst>
        </pc:cxnChg>
      </pc:sldChg>
      <pc:sldChg chg="addSp delSp modSp new del mod setBg">
        <pc:chgData name="He Aiden" userId="99ffb65d065f4cc0" providerId="LiveId" clId="{C2C478AE-4107-4369-994A-E88C005A7AD7}" dt="2021-05-27T09:54:00.089" v="1011" actId="47"/>
        <pc:sldMkLst>
          <pc:docMk/>
          <pc:sldMk cId="815933907" sldId="286"/>
        </pc:sldMkLst>
        <pc:spChg chg="mod">
          <ac:chgData name="He Aiden" userId="99ffb65d065f4cc0" providerId="LiveId" clId="{C2C478AE-4107-4369-994A-E88C005A7AD7}" dt="2021-05-27T09:53:46.539" v="1008" actId="26606"/>
          <ac:spMkLst>
            <pc:docMk/>
            <pc:sldMk cId="815933907" sldId="286"/>
            <ac:spMk id="2" creationId="{023B5C05-4D73-4A4A-94CF-B3D6F2260E57}"/>
          </ac:spMkLst>
        </pc:spChg>
        <pc:spChg chg="del">
          <ac:chgData name="He Aiden" userId="99ffb65d065f4cc0" providerId="LiveId" clId="{C2C478AE-4107-4369-994A-E88C005A7AD7}" dt="2021-05-27T09:49:01.926" v="960" actId="931"/>
          <ac:spMkLst>
            <pc:docMk/>
            <pc:sldMk cId="815933907" sldId="286"/>
            <ac:spMk id="3" creationId="{24E463A4-6A80-4892-91BF-41EAB0E492BF}"/>
          </ac:spMkLst>
        </pc:spChg>
        <pc:spChg chg="add del mod">
          <ac:chgData name="He Aiden" userId="99ffb65d065f4cc0" providerId="LiveId" clId="{C2C478AE-4107-4369-994A-E88C005A7AD7}" dt="2021-05-27T09:53:04.697" v="980" actId="478"/>
          <ac:spMkLst>
            <pc:docMk/>
            <pc:sldMk cId="815933907" sldId="286"/>
            <ac:spMk id="9" creationId="{B4D44077-E525-46D7-A789-3F9AF210026A}"/>
          </ac:spMkLst>
        </pc:spChg>
        <pc:spChg chg="add del">
          <ac:chgData name="He Aiden" userId="99ffb65d065f4cc0" providerId="LiveId" clId="{C2C478AE-4107-4369-994A-E88C005A7AD7}" dt="2021-05-27T09:53:34.960" v="997" actId="26606"/>
          <ac:spMkLst>
            <pc:docMk/>
            <pc:sldMk cId="815933907" sldId="286"/>
            <ac:spMk id="12" creationId="{823AC064-BC96-4F32-8AE1-B2FD38754823}"/>
          </ac:spMkLst>
        </pc:spChg>
        <pc:spChg chg="add mod ord">
          <ac:chgData name="He Aiden" userId="99ffb65d065f4cc0" providerId="LiveId" clId="{C2C478AE-4107-4369-994A-E88C005A7AD7}" dt="2021-05-27T09:53:46.539" v="1008" actId="26606"/>
          <ac:spMkLst>
            <pc:docMk/>
            <pc:sldMk cId="815933907" sldId="286"/>
            <ac:spMk id="15" creationId="{D96D4C5A-F85E-468A-824D-D8079C49DE3A}"/>
          </ac:spMkLst>
        </pc:spChg>
        <pc:spChg chg="add del">
          <ac:chgData name="He Aiden" userId="99ffb65d065f4cc0" providerId="LiveId" clId="{C2C478AE-4107-4369-994A-E88C005A7AD7}" dt="2021-05-27T09:53:26.372" v="988" actId="26606"/>
          <ac:spMkLst>
            <pc:docMk/>
            <pc:sldMk cId="815933907" sldId="286"/>
            <ac:spMk id="21" creationId="{5E52985E-2553-471E-82AA-5ED7A329890A}"/>
          </ac:spMkLst>
        </pc:spChg>
        <pc:spChg chg="add del">
          <ac:chgData name="He Aiden" userId="99ffb65d065f4cc0" providerId="LiveId" clId="{C2C478AE-4107-4369-994A-E88C005A7AD7}" dt="2021-05-27T09:53:27.381" v="990" actId="26606"/>
          <ac:spMkLst>
            <pc:docMk/>
            <pc:sldMk cId="815933907" sldId="286"/>
            <ac:spMk id="25" creationId="{5E52985E-2553-471E-82AA-5ED7A329890A}"/>
          </ac:spMkLst>
        </pc:spChg>
        <pc:spChg chg="add del">
          <ac:chgData name="He Aiden" userId="99ffb65d065f4cc0" providerId="LiveId" clId="{C2C478AE-4107-4369-994A-E88C005A7AD7}" dt="2021-05-27T09:53:29.749" v="992" actId="26606"/>
          <ac:spMkLst>
            <pc:docMk/>
            <pc:sldMk cId="815933907" sldId="286"/>
            <ac:spMk id="28" creationId="{5E52985E-2553-471E-82AA-5ED7A329890A}"/>
          </ac:spMkLst>
        </pc:spChg>
        <pc:spChg chg="add del">
          <ac:chgData name="He Aiden" userId="99ffb65d065f4cc0" providerId="LiveId" clId="{C2C478AE-4107-4369-994A-E88C005A7AD7}" dt="2021-05-27T09:53:32.341" v="994" actId="26606"/>
          <ac:spMkLst>
            <pc:docMk/>
            <pc:sldMk cId="815933907" sldId="286"/>
            <ac:spMk id="31" creationId="{5E52985E-2553-471E-82AA-5ED7A329890A}"/>
          </ac:spMkLst>
        </pc:spChg>
        <pc:spChg chg="add del">
          <ac:chgData name="He Aiden" userId="99ffb65d065f4cc0" providerId="LiveId" clId="{C2C478AE-4107-4369-994A-E88C005A7AD7}" dt="2021-05-27T09:53:34.956" v="996" actId="26606"/>
          <ac:spMkLst>
            <pc:docMk/>
            <pc:sldMk cId="815933907" sldId="286"/>
            <ac:spMk id="34" creationId="{746E2A38-ACC8-44E6-85E2-A79CBAF15174}"/>
          </ac:spMkLst>
        </pc:spChg>
        <pc:spChg chg="add del">
          <ac:chgData name="He Aiden" userId="99ffb65d065f4cc0" providerId="LiveId" clId="{C2C478AE-4107-4369-994A-E88C005A7AD7}" dt="2021-05-27T09:53:46.539" v="1008" actId="26606"/>
          <ac:spMkLst>
            <pc:docMk/>
            <pc:sldMk cId="815933907" sldId="286"/>
            <ac:spMk id="36" creationId="{5E52985E-2553-471E-82AA-5ED7A329890A}"/>
          </ac:spMkLst>
        </pc:spChg>
        <pc:spChg chg="add del">
          <ac:chgData name="He Aiden" userId="99ffb65d065f4cc0" providerId="LiveId" clId="{C2C478AE-4107-4369-994A-E88C005A7AD7}" dt="2021-05-27T09:53:45.698" v="1005" actId="26606"/>
          <ac:spMkLst>
            <pc:docMk/>
            <pc:sldMk cId="815933907" sldId="286"/>
            <ac:spMk id="42" creationId="{5E52985E-2553-471E-82AA-5ED7A329890A}"/>
          </ac:spMkLst>
        </pc:spChg>
        <pc:spChg chg="add del">
          <ac:chgData name="He Aiden" userId="99ffb65d065f4cc0" providerId="LiveId" clId="{C2C478AE-4107-4369-994A-E88C005A7AD7}" dt="2021-05-27T09:53:46.535" v="1007" actId="26606"/>
          <ac:spMkLst>
            <pc:docMk/>
            <pc:sldMk cId="815933907" sldId="286"/>
            <ac:spMk id="46" creationId="{746E2A38-ACC8-44E6-85E2-A79CBAF15174}"/>
          </ac:spMkLst>
        </pc:spChg>
        <pc:spChg chg="add">
          <ac:chgData name="He Aiden" userId="99ffb65d065f4cc0" providerId="LiveId" clId="{C2C478AE-4107-4369-994A-E88C005A7AD7}" dt="2021-05-27T09:53:46.539" v="1008" actId="26606"/>
          <ac:spMkLst>
            <pc:docMk/>
            <pc:sldMk cId="815933907" sldId="286"/>
            <ac:spMk id="48" creationId="{746E2A38-ACC8-44E6-85E2-A79CBAF15174}"/>
          </ac:spMkLst>
        </pc:spChg>
        <pc:picChg chg="add del mod">
          <ac:chgData name="He Aiden" userId="99ffb65d065f4cc0" providerId="LiveId" clId="{C2C478AE-4107-4369-994A-E88C005A7AD7}" dt="2021-05-27T09:53:22.475" v="986" actId="478"/>
          <ac:picMkLst>
            <pc:docMk/>
            <pc:sldMk cId="815933907" sldId="286"/>
            <ac:picMk id="5" creationId="{5F209EEE-9BDD-4A11-B048-B2E4F78F8A47}"/>
          </ac:picMkLst>
        </pc:picChg>
        <pc:picChg chg="add mod ord">
          <ac:chgData name="He Aiden" userId="99ffb65d065f4cc0" providerId="LiveId" clId="{C2C478AE-4107-4369-994A-E88C005A7AD7}" dt="2021-05-27T09:53:46.539" v="1008" actId="26606"/>
          <ac:picMkLst>
            <pc:docMk/>
            <pc:sldMk cId="815933907" sldId="286"/>
            <ac:picMk id="7" creationId="{C4364CD5-43C1-46E4-8C71-2AADF1C8C7D4}"/>
          </ac:picMkLst>
        </pc:picChg>
        <pc:picChg chg="add mod ord">
          <ac:chgData name="He Aiden" userId="99ffb65d065f4cc0" providerId="LiveId" clId="{C2C478AE-4107-4369-994A-E88C005A7AD7}" dt="2021-05-27T09:53:46.539" v="1008" actId="26606"/>
          <ac:picMkLst>
            <pc:docMk/>
            <pc:sldMk cId="815933907" sldId="286"/>
            <ac:picMk id="11" creationId="{BAE3CC1A-64A1-4945-8A45-CBC356C1FE69}"/>
          </ac:picMkLst>
        </pc:picChg>
        <pc:cxnChg chg="add del">
          <ac:chgData name="He Aiden" userId="99ffb65d065f4cc0" providerId="LiveId" clId="{C2C478AE-4107-4369-994A-E88C005A7AD7}" dt="2021-05-27T09:53:34.960" v="997" actId="26606"/>
          <ac:cxnSpMkLst>
            <pc:docMk/>
            <pc:sldMk cId="815933907" sldId="286"/>
            <ac:cxnSpMk id="14" creationId="{7E7C77BC-7138-40B1-A15B-20F57A494629}"/>
          </ac:cxnSpMkLst>
        </pc:cxnChg>
        <pc:cxnChg chg="add del">
          <ac:chgData name="He Aiden" userId="99ffb65d065f4cc0" providerId="LiveId" clId="{C2C478AE-4107-4369-994A-E88C005A7AD7}" dt="2021-05-27T09:53:34.960" v="997" actId="26606"/>
          <ac:cxnSpMkLst>
            <pc:docMk/>
            <pc:sldMk cId="815933907" sldId="286"/>
            <ac:cxnSpMk id="16" creationId="{DB146403-F3D6-484B-B2ED-97F9565D0370}"/>
          </ac:cxnSpMkLst>
        </pc:cxnChg>
        <pc:cxnChg chg="add del">
          <ac:chgData name="He Aiden" userId="99ffb65d065f4cc0" providerId="LiveId" clId="{C2C478AE-4107-4369-994A-E88C005A7AD7}" dt="2021-05-27T09:53:26.372" v="988" actId="26606"/>
          <ac:cxnSpMkLst>
            <pc:docMk/>
            <pc:sldMk cId="815933907" sldId="286"/>
            <ac:cxnSpMk id="23" creationId="{DAE3ABC6-4042-4293-A7DF-F01181363B7E}"/>
          </ac:cxnSpMkLst>
        </pc:cxnChg>
        <pc:cxnChg chg="add del">
          <ac:chgData name="He Aiden" userId="99ffb65d065f4cc0" providerId="LiveId" clId="{C2C478AE-4107-4369-994A-E88C005A7AD7}" dt="2021-05-27T09:53:27.381" v="990" actId="26606"/>
          <ac:cxnSpMkLst>
            <pc:docMk/>
            <pc:sldMk cId="815933907" sldId="286"/>
            <ac:cxnSpMk id="26" creationId="{DAE3ABC6-4042-4293-A7DF-F01181363B7E}"/>
          </ac:cxnSpMkLst>
        </pc:cxnChg>
        <pc:cxnChg chg="add del">
          <ac:chgData name="He Aiden" userId="99ffb65d065f4cc0" providerId="LiveId" clId="{C2C478AE-4107-4369-994A-E88C005A7AD7}" dt="2021-05-27T09:53:29.749" v="992" actId="26606"/>
          <ac:cxnSpMkLst>
            <pc:docMk/>
            <pc:sldMk cId="815933907" sldId="286"/>
            <ac:cxnSpMk id="29" creationId="{DAE3ABC6-4042-4293-A7DF-F01181363B7E}"/>
          </ac:cxnSpMkLst>
        </pc:cxnChg>
        <pc:cxnChg chg="add del">
          <ac:chgData name="He Aiden" userId="99ffb65d065f4cc0" providerId="LiveId" clId="{C2C478AE-4107-4369-994A-E88C005A7AD7}" dt="2021-05-27T09:53:32.341" v="994" actId="26606"/>
          <ac:cxnSpMkLst>
            <pc:docMk/>
            <pc:sldMk cId="815933907" sldId="286"/>
            <ac:cxnSpMk id="32" creationId="{DAE3ABC6-4042-4293-A7DF-F01181363B7E}"/>
          </ac:cxnSpMkLst>
        </pc:cxnChg>
        <pc:cxnChg chg="add del">
          <ac:chgData name="He Aiden" userId="99ffb65d065f4cc0" providerId="LiveId" clId="{C2C478AE-4107-4369-994A-E88C005A7AD7}" dt="2021-05-27T09:53:46.539" v="1008" actId="26606"/>
          <ac:cxnSpMkLst>
            <pc:docMk/>
            <pc:sldMk cId="815933907" sldId="286"/>
            <ac:cxnSpMk id="37" creationId="{DAE3ABC6-4042-4293-A7DF-F01181363B7E}"/>
          </ac:cxnSpMkLst>
        </pc:cxnChg>
        <pc:cxnChg chg="add del">
          <ac:chgData name="He Aiden" userId="99ffb65d065f4cc0" providerId="LiveId" clId="{C2C478AE-4107-4369-994A-E88C005A7AD7}" dt="2021-05-27T09:53:45.698" v="1005" actId="26606"/>
          <ac:cxnSpMkLst>
            <pc:docMk/>
            <pc:sldMk cId="815933907" sldId="286"/>
            <ac:cxnSpMk id="44" creationId="{DAE3ABC6-4042-4293-A7DF-F01181363B7E}"/>
          </ac:cxnSpMkLst>
        </pc:cxnChg>
      </pc:sldChg>
      <pc:sldChg chg="new del">
        <pc:chgData name="He Aiden" userId="99ffb65d065f4cc0" providerId="LiveId" clId="{C2C478AE-4107-4369-994A-E88C005A7AD7}" dt="2021-05-27T09:36:06.034" v="863" actId="2696"/>
        <pc:sldMkLst>
          <pc:docMk/>
          <pc:sldMk cId="3732000531" sldId="286"/>
        </pc:sldMkLst>
      </pc:sldChg>
      <pc:sldChg chg="addSp delSp modSp new mod ord setBg">
        <pc:chgData name="He Aiden" userId="99ffb65d065f4cc0" providerId="LiveId" clId="{C2C478AE-4107-4369-994A-E88C005A7AD7}" dt="2021-05-27T09:54:26.865" v="1022" actId="26606"/>
        <pc:sldMkLst>
          <pc:docMk/>
          <pc:sldMk cId="3249539777" sldId="287"/>
        </pc:sldMkLst>
        <pc:spChg chg="mod">
          <ac:chgData name="He Aiden" userId="99ffb65d065f4cc0" providerId="LiveId" clId="{C2C478AE-4107-4369-994A-E88C005A7AD7}" dt="2021-05-27T09:54:26.865" v="1022" actId="26606"/>
          <ac:spMkLst>
            <pc:docMk/>
            <pc:sldMk cId="3249539777" sldId="287"/>
            <ac:spMk id="2" creationId="{B00847B7-6F9E-4D02-A399-E58E593FA45C}"/>
          </ac:spMkLst>
        </pc:spChg>
        <pc:spChg chg="del">
          <ac:chgData name="He Aiden" userId="99ffb65d065f4cc0" providerId="LiveId" clId="{C2C478AE-4107-4369-994A-E88C005A7AD7}" dt="2021-05-27T09:54:14.401" v="1014" actId="931"/>
          <ac:spMkLst>
            <pc:docMk/>
            <pc:sldMk cId="3249539777" sldId="287"/>
            <ac:spMk id="3" creationId="{D7DD0852-43E4-4DC0-BBC4-7013563C924B}"/>
          </ac:spMkLst>
        </pc:spChg>
        <pc:spChg chg="add del">
          <ac:chgData name="He Aiden" userId="99ffb65d065f4cc0" providerId="LiveId" clId="{C2C478AE-4107-4369-994A-E88C005A7AD7}" dt="2021-05-27T09:54:26.860" v="1021" actId="26606"/>
          <ac:spMkLst>
            <pc:docMk/>
            <pc:sldMk cId="3249539777" sldId="287"/>
            <ac:spMk id="11" creationId="{B9C55000-267C-468D-895E-9501A345F5B4}"/>
          </ac:spMkLst>
        </pc:spChg>
        <pc:spChg chg="add">
          <ac:chgData name="He Aiden" userId="99ffb65d065f4cc0" providerId="LiveId" clId="{C2C478AE-4107-4369-994A-E88C005A7AD7}" dt="2021-05-27T09:54:26.865" v="1022" actId="26606"/>
          <ac:spMkLst>
            <pc:docMk/>
            <pc:sldMk cId="3249539777" sldId="287"/>
            <ac:spMk id="12" creationId="{823AC064-BC96-4F32-8AE1-B2FD38754823}"/>
          </ac:spMkLst>
        </pc:spChg>
        <pc:spChg chg="add del">
          <ac:chgData name="He Aiden" userId="99ffb65d065f4cc0" providerId="LiveId" clId="{C2C478AE-4107-4369-994A-E88C005A7AD7}" dt="2021-05-27T09:54:26.860" v="1021" actId="26606"/>
          <ac:spMkLst>
            <pc:docMk/>
            <pc:sldMk cId="3249539777" sldId="287"/>
            <ac:spMk id="14" creationId="{746E2A38-ACC8-44E6-85E2-A79CBAF15174}"/>
          </ac:spMkLst>
        </pc:spChg>
        <pc:picChg chg="add mod">
          <ac:chgData name="He Aiden" userId="99ffb65d065f4cc0" providerId="LiveId" clId="{C2C478AE-4107-4369-994A-E88C005A7AD7}" dt="2021-05-27T09:54:26.865" v="1022" actId="26606"/>
          <ac:picMkLst>
            <pc:docMk/>
            <pc:sldMk cId="3249539777" sldId="287"/>
            <ac:picMk id="5" creationId="{280ADD2F-BFD7-4FEB-86E5-19649DB59002}"/>
          </ac:picMkLst>
        </pc:picChg>
        <pc:picChg chg="add mod">
          <ac:chgData name="He Aiden" userId="99ffb65d065f4cc0" providerId="LiveId" clId="{C2C478AE-4107-4369-994A-E88C005A7AD7}" dt="2021-05-27T09:54:26.865" v="1022" actId="26606"/>
          <ac:picMkLst>
            <pc:docMk/>
            <pc:sldMk cId="3249539777" sldId="287"/>
            <ac:picMk id="7" creationId="{1E6E804D-3CFD-4EC4-B0E1-E91BCF82836E}"/>
          </ac:picMkLst>
        </pc:picChg>
        <pc:cxnChg chg="add">
          <ac:chgData name="He Aiden" userId="99ffb65d065f4cc0" providerId="LiveId" clId="{C2C478AE-4107-4369-994A-E88C005A7AD7}" dt="2021-05-27T09:54:26.865" v="1022" actId="26606"/>
          <ac:cxnSpMkLst>
            <pc:docMk/>
            <pc:sldMk cId="3249539777" sldId="287"/>
            <ac:cxnSpMk id="16" creationId="{DB146403-F3D6-484B-B2ED-97F9565D0370}"/>
          </ac:cxnSpMkLst>
        </pc:cxnChg>
        <pc:cxnChg chg="add">
          <ac:chgData name="He Aiden" userId="99ffb65d065f4cc0" providerId="LiveId" clId="{C2C478AE-4107-4369-994A-E88C005A7AD7}" dt="2021-05-27T09:54:26.865" v="1022" actId="26606"/>
          <ac:cxnSpMkLst>
            <pc:docMk/>
            <pc:sldMk cId="3249539777" sldId="287"/>
            <ac:cxnSpMk id="17" creationId="{7E7C77BC-7138-40B1-A15B-20F57A494629}"/>
          </ac:cxnSpMkLst>
        </pc:cxnChg>
      </pc:sldChg>
      <pc:sldChg chg="addSp delSp modSp new mod">
        <pc:chgData name="He Aiden" userId="99ffb65d065f4cc0" providerId="LiveId" clId="{C2C478AE-4107-4369-994A-E88C005A7AD7}" dt="2021-05-27T10:10:47.321" v="1063" actId="20577"/>
        <pc:sldMkLst>
          <pc:docMk/>
          <pc:sldMk cId="1587755205" sldId="288"/>
        </pc:sldMkLst>
        <pc:spChg chg="mod">
          <ac:chgData name="He Aiden" userId="99ffb65d065f4cc0" providerId="LiveId" clId="{C2C478AE-4107-4369-994A-E88C005A7AD7}" dt="2021-05-27T10:02:40.698" v="1044"/>
          <ac:spMkLst>
            <pc:docMk/>
            <pc:sldMk cId="1587755205" sldId="288"/>
            <ac:spMk id="2" creationId="{148F85EB-B148-439D-AAAD-AF05ADC725D5}"/>
          </ac:spMkLst>
        </pc:spChg>
        <pc:spChg chg="del">
          <ac:chgData name="He Aiden" userId="99ffb65d065f4cc0" providerId="LiveId" clId="{C2C478AE-4107-4369-994A-E88C005A7AD7}" dt="2021-05-27T10:05:03.442" v="1047" actId="3680"/>
          <ac:spMkLst>
            <pc:docMk/>
            <pc:sldMk cId="1587755205" sldId="288"/>
            <ac:spMk id="3" creationId="{97523622-7F91-46D9-9FA5-0E44154B7DDD}"/>
          </ac:spMkLst>
        </pc:spChg>
        <pc:graphicFrameChg chg="add mod ord modGraphic">
          <ac:chgData name="He Aiden" userId="99ffb65d065f4cc0" providerId="LiveId" clId="{C2C478AE-4107-4369-994A-E88C005A7AD7}" dt="2021-05-27T10:10:47.321" v="1063" actId="20577"/>
          <ac:graphicFrameMkLst>
            <pc:docMk/>
            <pc:sldMk cId="1587755205" sldId="288"/>
            <ac:graphicFrameMk id="4" creationId="{55C0CF6B-82E8-4831-8266-0A3B9F3FA94F}"/>
          </ac:graphicFrameMkLst>
        </pc:graphicFrameChg>
      </pc:sldChg>
      <pc:sldChg chg="modSp new del mod">
        <pc:chgData name="He Aiden" userId="99ffb65d065f4cc0" providerId="LiveId" clId="{C2C478AE-4107-4369-994A-E88C005A7AD7}" dt="2021-05-27T10:09:03.387" v="1054" actId="47"/>
        <pc:sldMkLst>
          <pc:docMk/>
          <pc:sldMk cId="867525351" sldId="289"/>
        </pc:sldMkLst>
        <pc:spChg chg="mod">
          <ac:chgData name="He Aiden" userId="99ffb65d065f4cc0" providerId="LiveId" clId="{C2C478AE-4107-4369-994A-E88C005A7AD7}" dt="2021-05-27T10:02:44.164" v="1046"/>
          <ac:spMkLst>
            <pc:docMk/>
            <pc:sldMk cId="867525351" sldId="289"/>
            <ac:spMk id="2" creationId="{C295D0AF-8606-4BC6-8A01-7C0D4CD782AD}"/>
          </ac:spMkLst>
        </pc:spChg>
      </pc:sldChg>
      <pc:sldChg chg="modSp add mod">
        <pc:chgData name="He Aiden" userId="99ffb65d065f4cc0" providerId="LiveId" clId="{C2C478AE-4107-4369-994A-E88C005A7AD7}" dt="2021-05-27T10:09:09.075" v="1059" actId="20577"/>
        <pc:sldMkLst>
          <pc:docMk/>
          <pc:sldMk cId="634256786" sldId="290"/>
        </pc:sldMkLst>
        <pc:graphicFrameChg chg="modGraphic">
          <ac:chgData name="He Aiden" userId="99ffb65d065f4cc0" providerId="LiveId" clId="{C2C478AE-4107-4369-994A-E88C005A7AD7}" dt="2021-05-27T10:09:09.075" v="1059" actId="20577"/>
          <ac:graphicFrameMkLst>
            <pc:docMk/>
            <pc:sldMk cId="634256786" sldId="290"/>
            <ac:graphicFrameMk id="4" creationId="{55C0CF6B-82E8-4831-8266-0A3B9F3FA94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BEFFA-5F32-4A2B-8BAE-6FDE11CEF22B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81D1-8F01-4E27-BBC1-0D7FEEEF9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2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881D1-8F01-4E27-BBC1-0D7FEEEF9A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0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2DFA3-879D-44B1-B595-222E1F00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099C1-AE4D-401B-9DE6-DC9A98D52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3B06D-D4FB-4741-AB38-039FBCB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F76-56A1-4017-A55D-A48AB657135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EED15-D15F-4802-B636-80F89E18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61AB5-B704-4562-AA83-ABB3F6FF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720-0EB6-42A7-81EE-E13C88B8D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1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ACFC8-057F-4769-8961-2CB1A74B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B0ACBB-2AA8-4278-8B99-A72F338BD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0177F-2418-48A9-A240-4D8C51B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F76-56A1-4017-A55D-A48AB657135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962BF-79B9-45B7-83CF-4B543FBB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F27FE-E98E-49D2-A164-2859AA6B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720-0EB6-42A7-81EE-E13C88B8D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2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F22797-95BA-4F9C-AAC9-D6F9C5E8D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A055B5-54A0-48E0-BCCA-3BDF0ECDE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8789A-56F5-4E40-AC34-98AA9699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F76-56A1-4017-A55D-A48AB657135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F9E5D-1133-46CA-A652-E65C3B5B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6F5E9-27CA-46F6-82D8-2F02395D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720-0EB6-42A7-81EE-E13C88B8D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3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6C0C8-32DF-4852-9C70-D20F1B12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13452-EE36-4AC1-8FB7-5A6CA4A0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64CEC-A7B0-469C-AF19-B501147E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F76-56A1-4017-A55D-A48AB657135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6604B-750F-4874-98FA-C1D7296F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F0799-38B4-4660-83BA-0ADEEC6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720-0EB6-42A7-81EE-E13C88B8D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9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11B3C-C740-4E30-AB18-3C356B8A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0294C-90E8-44D6-A42C-330A7790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82C88-A0BB-4D47-8057-B0AF4E59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F76-56A1-4017-A55D-A48AB657135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A2C41-029E-4304-93F5-8B387624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35717-84CF-452F-BD1F-FD278B30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720-0EB6-42A7-81EE-E13C88B8D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69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F01B-F1FC-4861-BC12-AF915492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04C59-D877-4D8A-A34E-B1DF0F93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8683F-DD34-404A-B0C3-F39A4B2FB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A26003-CF7E-4B55-BFDA-A69C3FCF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F76-56A1-4017-A55D-A48AB657135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137B8-785A-4CA9-9912-208F95D8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C57FE3-EBA0-4138-B0B5-D239C102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720-0EB6-42A7-81EE-E13C88B8D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9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6010A-5FEA-444E-95CD-1FC5B0E0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AE518-AE98-4441-8943-30044A561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F0D2F-0255-4B02-8DBE-A3D4707C3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49E590-407F-4975-ADB7-6F781C618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1E2004-E8B1-4029-9F7F-996BEAEFF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05414C-F8F1-47DA-BE8F-CBB9E424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F76-56A1-4017-A55D-A48AB657135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950A0F-139F-49EF-8F26-5AC0CDD7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42BD83-35DB-4319-BE8B-6FCE7FCE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720-0EB6-42A7-81EE-E13C88B8D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C0F0-D4E1-46EE-A463-7F4F8193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C6DFFF-07C7-4279-9D29-E166C417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F76-56A1-4017-A55D-A48AB657135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9FDCD5-AA52-45D0-B242-1BD29649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A7DF5-1A04-44D4-9DBA-914A7179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720-0EB6-42A7-81EE-E13C88B8D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22BFAC-F60A-4FB3-98AA-F4F99883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F76-56A1-4017-A55D-A48AB657135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CD463B-AAB1-41CC-A2F8-D92A8BAA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79D17-C5FB-4B4B-936C-1F132D7B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720-0EB6-42A7-81EE-E13C88B8D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3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940FF-C939-4927-A1E0-213296D2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3A0F4-A463-4CF0-9684-EE90C5B5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4D252-311B-4222-8035-89F016E92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29C4B-6950-49A6-BAC6-00128175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F76-56A1-4017-A55D-A48AB657135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B1924-16F5-441C-AB20-84BD7106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F24E8-5CDF-4371-AE2D-ACFFC49A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720-0EB6-42A7-81EE-E13C88B8D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8632-69AA-4ED5-A295-5A93A073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3202EB-ECAC-4C43-B124-AB492A7BA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6093E2-F959-42D5-890A-F4EEF39A2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05D56-AF91-4E0C-BA49-90B93C35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F76-56A1-4017-A55D-A48AB657135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0A8F8-27FC-4349-B997-6373CA4B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8CE22-7EBD-4C15-8174-0FF352A8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720-0EB6-42A7-81EE-E13C88B8D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1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C3848E-C6CF-4A6E-B519-233E8BEB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CE2D2-8547-4FC7-B2AB-DCD17216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E9620-8D33-469F-AE03-0766C4836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3F76-56A1-4017-A55D-A48AB657135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D32B1-4A91-4014-810B-EFECF35B1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8F468-70D2-43DF-A348-733D10C45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4720-0EB6-42A7-81EE-E13C88B8D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6A783-A254-49FC-9DC0-C806EFDA4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Design Tests——</a:t>
            </a:r>
            <a:r>
              <a:rPr lang="en-US" altLang="zh-CN" dirty="0" err="1"/>
              <a:t>Triang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C475E-18C6-40D5-BA05-294249546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何启凡</a:t>
            </a:r>
            <a:endParaRPr lang="en-US" altLang="zh-CN" dirty="0"/>
          </a:p>
          <a:p>
            <a:r>
              <a:rPr lang="en-US" altLang="zh-CN" dirty="0"/>
              <a:t>10184304123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59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A40FD30-A3EF-48D1-882D-67F240D6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1FF01E6-89F0-4C5F-8AE1-59BA2C48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Path</a:t>
            </a:r>
          </a:p>
          <a:p>
            <a:pPr lvl="1"/>
            <a:r>
              <a:rPr lang="en-US" altLang="zh-CN" dirty="0"/>
              <a:t>[1 2]</a:t>
            </a:r>
            <a:r>
              <a:rPr lang="zh-CN" altLang="en-US" dirty="0"/>
              <a:t> </a:t>
            </a:r>
            <a:r>
              <a:rPr lang="en-US" altLang="zh-CN" dirty="0"/>
              <a:t>[1 3 7] [1 3 8] </a:t>
            </a:r>
          </a:p>
          <a:p>
            <a:pPr lvl="1"/>
            <a:r>
              <a:rPr lang="en-US" altLang="zh-CN" dirty="0"/>
              <a:t>[1 3 4 5 6 9 14] [1 3 4 10 14] [1 3 5 11 14] [1 3 6 12 14] [1 3 4 13 14]</a:t>
            </a:r>
          </a:p>
        </p:txBody>
      </p:sp>
    </p:spTree>
    <p:extLst>
      <p:ext uri="{BB962C8B-B14F-4D97-AF65-F5344CB8AC3E}">
        <p14:creationId xmlns:p14="http://schemas.microsoft.com/office/powerpoint/2010/main" val="332412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F6CCF-C337-4158-ADE9-604C2B5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3B62E7F-F925-47A9-B52E-40DC78B3C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419161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524659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48838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819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2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75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7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0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7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3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27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F241B-6B17-4A33-A53E-65BC0FCB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86AD1-42AE-4C92-9720-58837E60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Paths</a:t>
            </a:r>
          </a:p>
          <a:p>
            <a:pPr lvl="1"/>
            <a:r>
              <a:rPr lang="en-US" altLang="zh-CN" dirty="0"/>
              <a:t>[1 2] [1 3 7] [1 3 8] </a:t>
            </a:r>
          </a:p>
          <a:p>
            <a:pPr lvl="1"/>
            <a:r>
              <a:rPr lang="en-US" altLang="zh-CN" dirty="0"/>
              <a:t>[1 3 4 10 14] [1 3 5 11 14] [1 3 6 12 14] </a:t>
            </a:r>
          </a:p>
          <a:p>
            <a:pPr lvl="1"/>
            <a:r>
              <a:rPr lang="en-US" altLang="zh-CN" dirty="0"/>
              <a:t>[1 3 4 13 14] [1 3 5 13 14] [1 3 6 13 14] </a:t>
            </a:r>
          </a:p>
          <a:p>
            <a:pPr lvl="1"/>
            <a:r>
              <a:rPr lang="en-US" altLang="zh-CN" dirty="0"/>
              <a:t>[1 3 4 5 6 9 14]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3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42E6A-D01C-4524-AE81-D1102342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1376CF5-E51B-4F42-8BD7-34984B874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130097"/>
              </p:ext>
            </p:extLst>
          </p:nvPr>
        </p:nvGraphicFramePr>
        <p:xfrm>
          <a:off x="838200" y="1825625"/>
          <a:ext cx="10515597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809918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216356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57738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17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2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9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6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7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4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5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1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21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7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77887-1CBD-40A5-85B7-48352E0E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D45B9-1C70-479F-ABE9-11D34BED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[1 2]</a:t>
            </a:r>
          </a:p>
          <a:p>
            <a:r>
              <a:rPr lang="en-US" altLang="zh-CN" dirty="0"/>
              <a:t>[1 3 7] [1 3 8]</a:t>
            </a:r>
          </a:p>
          <a:p>
            <a:r>
              <a:rPr lang="en-US" altLang="zh-CN" dirty="0"/>
              <a:t>[1 3 4 10 14] [1 3 4 13 14] [1 3 5 10 14] [1 3 5 13 14] [1 3 6 12 14] [1 3 6 13 14] [1 3 4 5 6 9 14]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18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6C377-8ECB-42CE-9771-FE7A5680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Path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EE31C7F-24F9-49CD-9F5E-D17ED5E05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872884"/>
              </p:ext>
            </p:extLst>
          </p:nvPr>
        </p:nvGraphicFramePr>
        <p:xfrm>
          <a:off x="838200" y="1825625"/>
          <a:ext cx="10515597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2985346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081867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9430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0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4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9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27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8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6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2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4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65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EC066-504E-4801-8977-BC2F0507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All-uses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FA0FC-CA5D-4879-8F3A-CA7A3DFB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All-uses for </a:t>
            </a:r>
            <a:r>
              <a:rPr lang="en-US" altLang="zh-CN" dirty="0" err="1"/>
              <a:t>triOut</a:t>
            </a:r>
            <a:endParaRPr lang="en-US" altLang="zh-CN" dirty="0"/>
          </a:p>
          <a:p>
            <a:r>
              <a:rPr lang="en-US" altLang="zh-CN" dirty="0"/>
              <a:t>[1 2]</a:t>
            </a:r>
          </a:p>
          <a:p>
            <a:r>
              <a:rPr lang="en-US" altLang="zh-CN" dirty="0"/>
              <a:t>[1 3 7] [1 3 8]</a:t>
            </a:r>
          </a:p>
          <a:p>
            <a:r>
              <a:rPr lang="en-US" altLang="zh-CN" dirty="0"/>
              <a:t>[1 3 4 10 14] [1 3 5 11 14] [1 3 5 13 14] [1 3 6 12 14]</a:t>
            </a:r>
          </a:p>
          <a:p>
            <a:r>
              <a:rPr lang="en-US" altLang="zh-CN" dirty="0"/>
              <a:t>[1 3 4 5 6 9 14]</a:t>
            </a:r>
          </a:p>
        </p:txBody>
      </p:sp>
    </p:spTree>
    <p:extLst>
      <p:ext uri="{BB962C8B-B14F-4D97-AF65-F5344CB8AC3E}">
        <p14:creationId xmlns:p14="http://schemas.microsoft.com/office/powerpoint/2010/main" val="218185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7B526-CA52-435A-9782-077CE77C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All-uses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1CC882C-69D7-4205-97B9-E8BE2C7A4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465117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5214431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81022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7439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0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5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7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0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0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2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04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9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9F1D3C-6335-4E90-8958-AF2E5005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777D66-2E39-48B0-93C5-0B1487D76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2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693225B-8A94-4D46-8E58-79F44230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Predicate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6" descr="文本&#10;&#10;描述已自动生成">
            <a:extLst>
              <a:ext uri="{FF2B5EF4-FFF2-40B4-BE49-F238E27FC236}">
                <a16:creationId xmlns:a16="http://schemas.microsoft.com/office/drawing/2014/main" id="{76971BE0-C0A8-4D0F-B754-8F4CDC4B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6" y="2426818"/>
            <a:ext cx="5399278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BFE16220-7A2B-4671-AC0C-09B7C3F3C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531446"/>
            <a:ext cx="5455917" cy="378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20E257-1CA7-49B3-AB58-CF5C2C9D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Space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86E4675-4548-445D-A69B-3C820D868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95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9F15B81-7A6C-49F8-BEF7-06D9371C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Predicate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2DE0F72-FEA7-45BF-8A89-B9117E31B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if</a:t>
            </a:r>
            <a:r>
              <a:rPr lang="zh-CN" altLang="en-US" dirty="0"/>
              <a:t>语句中，表达式结果取到为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35692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403F7-DE30-48AD-8128-A121453C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Predicate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2B9FE3B-BD52-47D6-8F6C-AAEC80164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829580"/>
              </p:ext>
            </p:extLst>
          </p:nvPr>
        </p:nvGraphicFramePr>
        <p:xfrm>
          <a:off x="838200" y="1825625"/>
          <a:ext cx="10515597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1895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1558828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0266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0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8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8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9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7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03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4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0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6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2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06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29091E-A851-4446-8431-1A68E814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Clause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内容占位符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DD5FB25-9E10-4944-99B0-32F1CFBB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6" y="2426818"/>
            <a:ext cx="4994579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BD2FADC2-0BBF-409C-8E09-312E99098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92" y="2426818"/>
            <a:ext cx="539047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AF160D-10A3-47A4-A882-E76786F4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Clause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895306-BA9A-4736-810B-DA5718A4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if</a:t>
            </a:r>
            <a:r>
              <a:rPr lang="zh-CN" altLang="en-US" dirty="0"/>
              <a:t>语句中，每个二元表达式结果取到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46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403F7-DE30-48AD-8128-A121453C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Clause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2B9FE3B-BD52-47D6-8F6C-AAEC80164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892781"/>
              </p:ext>
            </p:extLst>
          </p:nvPr>
        </p:nvGraphicFramePr>
        <p:xfrm>
          <a:off x="838200" y="1825625"/>
          <a:ext cx="10515597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1895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1558828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0266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0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8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8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9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7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03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4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0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6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0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8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330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0847B7-6F9E-4D02-A399-E58E593F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Correlated Active Clause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80ADD2F-BFD7-4FEB-86E5-19649DB59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4" y="2426818"/>
            <a:ext cx="508880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1E6E804D-3CFD-4EC4-B0E1-E91BCF828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491894"/>
            <a:ext cx="5455917" cy="38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39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96CBF-FAEB-4579-A8AE-B1F96CEA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Correlated Active Clause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9AB4-D39D-4B25-A87F-0C4C4357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选取</a:t>
            </a:r>
            <a:r>
              <a:rPr lang="en-US" altLang="zh-CN" dirty="0"/>
              <a:t>Major Clause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152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403F7-DE30-48AD-8128-A121453C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Correlated Active Clause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2B9FE3B-BD52-47D6-8F6C-AAEC80164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695386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1895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1558828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0266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0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8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8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9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7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03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4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0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075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4CE5E0-F89F-4D7D-8499-E269C539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6F8762-80E8-44C8-835D-8AB8A8E29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595839-D74E-4D84-80E5-20B1587D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46475D-BC02-4628-BF1F-92A82555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Mutant - TritypMutantOne.java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17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1CF21-37C9-4BEB-92B7-C8258687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1286A-43ED-4032-8EF9-F3C063B35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将边划分成</a:t>
            </a:r>
            <a:r>
              <a:rPr lang="en-US" altLang="zh-CN" dirty="0"/>
              <a:t>4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altLang="zh-CN" dirty="0"/>
              <a:t>&gt;1</a:t>
            </a:r>
          </a:p>
          <a:p>
            <a:pPr lvl="1"/>
            <a:r>
              <a:rPr lang="en-US" altLang="zh-CN" dirty="0"/>
              <a:t>=1</a:t>
            </a:r>
          </a:p>
          <a:p>
            <a:pPr lvl="1"/>
            <a:r>
              <a:rPr lang="en-US" altLang="zh-CN" dirty="0"/>
              <a:t>=0</a:t>
            </a:r>
          </a:p>
          <a:p>
            <a:pPr lvl="1"/>
            <a:r>
              <a:rPr lang="en-US" altLang="zh-CN" dirty="0"/>
              <a:t>&lt;0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61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85EB-B148-439D-AAAD-AF05ADC7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Mutation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5C0CF6B-82E8-4831-8266-0A3B9F3FA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267677"/>
              </p:ext>
            </p:extLst>
          </p:nvPr>
        </p:nvGraphicFramePr>
        <p:xfrm>
          <a:off x="838200" y="1825625"/>
          <a:ext cx="1051559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438403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7832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6524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5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5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55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595839-D74E-4D84-80E5-20B1587D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46475D-BC02-4628-BF1F-92A82555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Mutant - TritypMutantTwo.java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35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85EB-B148-439D-AAAD-AF05ADC7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Mutation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5C0CF6B-82E8-4831-8266-0A3B9F3FA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455603"/>
              </p:ext>
            </p:extLst>
          </p:nvPr>
        </p:nvGraphicFramePr>
        <p:xfrm>
          <a:off x="838200" y="1825625"/>
          <a:ext cx="1051559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438403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7832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6524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5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25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10D46-7876-46ED-8455-EFA047F5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Each Choice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963326D-37DA-48F3-A5F3-640C131B6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37227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7921235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534382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0953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Side1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41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89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3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17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41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36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285B9-C318-456A-B926-1759D3FD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Pair-Wise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6AD1ED3-B10E-4EA1-B87A-DDB7DC413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910937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056865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161477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09580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5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8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7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2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0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4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9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7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285B9-C318-456A-B926-1759D3FD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Pair-Wise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6AD1ED3-B10E-4EA1-B87A-DDB7DC413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728988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056865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161477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09580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5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8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7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2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0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4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9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3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969ACC7-76D4-4412-A507-AC9A6FD2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55C1553-D6F6-4EC1-9C92-C48AFD61E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2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77062DA-0870-4B22-B594-185FBD3A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dirty="0">
                <a:solidFill>
                  <a:srgbClr val="FFFFFF"/>
                </a:solidFill>
              </a:rPr>
              <a:t>Nodes</a:t>
            </a:r>
          </a:p>
        </p:txBody>
      </p:sp>
      <p:cxnSp>
        <p:nvCxnSpPr>
          <p:cNvPr id="82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内容占位符 8" descr="图形用户界面&#10;&#10;低可信度描述已自动生成">
            <a:extLst>
              <a:ext uri="{FF2B5EF4-FFF2-40B4-BE49-F238E27FC236}">
                <a16:creationId xmlns:a16="http://schemas.microsoft.com/office/drawing/2014/main" id="{2797AEDB-5DA5-4B88-BFB7-BC31A695C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85" y="2426818"/>
            <a:ext cx="5128281" cy="3997637"/>
          </a:xfrm>
          <a:prstGeom prst="rect">
            <a:avLst/>
          </a:prstGeom>
        </p:spPr>
      </p:pic>
      <p:cxnSp>
        <p:nvCxnSpPr>
          <p:cNvPr id="83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图片包含 文本&#10;&#10;描述已自动生成">
            <a:extLst>
              <a:ext uri="{FF2B5EF4-FFF2-40B4-BE49-F238E27FC236}">
                <a16:creationId xmlns:a16="http://schemas.microsoft.com/office/drawing/2014/main" id="{94EEDB27-D296-4965-9A2D-05B5D8994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463798"/>
            <a:ext cx="5455917" cy="39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7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内容占位符 6" descr="卡通人物&#10;&#10;中度可信度描述已自动生成">
            <a:extLst>
              <a:ext uri="{FF2B5EF4-FFF2-40B4-BE49-F238E27FC236}">
                <a16:creationId xmlns:a16="http://schemas.microsoft.com/office/drawing/2014/main" id="{DDF41B0C-1002-4D4E-AAAF-F79EAB522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38" y="643467"/>
            <a:ext cx="444292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2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675</Words>
  <Application>Microsoft Office PowerPoint</Application>
  <PresentationFormat>宽屏</PresentationFormat>
  <Paragraphs>356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Design Tests——Triang</vt:lpstr>
      <vt:lpstr>Input Space</vt:lpstr>
      <vt:lpstr>PowerPoint 演示文稿</vt:lpstr>
      <vt:lpstr>Each Choice</vt:lpstr>
      <vt:lpstr>Pair-Wise</vt:lpstr>
      <vt:lpstr>Pair-Wise</vt:lpstr>
      <vt:lpstr>Graph</vt:lpstr>
      <vt:lpstr>Nodes</vt:lpstr>
      <vt:lpstr>PowerPoint 演示文稿</vt:lpstr>
      <vt:lpstr>Node</vt:lpstr>
      <vt:lpstr>Node</vt:lpstr>
      <vt:lpstr>Edge</vt:lpstr>
      <vt:lpstr>Edge</vt:lpstr>
      <vt:lpstr>Prime Path</vt:lpstr>
      <vt:lpstr>Prime Path</vt:lpstr>
      <vt:lpstr>All-uses</vt:lpstr>
      <vt:lpstr>All-uses</vt:lpstr>
      <vt:lpstr>Logic</vt:lpstr>
      <vt:lpstr>Predicate</vt:lpstr>
      <vt:lpstr>Predicate</vt:lpstr>
      <vt:lpstr>Predicate</vt:lpstr>
      <vt:lpstr>Clause</vt:lpstr>
      <vt:lpstr>Clause</vt:lpstr>
      <vt:lpstr>Clause</vt:lpstr>
      <vt:lpstr>Correlated Active Clause</vt:lpstr>
      <vt:lpstr>Correlated Active Clause</vt:lpstr>
      <vt:lpstr>Correlated Active Clause</vt:lpstr>
      <vt:lpstr>Syntax</vt:lpstr>
      <vt:lpstr>Mutation</vt:lpstr>
      <vt:lpstr>Mutation</vt:lpstr>
      <vt:lpstr>Mutation</vt:lpstr>
      <vt:lpstr>Mutation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Tests——Triang</dc:title>
  <dc:creator>He Aiden</dc:creator>
  <cp:lastModifiedBy>He Aiden</cp:lastModifiedBy>
  <cp:revision>1</cp:revision>
  <dcterms:created xsi:type="dcterms:W3CDTF">2021-05-26T12:56:25Z</dcterms:created>
  <dcterms:modified xsi:type="dcterms:W3CDTF">2021-05-27T10:10:50Z</dcterms:modified>
</cp:coreProperties>
</file>