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CC1BB-E868-4F2E-AA38-EFD7ECB3E5EA}" v="1" dt="2021-06-01T06:18:34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 Aiden" userId="99ffb65d065f4cc0" providerId="LiveId" clId="{4F2CC1BB-E868-4F2E-AA38-EFD7ECB3E5EA}"/>
    <pc:docChg chg="custSel addSld modSld">
      <pc:chgData name="He Aiden" userId="99ffb65d065f4cc0" providerId="LiveId" clId="{4F2CC1BB-E868-4F2E-AA38-EFD7ECB3E5EA}" dt="2021-06-01T06:18:39.067" v="83" actId="27614"/>
      <pc:docMkLst>
        <pc:docMk/>
      </pc:docMkLst>
      <pc:sldChg chg="modSp new mod">
        <pc:chgData name="He Aiden" userId="99ffb65d065f4cc0" providerId="LiveId" clId="{4F2CC1BB-E868-4F2E-AA38-EFD7ECB3E5EA}" dt="2021-06-01T06:17:34.221" v="48" actId="27636"/>
        <pc:sldMkLst>
          <pc:docMk/>
          <pc:sldMk cId="2244984563" sldId="256"/>
        </pc:sldMkLst>
        <pc:spChg chg="mod">
          <ac:chgData name="He Aiden" userId="99ffb65d065f4cc0" providerId="LiveId" clId="{4F2CC1BB-E868-4F2E-AA38-EFD7ECB3E5EA}" dt="2021-06-01T06:17:10.144" v="14" actId="20577"/>
          <ac:spMkLst>
            <pc:docMk/>
            <pc:sldMk cId="2244984563" sldId="256"/>
            <ac:spMk id="2" creationId="{F322454A-B89A-4784-B8DA-F961575BD064}"/>
          </ac:spMkLst>
        </pc:spChg>
        <pc:spChg chg="mod">
          <ac:chgData name="He Aiden" userId="99ffb65d065f4cc0" providerId="LiveId" clId="{4F2CC1BB-E868-4F2E-AA38-EFD7ECB3E5EA}" dt="2021-06-01T06:17:34.221" v="48" actId="27636"/>
          <ac:spMkLst>
            <pc:docMk/>
            <pc:sldMk cId="2244984563" sldId="256"/>
            <ac:spMk id="3" creationId="{2A852BBB-EFE1-400F-8754-B06518F5A4F1}"/>
          </ac:spMkLst>
        </pc:spChg>
      </pc:sldChg>
      <pc:sldChg chg="modSp new mod">
        <pc:chgData name="He Aiden" userId="99ffb65d065f4cc0" providerId="LiveId" clId="{4F2CC1BB-E868-4F2E-AA38-EFD7ECB3E5EA}" dt="2021-06-01T06:18:04.316" v="63"/>
        <pc:sldMkLst>
          <pc:docMk/>
          <pc:sldMk cId="2337967499" sldId="257"/>
        </pc:sldMkLst>
        <pc:spChg chg="mod">
          <ac:chgData name="He Aiden" userId="99ffb65d065f4cc0" providerId="LiveId" clId="{4F2CC1BB-E868-4F2E-AA38-EFD7ECB3E5EA}" dt="2021-06-01T06:17:49.294" v="62" actId="20577"/>
          <ac:spMkLst>
            <pc:docMk/>
            <pc:sldMk cId="2337967499" sldId="257"/>
            <ac:spMk id="2" creationId="{57D307FD-0E1B-4F2B-9DA3-D5648CE83FB4}"/>
          </ac:spMkLst>
        </pc:spChg>
        <pc:spChg chg="mod">
          <ac:chgData name="He Aiden" userId="99ffb65d065f4cc0" providerId="LiveId" clId="{4F2CC1BB-E868-4F2E-AA38-EFD7ECB3E5EA}" dt="2021-06-01T06:18:04.316" v="63"/>
          <ac:spMkLst>
            <pc:docMk/>
            <pc:sldMk cId="2337967499" sldId="257"/>
            <ac:spMk id="3" creationId="{25F7A4E2-C194-446D-B12E-F22010A577EF}"/>
          </ac:spMkLst>
        </pc:spChg>
      </pc:sldChg>
      <pc:sldChg chg="addSp delSp modSp new mod">
        <pc:chgData name="He Aiden" userId="99ffb65d065f4cc0" providerId="LiveId" clId="{4F2CC1BB-E868-4F2E-AA38-EFD7ECB3E5EA}" dt="2021-06-01T06:18:39.067" v="83" actId="27614"/>
        <pc:sldMkLst>
          <pc:docMk/>
          <pc:sldMk cId="1113233348" sldId="258"/>
        </pc:sldMkLst>
        <pc:spChg chg="mod">
          <ac:chgData name="He Aiden" userId="99ffb65d065f4cc0" providerId="LiveId" clId="{4F2CC1BB-E868-4F2E-AA38-EFD7ECB3E5EA}" dt="2021-06-01T06:18:16.179" v="81" actId="20577"/>
          <ac:spMkLst>
            <pc:docMk/>
            <pc:sldMk cId="1113233348" sldId="258"/>
            <ac:spMk id="2" creationId="{6354172F-F64E-4E8B-A378-3B88A9753A0F}"/>
          </ac:spMkLst>
        </pc:spChg>
        <pc:spChg chg="del">
          <ac:chgData name="He Aiden" userId="99ffb65d065f4cc0" providerId="LiveId" clId="{4F2CC1BB-E868-4F2E-AA38-EFD7ECB3E5EA}" dt="2021-06-01T06:18:34.950" v="82" actId="931"/>
          <ac:spMkLst>
            <pc:docMk/>
            <pc:sldMk cId="1113233348" sldId="258"/>
            <ac:spMk id="3" creationId="{ED5A3D0C-4EA9-4D58-800A-A27170275B52}"/>
          </ac:spMkLst>
        </pc:spChg>
        <pc:picChg chg="add mod">
          <ac:chgData name="He Aiden" userId="99ffb65d065f4cc0" providerId="LiveId" clId="{4F2CC1BB-E868-4F2E-AA38-EFD7ECB3E5EA}" dt="2021-06-01T06:18:39.067" v="83" actId="27614"/>
          <ac:picMkLst>
            <pc:docMk/>
            <pc:sldMk cId="1113233348" sldId="258"/>
            <ac:picMk id="5" creationId="{7DDF0387-A7BF-4CAD-ADB9-498E42F792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6FF06-0C50-410B-AC4A-95A44150D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A5140-532B-4322-973E-D33293883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30CF5-7C52-4B3E-A0F6-8C20BED5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640D-C62C-4CE1-B015-DB9F6A78778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B66D0-B5EE-4486-9FA3-8370556C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1938F-1112-4177-89E0-406830C0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72A-9ADB-4734-83BE-052AB47E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2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27076-A118-424F-A0BE-E979A935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3F08FC-A638-48D6-A758-C7386F284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FD09E-43AB-4FC6-8F0B-DB540A1F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640D-C62C-4CE1-B015-DB9F6A78778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E666D-EA2A-4FB6-893A-A6640CD7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52CFA-3456-4EDB-8FD1-6804B660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72A-9ADB-4734-83BE-052AB47E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4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667704-6677-43FC-B271-DC06C97C3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311DD9-B65E-4677-B570-0D54C6126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73CA0-EECE-4C14-BBEA-DE9F0ED5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640D-C62C-4CE1-B015-DB9F6A78778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FD653-5BCC-4AB9-84B1-EB298213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54ADE-0C95-4511-A07E-60F2C4E5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72A-9ADB-4734-83BE-052AB47E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8FC81-BF2A-41B3-8756-FE5DED82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62089-1778-4CD6-9C57-8BDC7FBE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7C06F-6BD0-45BC-8A86-C91B771F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640D-C62C-4CE1-B015-DB9F6A78778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34A67-D200-40C6-BBEA-235DB5D0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9285B-8DF7-49C5-BF23-632C8C91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72A-9ADB-4734-83BE-052AB47E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69AD8-3450-45D0-B3D6-9B110205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686AA-F90B-4E8F-BD26-C577DD9D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6B3A0-33D6-4F5C-BA7E-9D09EF6A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640D-C62C-4CE1-B015-DB9F6A78778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DA191-F1F4-45F3-AF1A-D36ECC34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1E30E-0DB9-4681-A3E8-8AD45A7F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72A-9ADB-4734-83BE-052AB47E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9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DAB84-3ED0-4D72-8332-916B8DBB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C04D6-00DE-43D1-A59B-2667701CE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53815D-18E1-4F95-AFB3-814678652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A8B18-7352-4CD6-8A89-BC19F8A5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640D-C62C-4CE1-B015-DB9F6A78778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74EE4-8CD3-4E55-9928-AE7DDEF2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1C33CB-8EC3-4644-8DB1-8335698A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72A-9ADB-4734-83BE-052AB47E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6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0B532-B6F5-48B7-8F88-AD9B280C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BF5910-CA76-4B3E-8DD3-F2CCD757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A064F0-2084-4456-B9A4-FCF713A0F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D87261-FF21-4467-B7CD-471B75C6A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C2D0B4-F837-40D3-8302-BF4CE2C33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3B7101-F37B-478C-AA4C-459C5D74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640D-C62C-4CE1-B015-DB9F6A78778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87D21E-7176-4D85-87B7-D1E6EB73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9D21BE-AE3D-4725-BE36-18E47D96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72A-9ADB-4734-83BE-052AB47E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1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57B73-8701-4AE2-818D-2B461225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BF2DA4-9595-4067-BADF-750DC848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640D-C62C-4CE1-B015-DB9F6A78778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F12E7A-186A-47DC-9BEF-D2F353DA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C2864-A7B6-47E8-84F3-7C24D003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72A-9ADB-4734-83BE-052AB47E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927E5D-2C25-454D-A426-877FB8BC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640D-C62C-4CE1-B015-DB9F6A78778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8982E5-A26F-4992-8B0C-96FA4B2A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6093C-28AD-4387-86EB-1540BCFB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72A-9ADB-4734-83BE-052AB47E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4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9F375-1A05-4A71-9E17-147D8428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BDE58-BCE9-4B91-AE2E-96415A2F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A53C01-434B-47BA-90B2-E9A4B4237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F2E4D-4BF3-4F73-9AAE-78176888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640D-C62C-4CE1-B015-DB9F6A78778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92E288-A805-432A-BBC2-DAE135A3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CE1448-3B92-4D04-98B8-A8A4844D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72A-9ADB-4734-83BE-052AB47E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0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CB5DB-2E94-401D-904B-6688DF48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0351AB-15D2-4A3C-AB6D-107C23319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D0675-FDFD-4E54-B28C-D158EE11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B3A6E4-C382-4823-8D71-0BD47E6A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640D-C62C-4CE1-B015-DB9F6A78778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DC416-F366-4A3E-9C1E-8F7CB209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44850-D433-4BCE-A81D-DB5B69F5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F72A-9ADB-4734-83BE-052AB47E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4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D6332F-EBC9-4306-81D5-35B10886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1B599A-F339-4B03-9893-BDD0C733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DB04A-7E88-4129-9B37-EF1636F7A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E640D-C62C-4CE1-B015-DB9F6A78778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65219-9D19-41DD-B15C-3E2FC58B5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93F04-28E9-4A04-9AC2-C25041A79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F72A-9ADB-4734-83BE-052AB47E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2454A-B89A-4784-B8DA-F961575BD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Travis CI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852BBB-EFE1-400F-8754-B06518F5A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Lab-7</a:t>
            </a:r>
          </a:p>
          <a:p>
            <a:endParaRPr lang="en-US" altLang="zh-CN" dirty="0"/>
          </a:p>
          <a:p>
            <a:r>
              <a:rPr lang="zh-CN" altLang="en-US" dirty="0"/>
              <a:t>何启凡</a:t>
            </a:r>
            <a:endParaRPr lang="en-US" altLang="zh-CN" dirty="0"/>
          </a:p>
          <a:p>
            <a:r>
              <a:rPr lang="en-US" altLang="zh-CN" dirty="0"/>
              <a:t>10184304123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8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307FD-0E1B-4F2B-9DA3-D5648CE8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 repo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7A4E2-C194-446D-B12E-F22010A5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https://github.com/AidenHe2000/Travis_CI_Tutorial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96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4172F-F64E-4E8B-A378-3B88A975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Email screenshot</a:t>
            </a:r>
            <a:endParaRPr lang="zh-CN" altLang="en-US" dirty="0"/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7DDF0387-A7BF-4CAD-ADB9-498E42F7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02" y="1825625"/>
            <a:ext cx="4283196" cy="4351338"/>
          </a:xfrm>
        </p:spPr>
      </p:pic>
    </p:spTree>
    <p:extLst>
      <p:ext uri="{BB962C8B-B14F-4D97-AF65-F5344CB8AC3E}">
        <p14:creationId xmlns:p14="http://schemas.microsoft.com/office/powerpoint/2010/main" val="111323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Travis CI</vt:lpstr>
      <vt:lpstr>GitHub repo</vt:lpstr>
      <vt:lpstr>Email 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Travis CI</dc:title>
  <dc:creator>He Aiden</dc:creator>
  <cp:lastModifiedBy>He Aiden</cp:lastModifiedBy>
  <cp:revision>1</cp:revision>
  <dcterms:created xsi:type="dcterms:W3CDTF">2021-06-01T06:16:48Z</dcterms:created>
  <dcterms:modified xsi:type="dcterms:W3CDTF">2021-06-01T06:18:44Z</dcterms:modified>
</cp:coreProperties>
</file>