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"/>
  </p:notesMasterIdLst>
  <p:sldIdLst>
    <p:sldId id="552" r:id="rId4"/>
    <p:sldId id="554" r:id="rId5"/>
    <p:sldId id="555" r:id="rId6"/>
    <p:sldId id="556" r:id="rId7"/>
    <p:sldId id="557" r:id="rId8"/>
    <p:sldId id="558" r:id="rId9"/>
    <p:sldId id="55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2523B-6940-49A6-9826-BA8CDA6BF4AF}" v="8" dt="2021-03-23T11:06:06.223"/>
    <p1510:client id="{E865F78B-E167-4905-BD1C-0D7496E5B8AB}" v="23" dt="2021-03-23T05:56:08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 Aiden" userId="99ffb65d065f4cc0" providerId="LiveId" clId="{6B82523B-6940-49A6-9826-BA8CDA6BF4AF}"/>
    <pc:docChg chg="undo redo custSel addSld modSld sldOrd">
      <pc:chgData name="He Aiden" userId="99ffb65d065f4cc0" providerId="LiveId" clId="{6B82523B-6940-49A6-9826-BA8CDA6BF4AF}" dt="2021-03-23T11:06:11.907" v="1348" actId="20577"/>
      <pc:docMkLst>
        <pc:docMk/>
      </pc:docMkLst>
      <pc:sldChg chg="delSp modSp mod">
        <pc:chgData name="He Aiden" userId="99ffb65d065f4cc0" providerId="LiveId" clId="{6B82523B-6940-49A6-9826-BA8CDA6BF4AF}" dt="2021-03-23T10:47:42.582" v="163"/>
        <pc:sldMkLst>
          <pc:docMk/>
          <pc:sldMk cId="899612487" sldId="556"/>
        </pc:sldMkLst>
        <pc:graphicFrameChg chg="mod modGraphic">
          <ac:chgData name="He Aiden" userId="99ffb65d065f4cc0" providerId="LiveId" clId="{6B82523B-6940-49A6-9826-BA8CDA6BF4AF}" dt="2021-03-23T10:45:16.843" v="162"/>
          <ac:graphicFrameMkLst>
            <pc:docMk/>
            <pc:sldMk cId="899612487" sldId="556"/>
            <ac:graphicFrameMk id="7" creationId="{3EE8E9AB-A82F-45E6-B58E-C168D3A0E2C9}"/>
          </ac:graphicFrameMkLst>
        </pc:graphicFrameChg>
        <pc:picChg chg="del">
          <ac:chgData name="He Aiden" userId="99ffb65d065f4cc0" providerId="LiveId" clId="{6B82523B-6940-49A6-9826-BA8CDA6BF4AF}" dt="2021-03-23T10:47:42.582" v="163"/>
          <ac:picMkLst>
            <pc:docMk/>
            <pc:sldMk cId="899612487" sldId="556"/>
            <ac:picMk id="2" creationId="{6B14A377-9848-4AB4-BDE0-7255D69D6C6A}"/>
          </ac:picMkLst>
        </pc:picChg>
      </pc:sldChg>
      <pc:sldChg chg="modSp mod">
        <pc:chgData name="He Aiden" userId="99ffb65d065f4cc0" providerId="LiveId" clId="{6B82523B-6940-49A6-9826-BA8CDA6BF4AF}" dt="2021-03-23T10:54:54.725" v="449" actId="20577"/>
        <pc:sldMkLst>
          <pc:docMk/>
          <pc:sldMk cId="0" sldId="557"/>
        </pc:sldMkLst>
        <pc:spChg chg="mod">
          <ac:chgData name="He Aiden" userId="99ffb65d065f4cc0" providerId="LiveId" clId="{6B82523B-6940-49A6-9826-BA8CDA6BF4AF}" dt="2021-03-23T10:48:04.835" v="170" actId="20577"/>
          <ac:spMkLst>
            <pc:docMk/>
            <pc:sldMk cId="0" sldId="557"/>
            <ac:spMk id="35842" creationId="{DAAB4B5E-A3A9-44E6-A8C4-668958421CF0}"/>
          </ac:spMkLst>
        </pc:spChg>
        <pc:graphicFrameChg chg="mod modGraphic">
          <ac:chgData name="He Aiden" userId="99ffb65d065f4cc0" providerId="LiveId" clId="{6B82523B-6940-49A6-9826-BA8CDA6BF4AF}" dt="2021-03-23T10:54:54.725" v="449" actId="20577"/>
          <ac:graphicFrameMkLst>
            <pc:docMk/>
            <pc:sldMk cId="0" sldId="557"/>
            <ac:graphicFrameMk id="3" creationId="{7A172D0A-5B71-4399-A089-C018198E7975}"/>
          </ac:graphicFrameMkLst>
        </pc:graphicFrameChg>
      </pc:sldChg>
      <pc:sldChg chg="modSp add mod">
        <pc:chgData name="He Aiden" userId="99ffb65d065f4cc0" providerId="LiveId" clId="{6B82523B-6940-49A6-9826-BA8CDA6BF4AF}" dt="2021-03-23T10:59:54.579" v="727" actId="20577"/>
        <pc:sldMkLst>
          <pc:docMk/>
          <pc:sldMk cId="1119553724" sldId="558"/>
        </pc:sldMkLst>
        <pc:graphicFrameChg chg="mod modGraphic">
          <ac:chgData name="He Aiden" userId="99ffb65d065f4cc0" providerId="LiveId" clId="{6B82523B-6940-49A6-9826-BA8CDA6BF4AF}" dt="2021-03-23T10:59:54.579" v="727" actId="20577"/>
          <ac:graphicFrameMkLst>
            <pc:docMk/>
            <pc:sldMk cId="1119553724" sldId="558"/>
            <ac:graphicFrameMk id="3" creationId="{7A172D0A-5B71-4399-A089-C018198E7975}"/>
          </ac:graphicFrameMkLst>
        </pc:graphicFrameChg>
      </pc:sldChg>
      <pc:sldChg chg="modSp add mod ord">
        <pc:chgData name="He Aiden" userId="99ffb65d065f4cc0" providerId="LiveId" clId="{6B82523B-6940-49A6-9826-BA8CDA6BF4AF}" dt="2021-03-23T11:06:11.907" v="1348" actId="20577"/>
        <pc:sldMkLst>
          <pc:docMk/>
          <pc:sldMk cId="767659685" sldId="559"/>
        </pc:sldMkLst>
        <pc:spChg chg="mod">
          <ac:chgData name="He Aiden" userId="99ffb65d065f4cc0" providerId="LiveId" clId="{6B82523B-6940-49A6-9826-BA8CDA6BF4AF}" dt="2021-03-23T11:00:22.215" v="745" actId="20577"/>
          <ac:spMkLst>
            <pc:docMk/>
            <pc:sldMk cId="767659685" sldId="559"/>
            <ac:spMk id="35842" creationId="{DAAB4B5E-A3A9-44E6-A8C4-668958421CF0}"/>
          </ac:spMkLst>
        </pc:spChg>
        <pc:graphicFrameChg chg="mod modGraphic">
          <ac:chgData name="He Aiden" userId="99ffb65d065f4cc0" providerId="LiveId" clId="{6B82523B-6940-49A6-9826-BA8CDA6BF4AF}" dt="2021-03-23T11:06:11.907" v="1348" actId="20577"/>
          <ac:graphicFrameMkLst>
            <pc:docMk/>
            <pc:sldMk cId="767659685" sldId="559"/>
            <ac:graphicFrameMk id="3" creationId="{7A172D0A-5B71-4399-A089-C018198E7975}"/>
          </ac:graphicFrameMkLst>
        </pc:graphicFrameChg>
      </pc:sldChg>
    </pc:docChg>
  </pc:docChgLst>
  <pc:docChgLst>
    <pc:chgData name="He Aiden" userId="99ffb65d065f4cc0" providerId="LiveId" clId="{E865F78B-E167-4905-BD1C-0D7496E5B8AB}"/>
    <pc:docChg chg="undo custSel addSld delSld modSld sldOrd delMainMaster modMainMaster modNotesMaster">
      <pc:chgData name="He Aiden" userId="99ffb65d065f4cc0" providerId="LiveId" clId="{E865F78B-E167-4905-BD1C-0D7496E5B8AB}" dt="2021-03-23T06:00:33.598" v="1278" actId="20577"/>
      <pc:docMkLst>
        <pc:docMk/>
      </pc:docMkLst>
      <pc:sldChg chg="new del">
        <pc:chgData name="He Aiden" userId="99ffb65d065f4cc0" providerId="LiveId" clId="{E865F78B-E167-4905-BD1C-0D7496E5B8AB}" dt="2021-03-23T05:21:07.778" v="9" actId="47"/>
        <pc:sldMkLst>
          <pc:docMk/>
          <pc:sldMk cId="3085945466" sldId="256"/>
        </pc:sldMkLst>
      </pc:sldChg>
      <pc:sldChg chg="delSp modSp add del mod">
        <pc:chgData name="He Aiden" userId="99ffb65d065f4cc0" providerId="LiveId" clId="{E865F78B-E167-4905-BD1C-0D7496E5B8AB}" dt="2021-03-23T05:56:37.729" v="1038" actId="2164"/>
        <pc:sldMkLst>
          <pc:docMk/>
          <pc:sldMk cId="0" sldId="552"/>
        </pc:sldMkLst>
        <pc:spChg chg="mod">
          <ac:chgData name="He Aiden" userId="99ffb65d065f4cc0" providerId="LiveId" clId="{E865F78B-E167-4905-BD1C-0D7496E5B8AB}" dt="2021-03-23T05:21:10.738" v="10" actId="27636"/>
          <ac:spMkLst>
            <pc:docMk/>
            <pc:sldMk cId="0" sldId="552"/>
            <ac:spMk id="2" creationId="{FE6F2914-071F-43BE-8CF8-673C71A02B48}"/>
          </ac:spMkLst>
        </pc:spChg>
        <pc:spChg chg="del mod">
          <ac:chgData name="He Aiden" userId="99ffb65d065f4cc0" providerId="LiveId" clId="{E865F78B-E167-4905-BD1C-0D7496E5B8AB}" dt="2021-03-23T05:26:31.410" v="32" actId="478"/>
          <ac:spMkLst>
            <pc:docMk/>
            <pc:sldMk cId="0" sldId="552"/>
            <ac:spMk id="10244" creationId="{9060D59A-4483-43AF-9DA1-F440477BF2A1}"/>
          </ac:spMkLst>
        </pc:spChg>
        <pc:graphicFrameChg chg="mod modGraphic">
          <ac:chgData name="He Aiden" userId="99ffb65d065f4cc0" providerId="LiveId" clId="{E865F78B-E167-4905-BD1C-0D7496E5B8AB}" dt="2021-03-23T05:56:37.729" v="1038" actId="2164"/>
          <ac:graphicFrameMkLst>
            <pc:docMk/>
            <pc:sldMk cId="0" sldId="552"/>
            <ac:graphicFrameMk id="3" creationId="{3E2D54BE-7DA3-4B67-852D-C7E5A1909993}"/>
          </ac:graphicFrameMkLst>
        </pc:graphicFrameChg>
        <pc:picChg chg="mod">
          <ac:chgData name="He Aiden" userId="99ffb65d065f4cc0" providerId="LiveId" clId="{E865F78B-E167-4905-BD1C-0D7496E5B8AB}" dt="2021-03-23T05:21:02.304" v="6"/>
          <ac:picMkLst>
            <pc:docMk/>
            <pc:sldMk cId="0" sldId="552"/>
            <ac:picMk id="10245" creationId="{7F1874BF-6991-4E02-A856-DAD7AA2E827F}"/>
          </ac:picMkLst>
        </pc:picChg>
      </pc:sldChg>
      <pc:sldChg chg="modSp mod">
        <pc:chgData name="He Aiden" userId="99ffb65d065f4cc0" providerId="LiveId" clId="{E865F78B-E167-4905-BD1C-0D7496E5B8AB}" dt="2021-03-23T05:45:43.813" v="483" actId="20577"/>
        <pc:sldMkLst>
          <pc:docMk/>
          <pc:sldMk cId="0" sldId="554"/>
        </pc:sldMkLst>
        <pc:graphicFrameChg chg="modGraphic">
          <ac:chgData name="He Aiden" userId="99ffb65d065f4cc0" providerId="LiveId" clId="{E865F78B-E167-4905-BD1C-0D7496E5B8AB}" dt="2021-03-23T05:45:43.813" v="483" actId="20577"/>
          <ac:graphicFrameMkLst>
            <pc:docMk/>
            <pc:sldMk cId="0" sldId="554"/>
            <ac:graphicFrameMk id="7" creationId="{3EE8E9AB-A82F-45E6-B58E-C168D3A0E2C9}"/>
          </ac:graphicFrameMkLst>
        </pc:graphicFrameChg>
      </pc:sldChg>
      <pc:sldChg chg="new del">
        <pc:chgData name="He Aiden" userId="99ffb65d065f4cc0" providerId="LiveId" clId="{E865F78B-E167-4905-BD1C-0D7496E5B8AB}" dt="2021-03-23T05:41:31.300" v="276" actId="47"/>
        <pc:sldMkLst>
          <pc:docMk/>
          <pc:sldMk cId="931271516" sldId="555"/>
        </pc:sldMkLst>
      </pc:sldChg>
      <pc:sldChg chg="modSp add mod">
        <pc:chgData name="He Aiden" userId="99ffb65d065f4cc0" providerId="LiveId" clId="{E865F78B-E167-4905-BD1C-0D7496E5B8AB}" dt="2021-03-23T05:52:47.690" v="952"/>
        <pc:sldMkLst>
          <pc:docMk/>
          <pc:sldMk cId="949832575" sldId="555"/>
        </pc:sldMkLst>
        <pc:graphicFrameChg chg="mod modGraphic">
          <ac:chgData name="He Aiden" userId="99ffb65d065f4cc0" providerId="LiveId" clId="{E865F78B-E167-4905-BD1C-0D7496E5B8AB}" dt="2021-03-23T05:52:47.690" v="952"/>
          <ac:graphicFrameMkLst>
            <pc:docMk/>
            <pc:sldMk cId="949832575" sldId="555"/>
            <ac:graphicFrameMk id="7" creationId="{3EE8E9AB-A82F-45E6-B58E-C168D3A0E2C9}"/>
          </ac:graphicFrameMkLst>
        </pc:graphicFrameChg>
      </pc:sldChg>
      <pc:sldChg chg="modSp add mod ord">
        <pc:chgData name="He Aiden" userId="99ffb65d065f4cc0" providerId="LiveId" clId="{E865F78B-E167-4905-BD1C-0D7496E5B8AB}" dt="2021-03-23T06:00:33.598" v="1278" actId="20577"/>
        <pc:sldMkLst>
          <pc:docMk/>
          <pc:sldMk cId="899612487" sldId="556"/>
        </pc:sldMkLst>
        <pc:spChg chg="mod">
          <ac:chgData name="He Aiden" userId="99ffb65d065f4cc0" providerId="LiveId" clId="{E865F78B-E167-4905-BD1C-0D7496E5B8AB}" dt="2021-03-23T05:53:52.369" v="981" actId="20577"/>
          <ac:spMkLst>
            <pc:docMk/>
            <pc:sldMk cId="899612487" sldId="556"/>
            <ac:spMk id="31746" creationId="{1301D355-E3C7-4B6D-9B8F-3AE0F8B4331A}"/>
          </ac:spMkLst>
        </pc:spChg>
        <pc:graphicFrameChg chg="mod modGraphic">
          <ac:chgData name="He Aiden" userId="99ffb65d065f4cc0" providerId="LiveId" clId="{E865F78B-E167-4905-BD1C-0D7496E5B8AB}" dt="2021-03-23T06:00:33.598" v="1278" actId="20577"/>
          <ac:graphicFrameMkLst>
            <pc:docMk/>
            <pc:sldMk cId="899612487" sldId="556"/>
            <ac:graphicFrameMk id="7" creationId="{3EE8E9AB-A82F-45E6-B58E-C168D3A0E2C9}"/>
          </ac:graphicFrameMkLst>
        </pc:graphicFrameChg>
      </pc:sldChg>
      <pc:sldMasterChg chg="modSp modSldLayout">
        <pc:chgData name="He Aiden" userId="99ffb65d065f4cc0" providerId="LiveId" clId="{E865F78B-E167-4905-BD1C-0D7496E5B8AB}" dt="2021-03-23T05:21:02.304" v="6"/>
        <pc:sldMasterMkLst>
          <pc:docMk/>
          <pc:sldMasterMk cId="1898322119" sldId="2147483648"/>
        </pc:sldMasterMkLst>
        <pc:spChg chg="mod">
          <ac:chgData name="He Aiden" userId="99ffb65d065f4cc0" providerId="LiveId" clId="{E865F78B-E167-4905-BD1C-0D7496E5B8AB}" dt="2021-03-23T05:21:02.304" v="6"/>
          <ac:spMkLst>
            <pc:docMk/>
            <pc:sldMasterMk cId="1898322119" sldId="2147483648"/>
            <ac:spMk id="2" creationId="{00113655-3818-4EE0-BEED-E72CCD284D00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1898322119" sldId="2147483648"/>
            <ac:spMk id="3" creationId="{DC31F369-25F8-4376-8F7E-97F56C50AC8C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1898322119" sldId="2147483648"/>
            <ac:spMk id="4" creationId="{045D6BDD-CCBD-433A-BE8A-C6F7D4EDC35C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1898322119" sldId="2147483648"/>
            <ac:spMk id="5" creationId="{F85827A5-AEA3-4F29-B6B4-C1D595034526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1898322119" sldId="2147483648"/>
            <ac:spMk id="6" creationId="{49C008FB-DA84-4ABC-B443-9E57C6F48AD9}"/>
          </ac:spMkLst>
        </pc:spChg>
        <pc:sldLayoutChg chg="modSp">
          <pc:chgData name="He Aiden" userId="99ffb65d065f4cc0" providerId="LiveId" clId="{E865F78B-E167-4905-BD1C-0D7496E5B8AB}" dt="2021-03-23T05:21:02.304" v="6"/>
          <pc:sldLayoutMkLst>
            <pc:docMk/>
            <pc:sldMasterMk cId="1898322119" sldId="2147483648"/>
            <pc:sldLayoutMk cId="2704927016" sldId="2147483649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704927016" sldId="2147483649"/>
              <ac:spMk id="2" creationId="{D7E08C1B-CBB1-40BA-ACF9-2EA7FB7D43D3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704927016" sldId="2147483649"/>
              <ac:spMk id="3" creationId="{2525B6E7-A9FD-407B-ABFC-005009C26CE7}"/>
            </ac:spMkLst>
          </pc:spChg>
        </pc:sldLayoutChg>
        <pc:sldLayoutChg chg="modSp">
          <pc:chgData name="He Aiden" userId="99ffb65d065f4cc0" providerId="LiveId" clId="{E865F78B-E167-4905-BD1C-0D7496E5B8AB}" dt="2021-03-23T05:21:02.304" v="6"/>
          <pc:sldLayoutMkLst>
            <pc:docMk/>
            <pc:sldMasterMk cId="1898322119" sldId="2147483648"/>
            <pc:sldLayoutMk cId="662655013" sldId="2147483651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662655013" sldId="2147483651"/>
              <ac:spMk id="2" creationId="{6E8FBC09-624E-47DE-ABDA-FBAA2C396D7E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662655013" sldId="2147483651"/>
              <ac:spMk id="3" creationId="{426D333F-CBD4-4D02-88C4-0CC936B627C4}"/>
            </ac:spMkLst>
          </pc:spChg>
        </pc:sldLayoutChg>
        <pc:sldLayoutChg chg="modSp">
          <pc:chgData name="He Aiden" userId="99ffb65d065f4cc0" providerId="LiveId" clId="{E865F78B-E167-4905-BD1C-0D7496E5B8AB}" dt="2021-03-23T05:21:02.304" v="6"/>
          <pc:sldLayoutMkLst>
            <pc:docMk/>
            <pc:sldMasterMk cId="1898322119" sldId="2147483648"/>
            <pc:sldLayoutMk cId="3800271818" sldId="2147483652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3800271818" sldId="2147483652"/>
              <ac:spMk id="3" creationId="{BAEF9885-D819-4E48-AAF7-E94F5A0AB396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3800271818" sldId="2147483652"/>
              <ac:spMk id="4" creationId="{E7F8FAFA-4D32-4F69-846E-EB066D61E539}"/>
            </ac:spMkLst>
          </pc:spChg>
        </pc:sldLayoutChg>
        <pc:sldLayoutChg chg="modSp">
          <pc:chgData name="He Aiden" userId="99ffb65d065f4cc0" providerId="LiveId" clId="{E865F78B-E167-4905-BD1C-0D7496E5B8AB}" dt="2021-03-23T05:21:02.304" v="6"/>
          <pc:sldLayoutMkLst>
            <pc:docMk/>
            <pc:sldMasterMk cId="1898322119" sldId="2147483648"/>
            <pc:sldLayoutMk cId="2419397979" sldId="2147483653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419397979" sldId="2147483653"/>
              <ac:spMk id="2" creationId="{0EC4A7D0-9DF1-44E6-BC44-48A68D22A847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419397979" sldId="2147483653"/>
              <ac:spMk id="3" creationId="{315333F8-BFA7-40C8-B7E5-3205CCE9FCE6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419397979" sldId="2147483653"/>
              <ac:spMk id="4" creationId="{7478B144-5511-4C65-89CF-3DA8D64975E3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419397979" sldId="2147483653"/>
              <ac:spMk id="5" creationId="{CABB7A76-4408-4613-9DB3-CE5A9D3BCE0F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419397979" sldId="2147483653"/>
              <ac:spMk id="6" creationId="{823C4C22-6170-470E-88C0-E12DD500A1DD}"/>
            </ac:spMkLst>
          </pc:spChg>
        </pc:sldLayoutChg>
        <pc:sldLayoutChg chg="modSp">
          <pc:chgData name="He Aiden" userId="99ffb65d065f4cc0" providerId="LiveId" clId="{E865F78B-E167-4905-BD1C-0D7496E5B8AB}" dt="2021-03-23T05:21:02.304" v="6"/>
          <pc:sldLayoutMkLst>
            <pc:docMk/>
            <pc:sldMasterMk cId="1898322119" sldId="2147483648"/>
            <pc:sldLayoutMk cId="809234634" sldId="2147483656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809234634" sldId="2147483656"/>
              <ac:spMk id="2" creationId="{DACD7FC4-E47A-4144-9ECB-AF90052C974F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809234634" sldId="2147483656"/>
              <ac:spMk id="3" creationId="{33A59441-0C48-4DD8-88FD-682C6DCA8388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809234634" sldId="2147483656"/>
              <ac:spMk id="4" creationId="{CEFC33F8-464D-4FE3-BB15-8F8A603DD50B}"/>
            </ac:spMkLst>
          </pc:spChg>
        </pc:sldLayoutChg>
        <pc:sldLayoutChg chg="modSp">
          <pc:chgData name="He Aiden" userId="99ffb65d065f4cc0" providerId="LiveId" clId="{E865F78B-E167-4905-BD1C-0D7496E5B8AB}" dt="2021-03-23T05:21:02.304" v="6"/>
          <pc:sldLayoutMkLst>
            <pc:docMk/>
            <pc:sldMasterMk cId="1898322119" sldId="2147483648"/>
            <pc:sldLayoutMk cId="1558333638" sldId="2147483657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1558333638" sldId="2147483657"/>
              <ac:spMk id="2" creationId="{F2C4FE0B-8ED9-41F1-9D13-75454E6CCA7F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1558333638" sldId="2147483657"/>
              <ac:spMk id="3" creationId="{F2CD0276-4BA3-434C-B62A-7C8898203FC3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1558333638" sldId="2147483657"/>
              <ac:spMk id="4" creationId="{EE6038ED-1E9B-44FB-A2DB-59A6D85E3150}"/>
            </ac:spMkLst>
          </pc:spChg>
        </pc:sldLayoutChg>
        <pc:sldLayoutChg chg="modSp">
          <pc:chgData name="He Aiden" userId="99ffb65d065f4cc0" providerId="LiveId" clId="{E865F78B-E167-4905-BD1C-0D7496E5B8AB}" dt="2021-03-23T05:21:02.304" v="6"/>
          <pc:sldLayoutMkLst>
            <pc:docMk/>
            <pc:sldMasterMk cId="1898322119" sldId="2147483648"/>
            <pc:sldLayoutMk cId="2721787221" sldId="2147483659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721787221" sldId="2147483659"/>
              <ac:spMk id="2" creationId="{28B8B7AC-BE5B-4330-9E8D-46033B815435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721787221" sldId="2147483659"/>
              <ac:spMk id="3" creationId="{3FB355CF-E370-4E93-AEF6-89A86F40C710}"/>
            </ac:spMkLst>
          </pc:spChg>
        </pc:sldLayoutChg>
      </pc:sldMasterChg>
      <pc:sldMasterChg chg="modSp del delSldLayout modSldLayout">
        <pc:chgData name="He Aiden" userId="99ffb65d065f4cc0" providerId="LiveId" clId="{E865F78B-E167-4905-BD1C-0D7496E5B8AB}" dt="2021-03-23T05:21:05.723" v="7" actId="47"/>
        <pc:sldMasterMkLst>
          <pc:docMk/>
          <pc:sldMasterMk cId="2588715873" sldId="2147483660"/>
        </pc:sldMasterMkLst>
        <pc:spChg chg="mod">
          <ac:chgData name="He Aiden" userId="99ffb65d065f4cc0" providerId="LiveId" clId="{E865F78B-E167-4905-BD1C-0D7496E5B8AB}" dt="2021-03-23T05:21:02.304" v="6"/>
          <ac:spMkLst>
            <pc:docMk/>
            <pc:sldMasterMk cId="2588715873" sldId="2147483660"/>
            <ac:spMk id="1026" creationId="{13E0E803-F0ED-4497-A3C8-A853E84C68FF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2588715873" sldId="2147483660"/>
            <ac:spMk id="1027" creationId="{DDFEC6F6-A95E-4B4A-A762-29CFC34CB17A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2588715873" sldId="2147483660"/>
            <ac:spMk id="1028" creationId="{F0F63813-B457-40CC-BE19-969A776F8F3F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2588715873" sldId="2147483660"/>
            <ac:spMk id="1029" creationId="{77D93EEE-5EB0-48B9-8A92-3A0D243EAE17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2588715873" sldId="2147483660"/>
            <ac:spMk id="1030" creationId="{C268E0EB-36A2-4765-AC16-82C6FA8CF21A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2588715873" sldId="2147483660"/>
            <ac:spMk id="1031" creationId="{DD465258-DE3F-4816-8165-6832D54613C5}"/>
          </ac:spMkLst>
        </pc:spChg>
        <pc:sldLayoutChg chg="modSp 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2034804683" sldId="2147483661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2034804683" sldId="2147483661"/>
              <ac:spMk id="2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2034804683" sldId="2147483661"/>
              <ac:spMk id="3" creationId="{00000000-0000-0000-0000-000000000000}"/>
            </ac:spMkLst>
          </pc:spChg>
        </pc:sldLayoutChg>
        <pc:sldLayoutChg chg="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1246583131" sldId="2147483662"/>
          </pc:sldLayoutMkLst>
        </pc:sldLayoutChg>
        <pc:sldLayoutChg chg="modSp 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381217354" sldId="2147483663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381217354" sldId="2147483663"/>
              <ac:spMk id="2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381217354" sldId="2147483663"/>
              <ac:spMk id="3" creationId="{00000000-0000-0000-0000-000000000000}"/>
            </ac:spMkLst>
          </pc:spChg>
        </pc:sldLayoutChg>
        <pc:sldLayoutChg chg="modSp 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2881704195" sldId="2147483664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2881704195" sldId="2147483664"/>
              <ac:spMk id="3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2881704195" sldId="2147483664"/>
              <ac:spMk id="4" creationId="{00000000-0000-0000-0000-000000000000}"/>
            </ac:spMkLst>
          </pc:spChg>
        </pc:sldLayoutChg>
        <pc:sldLayoutChg chg="modSp 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1451135392" sldId="2147483665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1451135392" sldId="2147483665"/>
              <ac:spMk id="2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1451135392" sldId="2147483665"/>
              <ac:spMk id="3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1451135392" sldId="2147483665"/>
              <ac:spMk id="4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1451135392" sldId="2147483665"/>
              <ac:spMk id="5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1451135392" sldId="2147483665"/>
              <ac:spMk id="6" creationId="{00000000-0000-0000-0000-000000000000}"/>
            </ac:spMkLst>
          </pc:spChg>
        </pc:sldLayoutChg>
        <pc:sldLayoutChg chg="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1643558492" sldId="2147483666"/>
          </pc:sldLayoutMkLst>
        </pc:sldLayoutChg>
        <pc:sldLayoutChg chg="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2434340983" sldId="2147483667"/>
          </pc:sldLayoutMkLst>
        </pc:sldLayoutChg>
        <pc:sldLayoutChg chg="modSp 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913344595" sldId="2147483668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913344595" sldId="2147483668"/>
              <ac:spMk id="2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913344595" sldId="2147483668"/>
              <ac:spMk id="3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913344595" sldId="2147483668"/>
              <ac:spMk id="4" creationId="{00000000-0000-0000-0000-000000000000}"/>
            </ac:spMkLst>
          </pc:spChg>
        </pc:sldLayoutChg>
        <pc:sldLayoutChg chg="modSp 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2251165881" sldId="2147483669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2251165881" sldId="2147483669"/>
              <ac:spMk id="2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2251165881" sldId="2147483669"/>
              <ac:spMk id="3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2251165881" sldId="2147483669"/>
              <ac:spMk id="4" creationId="{00000000-0000-0000-0000-000000000000}"/>
            </ac:spMkLst>
          </pc:spChg>
        </pc:sldLayoutChg>
        <pc:sldLayoutChg chg="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1177553817" sldId="2147483670"/>
          </pc:sldLayoutMkLst>
        </pc:sldLayoutChg>
        <pc:sldLayoutChg chg="modSp 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3274164449" sldId="2147483671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3274164449" sldId="2147483671"/>
              <ac:spMk id="2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3274164449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25282-91C5-4FFB-B14F-289B6CBF7367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026B8-70A3-48ED-86AA-189D0F311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8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9EF57DA-7B92-40C7-9910-7841D079E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12CF2A-9E10-464E-BA08-53C7A6F3F09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68A3394-DF4E-47FD-9C6F-3DA81EABE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4DFC18D-BD65-4686-AB46-908C3795B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752D566-BE14-4437-868A-B59256525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C6AB35-7377-4CAF-BF62-33F178FE916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60FDE9E-8EAB-455B-9B61-BE86F51A4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B13641-C565-4C3B-BD0D-52306EF95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752D566-BE14-4437-868A-B59256525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C6AB35-7377-4CAF-BF62-33F178FE916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60FDE9E-8EAB-455B-9B61-BE86F51A4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B13641-C565-4C3B-BD0D-52306EF95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02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752D566-BE14-4437-868A-B59256525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C6AB35-7377-4CAF-BF62-33F178FE916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60FDE9E-8EAB-455B-9B61-BE86F51A4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B13641-C565-4C3B-BD0D-52306EF95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24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1B0A72F-17C6-4BA4-A3A1-F105F9343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26AAC-1AA3-431B-B95D-9F0EFCB485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60E95A2-B9C5-4945-868D-161CED0E71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9420E90-32EE-4D1C-90AD-8EE656C84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1B0A72F-17C6-4BA4-A3A1-F105F9343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26AAC-1AA3-431B-B95D-9F0EFCB485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60E95A2-B9C5-4945-868D-161CED0E7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9420E90-32EE-4D1C-90AD-8EE656C84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937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1B0A72F-17C6-4BA4-A3A1-F105F9343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26AAC-1AA3-431B-B95D-9F0EFCB485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60E95A2-B9C5-4945-868D-161CED0E7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9420E90-32EE-4D1C-90AD-8EE656C84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08C1B-CBB1-40BA-ACF9-2EA7FB7D4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5B6E7-A9FD-407B-ABFC-005009C26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96C94-BC95-4415-94F1-63B0BF95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8AC7E-6CE4-4356-80AE-0BC8BE17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49442-6535-4293-A56B-78F9D595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2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B5AD1-DE19-4FEC-8D32-8963D28A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96D750-D86A-4763-ACAF-8520914BF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637B5-7ED2-4A20-8B71-FF8B8853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E864A-68B5-45B7-A107-EBAE0F25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C38ED-084A-4E3A-A8AE-9DF75817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1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B8B7AC-BE5B-4330-9E8D-46033B815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B355CF-E370-4E93-AEF6-89A86F40C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20964-1C2E-4242-B6EF-FBF60769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81677-85B9-4156-A61D-EE9FE878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683ED-E725-456D-9CF1-2DC3B23F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87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35F77C-CAD0-4B1C-B062-385015891E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9455F0-7A86-42A4-92C3-C143746F9F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3202D4-2154-41FE-9CFE-DA1BA297F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395949-0CF4-4F71-8DDD-C5DEFF4CED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84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680000"/>
              </a:buClr>
              <a:buFont typeface="Wingdings" panose="05000000000000000000" pitchFamily="2" charset="2"/>
              <a:buChar char="q"/>
              <a:defRPr>
                <a:latin typeface="AvantGarde Bk BT" panose="020B04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4F4707-9964-4430-97E3-5A54FC4A48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8206B4-DC84-40D8-9994-08A4BEC356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353047-8310-47F9-BE1C-00B32B02F0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87C36-CB97-464C-AA19-D450DAA89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133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5C3DDC-598D-4FB7-9424-6A9DD116EB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21838D-1624-4881-8E07-3FAEF494C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8231DD-541F-4C1B-A3AA-D9FD81ADED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E4143-2C7A-401D-AF60-60D2513C07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70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129088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313" y="1600200"/>
            <a:ext cx="4129087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C8D42D-33E8-4954-B33A-4A8E35655F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14C5E-2B91-4262-9A0B-171B23ABDD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38820-913B-4734-8DF8-F33ADFE532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542F7-F8A9-4149-8DE1-658FF7A576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862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55502B-FF86-447D-AD48-97A7E03B16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D3C9AFF-3AD8-4350-AF17-F6E3E45956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811853-3207-4853-8993-A0E1B4FE9A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C8A57-9749-439F-A5C4-BD5195B6B5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660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0311F8F-B21D-459C-A761-3D4385B7F4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45A0516-7B39-4654-963A-CD44C32A18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B0C9249-9991-40B7-B96A-0F25A88438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DA163-618C-47B3-8C77-A674266C1A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821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90DA80-53C4-4798-8244-64E7420D39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7D67C53-C0A9-43EC-BBF4-37B09E7B61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67EA6B2-ECE3-47C9-94C4-DA19C3AACB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77FACA-457E-49DB-B89D-0486820D9F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750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25CCB0-B53F-4099-BDA5-E97867CBD1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931D8-25AB-4B57-A509-88FE223C9D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AB9D03-82A5-4F59-B4D7-46946C43C5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42116A-4241-4FC8-8CD2-55D6689055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6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05CFD-CF8D-4181-AF1D-5AE34806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A0B8C-9897-4D97-84A7-C5BD8B26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C3526-9EC6-4E32-9BA4-8811CA7A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947B6-2682-42AE-B64A-84FE450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B1372-A884-48E6-9BEF-FA09679D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42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CA304-A778-4FBC-B41E-7B8D9C2BE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72C82-E3DD-41AD-B8D7-B0FB848976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01A84-946F-4675-87F2-BD7AB8B6E1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713B5-770C-4789-8AEE-3E2E52E97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161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4CC802-F1F2-4CA0-9E57-E3315D2A68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18E12A-4652-4D95-ACEE-BD49BB56CF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F76F66-8714-432E-8005-9DAC0AA94C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AC9EA-CC40-46C3-A176-1A34DB1A3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557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152400"/>
            <a:ext cx="2143125" cy="6129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276975" cy="6129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345547-EA28-4A91-8CC4-CB4DC03A52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680558-84B5-44FA-83FB-AEFD2C5ED7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E11A3C-ADC0-4C42-97EE-D682BB5A8F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9AE41-0861-46FB-98CB-2FD0E9AA25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918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195A24-8D8E-4A40-9524-06B1881084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7EC0F2-0455-49DC-81EF-05438886B4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1EAF0E-92CC-47B8-B668-2671C54AF3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FFBED-55E6-4A26-BDF4-ED55936FB2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366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680000"/>
              </a:buClr>
              <a:buFont typeface="Wingdings" panose="05000000000000000000" pitchFamily="2" charset="2"/>
              <a:buChar char="q"/>
              <a:defRPr>
                <a:latin typeface="AvantGarde Bk BT" panose="020B04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D9D6B7-F016-49DB-836D-7A9F4738D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F88DBC-85EB-4D88-82B7-76281B9921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53A7EE-B652-4946-ACD5-8BE3D7D487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4F95B1-DCEC-40B7-8800-4A7AE0D96B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414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97CB2E-68F9-4C73-B4B3-53C1C569D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2FF736-C565-4D43-A59D-3AEDDA324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8BA235-3CD1-40E5-A784-840E2926C8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505E5B-6AB5-4AC6-9739-7B3C86DF8C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494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129088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313" y="1600200"/>
            <a:ext cx="4129087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A1AF95-2DB3-45C7-8E86-0E8FFD3BE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43A56-F8AE-4613-AEA9-8A4688F11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1A3B86-3356-40EE-A637-11A60A3DA1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FBEA5A-1B94-4C53-AF27-47F62BB203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685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0E8184-C88C-45C5-B685-2B868182D2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8172F6D-01A9-4F38-9B60-15A9EE791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6316132-3D60-4DC8-A0B7-66C1CDC215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0288D-D04A-4D3D-B277-C2394F3D6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591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76DE74-30E5-4563-961A-6BCDEEF670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FB1FA1-3437-444C-BB4F-B28204C89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C28490-03CF-4469-8037-7828FB0DC7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3078E-39B6-455F-85DB-8BBEAF6F54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7863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7E90D79-F19C-4EC9-891D-836EDA2F5B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AEF523-898C-406D-93ED-95D9928273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FF8D9D-ED2C-415C-94F3-7E0A087B6F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C1580-F9F2-4A77-84A1-9A88DB80CF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66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FBC09-624E-47DE-ABDA-FBAA2C39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D333F-CBD4-4D02-88C4-0CC936B6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88644-FC37-421D-BD8F-356F7B17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60259-356D-44D1-BE35-1739C62C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D83FAF-41D8-4CD4-B1F5-9BD1E9E1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550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248AC-3CDC-4685-A412-86A7E899A3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88D45-5A5B-4E92-ABBF-CD631DC2CF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2CA39-D071-49B7-A1A0-8C859A7A0B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78BCD-906A-4E75-8EDB-1DE384F86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0077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90FEB-5D3C-489B-83AF-40BC74FF2B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88348-ABA1-4844-BF2A-4490E8B3A6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A4424-58F0-433C-8E72-1E2BEE785D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E6837-17D1-477B-AC9F-1B2B6ADA1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154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C3FE78-04A3-4C35-B803-EFB0481909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E43B24-A4AF-4906-9A7C-0AD5FE391D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AA82D1-F772-4CD3-B47D-BEC9D5E011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C1D82-12ED-4E9E-9BAA-36BCD72DC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7487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152400"/>
            <a:ext cx="2143125" cy="6129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276975" cy="6129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AE6DA7-1EA6-4A1F-A921-CD9DFD96A7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92FC5C-D3B5-4E75-8DD8-6CD50F7151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871AF6-2685-4984-8D16-601E026261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8449C-80A8-4026-950F-CC57535D35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56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6D6E1-4DC4-4D15-9203-DA4F805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F9885-D819-4E48-AAF7-E94F5A0AB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F8FAFA-4D32-4F69-846E-EB066D61E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D797C8-097C-42DF-A0E1-0EBBAC99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5D048-199C-476A-811E-E989BFCB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AFCE1-57D1-4D01-AFB4-B83E5A4C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4A7D0-9DF1-44E6-BC44-48A68D22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5333F8-BFA7-40C8-B7E5-3205CCE9F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78B144-5511-4C65-89CF-3DA8D6497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BB7A76-4408-4613-9DB3-CE5A9D3B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3C4C22-6170-470E-88C0-E12DD500A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A80BFA-D3EA-4138-8547-53088D63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37393F-064E-4542-A89E-54DAD40A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DF6AEE-EF80-4222-9528-66E1923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9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13EB4-DA20-45C2-90C2-F6671DE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808E-55A0-4C0E-A556-ED430F37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B47103-290C-4A44-BA09-0EFA5DC6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391DBD-331A-482F-9BD8-1F1DA2CC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8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123E2A-7180-44B3-B8AC-2D428F0F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462E3C-3E35-405E-A234-10EFB205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D67A3-4B86-4163-B71D-4029B8F7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48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D7FC4-E47A-4144-9ECB-AF90052C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59441-0C48-4DD8-88FD-682C6DCA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FC33F8-464D-4FE3-BB15-8F8A603DD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CFE99-5D22-469A-ADDE-564826A0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2786C-F2B0-4E68-8C01-A0920663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0E46D-B20C-4644-94D1-4837E51B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3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4FE0B-8ED9-41F1-9D13-75454E6C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CD0276-4BA3-434C-B62A-7C8898203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038ED-1E9B-44FB-A2DB-59A6D85E3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7DDCC8-803D-4F2A-A9AB-B359F890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48F4C-F763-48E4-9875-B28DF7D2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04BD6-62D3-451C-924D-07BC1987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3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113655-3818-4EE0-BEED-E72CCD28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1F369-25F8-4376-8F7E-97F56C50A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6BDD-CCBD-433A-BE8A-C6F7D4EDC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8AFC-D5B8-4C8B-A4DE-6E3AE96E5839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827A5-AEA3-4F29-B6B4-C1D595034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008FB-DA84-4ABC-B443-9E57C6F48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E0E803-F0ED-4497-A3C8-A853E84C6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572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DFEC6F6-A95E-4B4A-A762-29CFC34CB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600200"/>
            <a:ext cx="8410575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0F63813-B457-40CC-BE19-969A776F8F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7D93EEE-5EB0-48B9-8A92-3A0D243EAE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268E0EB-36A2-4765-AC16-82C6FA8CF2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fld id="{821508D2-98F6-4D68-A926-F650EE7FD1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DD465258-DE3F-4816-8165-6832D54613C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7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618346-2C6D-42DE-B5F4-5AE403A8A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572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15D1F9-F248-491F-95F3-C16DE1A6C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600200"/>
            <a:ext cx="8410575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60AA380-55A4-43EA-B383-26CC158FB7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9D659E3-64F1-47E7-A675-66B418D397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D1CAC5-971D-4FCF-A5C8-B4C10CCFDD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fld id="{52DDB5AF-78BF-46D5-812F-B695BFDF6F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3E7C783B-F1E2-469E-B61A-E219444ADA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15A17845-5B3A-42A3-B295-0BF9AF3E2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Deriving Use Cases from</a:t>
            </a:r>
            <a:br>
              <a:rPr lang="en-US" altLang="en-US"/>
            </a:br>
            <a:r>
              <a:rPr lang="en-US" altLang="en-US"/>
              <a:t>System Requirements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6F2914-071F-43BE-8CF8-673C71A0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5964238"/>
            <a:ext cx="8410575" cy="6413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Initiating actors (“users”) are already identified in user stories</a:t>
            </a:r>
          </a:p>
          <a:p>
            <a:pPr>
              <a:defRPr/>
            </a:pPr>
            <a:r>
              <a:rPr lang="en-US" dirty="0"/>
              <a:t>Participating actors identified as part of use case analysis</a:t>
            </a:r>
          </a:p>
        </p:txBody>
      </p:sp>
      <p:pic>
        <p:nvPicPr>
          <p:cNvPr id="10245" name="Picture 228">
            <a:extLst>
              <a:ext uri="{FF2B5EF4-FFF2-40B4-BE49-F238E27FC236}">
                <a16:creationId xmlns:a16="http://schemas.microsoft.com/office/drawing/2014/main" id="{7F1874BF-6991-4E02-A856-DAD7AA2E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1196975"/>
            <a:ext cx="1273175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2D54BE-7DA3-4B67-852D-C7E5A1909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12654"/>
              </p:ext>
            </p:extLst>
          </p:nvPr>
        </p:nvGraphicFramePr>
        <p:xfrm>
          <a:off x="542925" y="2924175"/>
          <a:ext cx="8162925" cy="829511"/>
        </p:xfrm>
        <a:graphic>
          <a:graphicData uri="http://schemas.openxmlformats.org/drawingml/2006/table">
            <a:tbl>
              <a:tblPr/>
              <a:tblGrid>
                <a:gridCol w="837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853">
                  <a:extLst>
                    <a:ext uri="{9D8B030D-6E8A-4147-A177-3AD203B41FA5}">
                      <a16:colId xmlns:a16="http://schemas.microsoft.com/office/drawing/2014/main" val="4107516942"/>
                    </a:ext>
                  </a:extLst>
                </a:gridCol>
                <a:gridCol w="1688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Initiator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+mn-ea"/>
                          <a:cs typeface="+mn-cs"/>
                        </a:rPr>
                        <a:t>Initiator’s Goal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+mn-ea"/>
                          <a:cs typeface="+mn-cs"/>
                        </a:rPr>
                        <a:t>Participants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Use Case Name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49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Tenant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Unlock and enter home.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Lock, Household Devices, Database, Mobile Phones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Unlock (UC‑1)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Landlord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Retire an existing user account and disable access.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RetireUser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(UC‑4)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1301D355-E3C7-4B6D-9B8F-3AE0F8B43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1: Unlock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E8E9AB-A82F-45E6-B58E-C168D3A0E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49755"/>
              </p:ext>
            </p:extLst>
          </p:nvPr>
        </p:nvGraphicFramePr>
        <p:xfrm>
          <a:off x="644525" y="1692275"/>
          <a:ext cx="7932738" cy="4902152"/>
        </p:xfrm>
        <a:graphic>
          <a:graphicData uri="http://schemas.openxmlformats.org/drawingml/2006/table">
            <a:tbl>
              <a:tblPr/>
              <a:tblGrid>
                <a:gridCol w="48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6206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Use Case UC-1: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Unlock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06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Related Requirem’ts: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REQ1, REQ2, REQ3 and REQ4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3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Initiating Actor: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Any of: Tenant, Landlord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3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Actor’s Goal: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To disarm the lock and enter, and get space lighted up automatically.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06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Participating Actors: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LockDevice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LightSwitch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, Timer, Database and Mobile Phone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6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Preconditions: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0647" marR="17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•    The set of valid B</a:t>
                      </a:r>
                      <a:r>
                        <a:rPr lang="en-US" altLang="zh-CN" sz="1400" dirty="0">
                          <a:effectLst/>
                          <a:latin typeface="Times New Roman"/>
                          <a:ea typeface="Times New Roman"/>
                        </a:rPr>
                        <a:t>luetooth Mac Addresses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stored in the system database is non-empty.</a:t>
                      </a:r>
                    </a:p>
                    <a:p>
                      <a:pPr marL="285750" marR="0" indent="-28575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The sensor on the 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LockDevice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is always active.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13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Postconditions: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0647" marR="17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The auto-lock timer has started countdown from </a:t>
                      </a:r>
                      <a:r>
                        <a:rPr lang="en-US" sz="1400" dirty="0" err="1">
                          <a:effectLst/>
                          <a:latin typeface="Arial"/>
                          <a:ea typeface="Times New Roman"/>
                        </a:rPr>
                        <a:t>autoLockInterval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45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Flow of Events for Main Success Scenario: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1.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Tenant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Landlord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arrives at the door and put their Mobile Phone with the Bluetooth on close to the 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LockDevice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2.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  <a:latin typeface="Times New Roman"/>
                          <a:ea typeface="Times New Roman"/>
                        </a:rPr>
                        <a:t>include::</a:t>
                      </a:r>
                      <a:r>
                        <a:rPr lang="en-US" sz="1400" i="1" u="sng" dirty="0" err="1">
                          <a:effectLst/>
                          <a:latin typeface="Times New Roman"/>
                          <a:ea typeface="Times New Roman"/>
                        </a:rPr>
                        <a:t>AuthenticateUser</a:t>
                      </a:r>
                      <a:r>
                        <a:rPr lang="en-US" sz="1400" u="sng" dirty="0">
                          <a:effectLst/>
                          <a:latin typeface="Times New Roman"/>
                          <a:ea typeface="Times New Roman"/>
                        </a:rPr>
                        <a:t> (UC-7)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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3.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System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(a) signals to the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Tenant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Landlord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the lock status, e.g., “disarmed,” (b) signals to </a:t>
                      </a:r>
                      <a:r>
                        <a:rPr lang="en-US" sz="1400" b="1" dirty="0" err="1">
                          <a:effectLst/>
                          <a:latin typeface="Times New Roman"/>
                          <a:ea typeface="Times New Roman"/>
                        </a:rPr>
                        <a:t>LockDevice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to disarm the lock, and (c) signals to </a:t>
                      </a:r>
                      <a:r>
                        <a:rPr lang="en-US" sz="1400" b="1" dirty="0" err="1">
                          <a:effectLst/>
                          <a:latin typeface="Times New Roman"/>
                          <a:ea typeface="Times New Roman"/>
                        </a:rPr>
                        <a:t>LightSwitch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to turn the light on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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4.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System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signals to the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Timer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to start the auto-lock timer countdown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13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5.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Tenant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Landlord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opens the door, enters the home [and shuts the door and locks]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1301D355-E3C7-4B6D-9B8F-3AE0F8B43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1: Unlock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E8E9AB-A82F-45E6-B58E-C168D3A0E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042456"/>
              </p:ext>
            </p:extLst>
          </p:nvPr>
        </p:nvGraphicFramePr>
        <p:xfrm>
          <a:off x="644525" y="1692275"/>
          <a:ext cx="7932738" cy="1405251"/>
        </p:xfrm>
        <a:graphic>
          <a:graphicData uri="http://schemas.openxmlformats.org/drawingml/2006/table">
            <a:tbl>
              <a:tblPr/>
              <a:tblGrid>
                <a:gridCol w="48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6206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Use Case UC-1: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Unlock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45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Flow of Events for Extensions (Alternate Scenarios):</a:t>
                      </a: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1.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When </a:t>
                      </a:r>
                      <a:r>
                        <a:rPr lang="en-US" sz="1400" b="0" dirty="0">
                          <a:effectLst/>
                          <a:latin typeface="Times New Roman"/>
                          <a:ea typeface="Times New Roman"/>
                        </a:rPr>
                        <a:t>the pairing go wrong (e.g., the MAC address not found in the database)  the </a:t>
                      </a:r>
                      <a:r>
                        <a:rPr lang="en-US" sz="1400" b="0" dirty="0" err="1">
                          <a:effectLst/>
                          <a:latin typeface="Times New Roman"/>
                          <a:ea typeface="Times New Roman"/>
                        </a:rPr>
                        <a:t>LockDevice</a:t>
                      </a:r>
                      <a:r>
                        <a:rPr lang="en-US" sz="1400" b="0" dirty="0">
                          <a:effectLst/>
                          <a:latin typeface="Times New Roman"/>
                          <a:ea typeface="Times New Roman"/>
                        </a:rPr>
                        <a:t> allow the tenant/landlord try again. 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2.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When the reaches the maximum pairing attempt (e.g., fail three times) the 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LockDevice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will notify the landlord.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83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1301D355-E3C7-4B6D-9B8F-3AE0F8B43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Case 4: </a:t>
            </a:r>
            <a:r>
              <a:rPr lang="en-US" altLang="en-US" dirty="0" err="1"/>
              <a:t>RetireUser</a:t>
            </a:r>
            <a:endParaRPr lang="en-US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E8E9AB-A82F-45E6-B58E-C168D3A0E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95998"/>
              </p:ext>
            </p:extLst>
          </p:nvPr>
        </p:nvGraphicFramePr>
        <p:xfrm>
          <a:off x="644525" y="1692275"/>
          <a:ext cx="7932738" cy="3686209"/>
        </p:xfrm>
        <a:graphic>
          <a:graphicData uri="http://schemas.openxmlformats.org/drawingml/2006/table">
            <a:tbl>
              <a:tblPr/>
              <a:tblGrid>
                <a:gridCol w="48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6206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Use Case UC-4: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/>
                          <a:ea typeface="Times New Roman"/>
                        </a:rPr>
                        <a:t>RetireUser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06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Related </a:t>
                      </a:r>
                      <a:r>
                        <a:rPr lang="en-US" sz="1400" b="1" dirty="0" err="1">
                          <a:effectLst/>
                          <a:latin typeface="Times New Roman"/>
                          <a:ea typeface="Times New Roman"/>
                        </a:rPr>
                        <a:t>Requirem’ts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REQ7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3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Initiating Actor: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Landlord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3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Actor’s Goal: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Retire an existing tenant account and disable access.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06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Participating Actors: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Database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6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Preconditions: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0647" marR="1781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•    The set of valid tenant accounts stored in the system database is non-empty.</a:t>
                      </a:r>
                    </a:p>
                    <a:p>
                      <a:pPr marL="285750" marR="0" indent="-28575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Each tenant account has additional information like his/her Mobile Phone number.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13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Postconditions: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0647" marR="1781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The account of the tenant is removed from database.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45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Flow of Events for Main Success Scenario: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1.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Landlord </a:t>
                      </a:r>
                      <a:r>
                        <a:rPr lang="en-US" sz="1400" b="0" dirty="0">
                          <a:effectLst/>
                          <a:latin typeface="Times New Roman"/>
                          <a:ea typeface="Times New Roman"/>
                        </a:rPr>
                        <a:t>makes a query for a tenant account in the database.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2.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Landlord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delete the account for the target tenant.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61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DAAB4B5E-A3A9-44E6-A8C4-668958421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Acceptance Test Case for</a:t>
            </a:r>
            <a:br>
              <a:rPr lang="en-US" altLang="en-US" sz="3600" dirty="0"/>
            </a:br>
            <a:r>
              <a:rPr lang="en-US" altLang="en-US" sz="3600" dirty="0"/>
              <a:t>UC-1 Unlock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172D0A-5B71-4399-A089-C018198E7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80835"/>
              </p:ext>
            </p:extLst>
          </p:nvPr>
        </p:nvGraphicFramePr>
        <p:xfrm>
          <a:off x="773113" y="2009775"/>
          <a:ext cx="7418387" cy="406876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85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Test-case Identifier: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TC-1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Use Case Tested: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UC-1, main success scenario and alternate scenario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94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Pass/fail Criteria: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The test passes if the user put the Mobile Phone whose  Bluetooth Mac address is in the database, with less than a maximum allowed number of unsuccessful attempts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Input Data: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Mobile Phone Bluetooth MAC address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Test Procedure: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Expected Result: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94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Step 1. Put a Mobile Phone whose Mac address is not in the database.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System beeps to indicate failure;</a:t>
                      </a:r>
                      <a:b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records unsuccessful attempt in the database;</a:t>
                      </a:r>
                      <a:b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prompts the user to try again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94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Step 2. </a:t>
                      </a: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Put a Mobile Phone whose Mac address is in the database.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System flashes a green light to indicate success;</a:t>
                      </a:r>
                      <a:b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records successful access in the database;</a:t>
                      </a:r>
                      <a:b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disarms the lock device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DAAB4B5E-A3A9-44E6-A8C4-668958421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Acceptance Test Case for</a:t>
            </a:r>
            <a:br>
              <a:rPr lang="en-US" altLang="en-US" sz="3600" dirty="0"/>
            </a:br>
            <a:r>
              <a:rPr lang="en-US" altLang="en-US" sz="3600" dirty="0"/>
              <a:t>UC-1 Unlock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172D0A-5B71-4399-A089-C018198E7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76527"/>
              </p:ext>
            </p:extLst>
          </p:nvPr>
        </p:nvGraphicFramePr>
        <p:xfrm>
          <a:off x="773113" y="2009775"/>
          <a:ext cx="7418387" cy="406876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85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Test-case Identifier: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TC-2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Use Case Tested: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UC-1, main success scenario and alternate scenario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94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Pass/fail Criteria: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The test passes if the maximum attempts is reached, the landlord will be noticed.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Input Data: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Mobile Phone Bluetooth MAC address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Test Procedure: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Expected Result: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94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Step 1. Put a Mobile Phone whose Mac address is not in the database before reaching the maximum attempts.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System beeps to indicate failure;</a:t>
                      </a:r>
                      <a:b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records unsuccessful attempt in the database;</a:t>
                      </a:r>
                      <a:b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prompts the user to try again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94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Step 2. </a:t>
                      </a: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Put a Mobile Phone whose Mac address is not in the database again.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System beeps to indicate failure;</a:t>
                      </a:r>
                      <a:b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records unsuccessful attempt in the database;</a:t>
                      </a:r>
                      <a:b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The sensor shuts down;</a:t>
                      </a:r>
                    </a:p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Send message to the landlord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55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DAAB4B5E-A3A9-44E6-A8C4-668958421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Acceptance Test Case for</a:t>
            </a:r>
            <a:br>
              <a:rPr lang="en-US" altLang="en-US" sz="3600" dirty="0"/>
            </a:br>
            <a:r>
              <a:rPr lang="en-US" altLang="en-US" sz="3600" dirty="0"/>
              <a:t>UC-4 </a:t>
            </a:r>
            <a:r>
              <a:rPr lang="en-US" altLang="en-US" sz="3600" dirty="0" err="1"/>
              <a:t>RetireUser</a:t>
            </a:r>
            <a:endParaRPr lang="en-US" altLang="en-US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172D0A-5B71-4399-A089-C018198E7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81037"/>
              </p:ext>
            </p:extLst>
          </p:nvPr>
        </p:nvGraphicFramePr>
        <p:xfrm>
          <a:off x="773113" y="2009775"/>
          <a:ext cx="7418387" cy="428386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85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Test-case Identifier: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TC-3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Use Case Tested: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UC-4, main success scenario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94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Pass/fail Criteria: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The test passes if the landlord retrieve the target tenant account and delete it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Input Data: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The key word for the target tenant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Test Procedure: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Expected Result: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66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Step 1. Make a query for the target tenant.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Database returns the tenant’s account information including his/her phone number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867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Step 2. </a:t>
                      </a: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Delete the target tenant in the database.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Database remove the tenant’s account including his/her Bluetooth MAC address.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656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Step 3. Put the removed tenant’s Mobile Phone.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System beeps to indicate failure;</a:t>
                      </a:r>
                      <a:b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records unsuccessful attempt in the database;</a:t>
                      </a:r>
                      <a:b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prompts the user to try again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870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65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907</Words>
  <Application>Microsoft Office PowerPoint</Application>
  <PresentationFormat>全屏显示(4:3)</PresentationFormat>
  <Paragraphs>135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等线 Light</vt:lpstr>
      <vt:lpstr>Arial</vt:lpstr>
      <vt:lpstr>Arial Rounded MT Bold</vt:lpstr>
      <vt:lpstr>AvantGarde Bk BT</vt:lpstr>
      <vt:lpstr>Comic Sans MS</vt:lpstr>
      <vt:lpstr>Times New Roman</vt:lpstr>
      <vt:lpstr>Wingdings</vt:lpstr>
      <vt:lpstr>Office 主题​​</vt:lpstr>
      <vt:lpstr>Default Design</vt:lpstr>
      <vt:lpstr>1_Default Design</vt:lpstr>
      <vt:lpstr>Deriving Use Cases from System Requirements</vt:lpstr>
      <vt:lpstr>Use Case 1: Unlock</vt:lpstr>
      <vt:lpstr>Use Case 1: Unlock</vt:lpstr>
      <vt:lpstr>Use Case 4: RetireUser</vt:lpstr>
      <vt:lpstr>Acceptance Test Case for UC-1 Unlock</vt:lpstr>
      <vt:lpstr>Acceptance Test Case for UC-1 Unlock</vt:lpstr>
      <vt:lpstr>Acceptance Test Case for UC-4 RetireUser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Use Cases from System Requirements</dc:title>
  <dc:creator>He Aiden</dc:creator>
  <cp:lastModifiedBy>He Aiden</cp:lastModifiedBy>
  <cp:revision>1</cp:revision>
  <dcterms:created xsi:type="dcterms:W3CDTF">2021-03-23T05:16:47Z</dcterms:created>
  <dcterms:modified xsi:type="dcterms:W3CDTF">2021-03-23T11:06:24Z</dcterms:modified>
</cp:coreProperties>
</file>