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8"/>
          <a:stretch/>
        </p:blipFill>
        <p:spPr>
          <a:xfrm>
            <a:off x="0" y="1533192"/>
            <a:ext cx="8771792" cy="468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41"/>
          <a:stretch/>
        </p:blipFill>
        <p:spPr>
          <a:xfrm>
            <a:off x="4174434" y="201088"/>
            <a:ext cx="8017566" cy="42554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96715" y="3363787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10993673" y="2043994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10993673" y="2241444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10850780" y="1257201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11092398" y="1392019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3C0C1202-9C28-42F0-B500-BFFE92E3B75C}"/>
              </a:ext>
            </a:extLst>
          </p:cNvPr>
          <p:cNvSpPr/>
          <p:nvPr/>
        </p:nvSpPr>
        <p:spPr>
          <a:xfrm rot="3252630">
            <a:off x="3333928" y="466225"/>
            <a:ext cx="439615" cy="12134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E2BA9AA-6561-4FF3-83C9-78621FCA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72"/>
            <a:ext cx="12192000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5</cp:revision>
  <dcterms:created xsi:type="dcterms:W3CDTF">2017-09-13T19:48:47Z</dcterms:created>
  <dcterms:modified xsi:type="dcterms:W3CDTF">2017-09-13T20:02:35Z</dcterms:modified>
</cp:coreProperties>
</file>