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452693" y="4367698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79202" y="240562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362846" y="4272780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362846" y="5208884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2029727" y="730238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262284" y="1129285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362846" y="5434036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423436" y="4386714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226958" y="4272780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226958" y="5208884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856164" y="697596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149456" y="1200659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3046922" y="240562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82461" y="241735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823804" y="241735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88447" y="2214198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207758" y="1520471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209514" y="1378310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810393" y="3538480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916503" y="2385267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860556" y="3636106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74241" y="2543218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4016287" y="3502665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반영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85440" y="3516745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535603" y="3614371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129051" y="4181989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631752" y="818914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72514" y="1389085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4040847" y="2366598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20B96F-C679-4923-B78D-16555C21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2" y="755672"/>
            <a:ext cx="10754276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103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16</cp:revision>
  <dcterms:created xsi:type="dcterms:W3CDTF">2017-09-13T19:48:47Z</dcterms:created>
  <dcterms:modified xsi:type="dcterms:W3CDTF">2017-09-14T05:00:46Z</dcterms:modified>
</cp:coreProperties>
</file>