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4BB54-8C83-434F-8B55-175A13D68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B7A4D-03D6-48CD-A135-F9335B2B0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46396-01A6-4207-8A14-1B353A81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8E0C8-DBFB-4AD9-8B5E-DD0DF74F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00BE5-EF76-439D-BF07-0F578B82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96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BE12A-A2FD-4496-976B-5A861193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C0A646-579B-4267-94B7-6B1217490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EC930-D4ED-4DB3-B2D9-4648EC2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8F3F30-11CF-4798-AA8E-6E6C7A0B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AED1C-EDC9-44CA-A590-369309AC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13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3E3ADB-A13D-492D-B9F9-889F0C63F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8E5460-D2B5-482E-8F79-8790B568D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2EE8E-7308-416F-95F7-1F75DDA9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6C261-ABFC-4EA6-9B23-D82303B9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0A6FD-058A-4BE1-9B0E-A9674032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27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AC021-7C86-4814-8A3B-B4548045B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56568-8C4F-4A5E-BD2B-25C30EEA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85721-4F95-4B61-B138-2D36BD63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00CD1-A705-4686-91AA-47D9B49C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543DF-D126-4B77-A62F-EEC6A7BA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81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1A118-C068-4500-8507-A1A21594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7505B-2EB7-46C1-A78C-7EE7DE35F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80DFD-3459-4CEB-BFA4-8E5AF3FE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08D613-2F4D-4CC0-9B16-0636A6E6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13619-EA20-4E34-8286-2CCEBDCA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0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ED43C-7531-426F-8375-004BF820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81EA5-CA46-417A-BD44-CCD7F380F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98C00-F7C9-41C1-B28E-8DDF445C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9577F-41D5-441B-83BF-D804C8DB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AF168-21B9-4444-9C19-46A92266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8EA99-B683-4758-BA11-C33061E8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7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9240C-25D1-462F-98EC-F4E4E18F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608CB-0ED8-41DC-8515-7E9A2B60B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CFB2F-EFFC-47EE-918D-07D87CBDD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5D6A02-8A1E-4AC8-8A30-48CBCDD1A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CF597F-725C-444D-8545-12B9B8AC7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9D45E3-F859-497F-9BFA-255AF2B1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056910-7304-477B-BC3B-18D33519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B6C68E-5856-4FC8-8312-D5322E07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5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2331B-F86D-43DF-A4AD-0FA5C470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84EAFC-9DE0-4021-AF76-866297BF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7316C0-AEA5-420B-946D-A16CACC9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50C744-FBCD-473C-AE9E-E6909188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73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04838A-6502-4BE8-877F-9F4AD332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DB5459-8F03-446A-BAA4-5D9A2B0B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D8853-1DE4-4E99-9959-2597A56D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4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F78FD-CDDC-4DC0-9996-0F723B87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53965-C59B-4710-BD73-6F2455A5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3D58B5-41E8-4A82-9377-A43164BB4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C8E2D-24A2-4308-BA34-A22AA4C3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645BF-39ED-4EBB-8643-79AA4ECC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D6F907-9709-40C4-A5E4-FC2B75F5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0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CAC4A-3032-4807-ADCB-8EB231DA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40D4D0-C020-4C3F-B07A-3126BB9A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3A32A-8B7D-4BC6-AA7E-B08C589BB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360C0-3D83-48AD-AE72-70D06C8D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C66D82-8EAC-47E6-908B-ADC465C6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892B3-0588-4D51-9F1A-CEDE9F0A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38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588505-4D32-47C4-8CB9-9B93ED97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01C11-C571-4C77-88FC-82A41956C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AA730-B635-4839-B6D9-DF1524D6D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DA12-7240-45BA-A998-BB8F39C4C82F}" type="datetimeFigureOut">
              <a:rPr lang="ko-KR" altLang="en-US" smtClean="0"/>
              <a:t>2017-09-14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D9C98-40A6-491B-91E5-7FB96DC91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08DAC-5FF5-4DB1-B62D-761E7DDD3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0616D-D768-4B89-8708-8C9B8097A8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7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66675F-1E1C-4940-87C0-B6FC0085F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1"/>
          <a:stretch/>
        </p:blipFill>
        <p:spPr>
          <a:xfrm>
            <a:off x="209103" y="228600"/>
            <a:ext cx="8819466" cy="4681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AA55FB55-9C66-445C-92A7-EE7DE75337E3}"/>
              </a:ext>
            </a:extLst>
          </p:cNvPr>
          <p:cNvSpPr/>
          <p:nvPr/>
        </p:nvSpPr>
        <p:spPr>
          <a:xfrm rot="5400000">
            <a:off x="2432332" y="1758006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2CE2C289-62ED-44EB-8DA8-4B2C2D2459BF}"/>
              </a:ext>
            </a:extLst>
          </p:cNvPr>
          <p:cNvSpPr/>
          <p:nvPr/>
        </p:nvSpPr>
        <p:spPr>
          <a:xfrm rot="5400000">
            <a:off x="2432332" y="1955456"/>
            <a:ext cx="197450" cy="4600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8B84FD8-0E18-4D0A-80B5-5FD434997F22}"/>
              </a:ext>
            </a:extLst>
          </p:cNvPr>
          <p:cNvSpPr/>
          <p:nvPr/>
        </p:nvSpPr>
        <p:spPr>
          <a:xfrm>
            <a:off x="2289439" y="971213"/>
            <a:ext cx="483237" cy="841321"/>
          </a:xfrm>
          <a:prstGeom prst="roundRect">
            <a:avLst>
              <a:gd name="adj" fmla="val 43453"/>
            </a:avLst>
          </a:prstGeom>
          <a:solidFill>
            <a:schemeClr val="bg1"/>
          </a:solidFill>
          <a:ln w="285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402B95-D223-41E2-8B92-2C2F16E0E9C8}"/>
              </a:ext>
            </a:extLst>
          </p:cNvPr>
          <p:cNvCxnSpPr>
            <a:cxnSpLocks/>
          </p:cNvCxnSpPr>
          <p:nvPr/>
        </p:nvCxnSpPr>
        <p:spPr>
          <a:xfrm>
            <a:off x="2531057" y="1106031"/>
            <a:ext cx="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0D720A2-1E9D-4205-8029-20647D1E3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28"/>
          <a:stretch/>
        </p:blipFill>
        <p:spPr>
          <a:xfrm>
            <a:off x="3270739" y="659423"/>
            <a:ext cx="8771792" cy="46811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25E69C2-6534-47AB-932E-161924EC5CA3}"/>
              </a:ext>
            </a:extLst>
          </p:cNvPr>
          <p:cNvSpPr/>
          <p:nvPr/>
        </p:nvSpPr>
        <p:spPr>
          <a:xfrm>
            <a:off x="3333283" y="2463165"/>
            <a:ext cx="3256085" cy="19712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45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61BE88-991A-4055-B16D-B8FA02183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480" y="2063377"/>
            <a:ext cx="9413040" cy="273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0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7A6FAE8-0ADF-4813-9C8E-A6F89F7F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9" y="856265"/>
            <a:ext cx="11869941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8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3E313581-93D7-450C-971C-9F15031589FA}"/>
              </a:ext>
            </a:extLst>
          </p:cNvPr>
          <p:cNvSpPr txBox="1">
            <a:spLocks/>
          </p:cNvSpPr>
          <p:nvPr/>
        </p:nvSpPr>
        <p:spPr>
          <a:xfrm>
            <a:off x="2742448" y="3802269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8CEF84-188D-4B21-9740-B9F797DB4974}"/>
              </a:ext>
            </a:extLst>
          </p:cNvPr>
          <p:cNvCxnSpPr>
            <a:cxnSpLocks/>
            <a:stCxn id="17" idx="1"/>
            <a:endCxn id="9" idx="0"/>
          </p:cNvCxnSpPr>
          <p:nvPr/>
        </p:nvCxnSpPr>
        <p:spPr>
          <a:xfrm>
            <a:off x="5460912" y="3203473"/>
            <a:ext cx="15516" cy="877148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926AFD-0CE7-4934-A749-0D1283BD6A84}"/>
              </a:ext>
            </a:extLst>
          </p:cNvPr>
          <p:cNvCxnSpPr>
            <a:cxnSpLocks/>
          </p:cNvCxnSpPr>
          <p:nvPr/>
        </p:nvCxnSpPr>
        <p:spPr>
          <a:xfrm flipH="1">
            <a:off x="3840731" y="2920680"/>
            <a:ext cx="540063" cy="786671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6D8108-1911-43E5-A97D-3DAF759FAF95}"/>
              </a:ext>
            </a:extLst>
          </p:cNvPr>
          <p:cNvSpPr/>
          <p:nvPr/>
        </p:nvSpPr>
        <p:spPr>
          <a:xfrm>
            <a:off x="2652601" y="3707351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4C21352-9DB1-464A-A8EA-76C40C805EDF}"/>
              </a:ext>
            </a:extLst>
          </p:cNvPr>
          <p:cNvCxnSpPr>
            <a:cxnSpLocks/>
          </p:cNvCxnSpPr>
          <p:nvPr/>
        </p:nvCxnSpPr>
        <p:spPr>
          <a:xfrm>
            <a:off x="2652601" y="4643455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EB847A-1AFE-45D3-B83B-7ED8A561B7DB}"/>
              </a:ext>
            </a:extLst>
          </p:cNvPr>
          <p:cNvSpPr/>
          <p:nvPr/>
        </p:nvSpPr>
        <p:spPr>
          <a:xfrm>
            <a:off x="4792352" y="4080621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82A90C-50F3-4708-820B-61D10A78B040}"/>
              </a:ext>
            </a:extLst>
          </p:cNvPr>
          <p:cNvCxnSpPr>
            <a:cxnSpLocks/>
          </p:cNvCxnSpPr>
          <p:nvPr/>
        </p:nvCxnSpPr>
        <p:spPr>
          <a:xfrm>
            <a:off x="4792352" y="5016725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3B72AE7-B9AA-4D6E-92E0-2B59997C5B7C}"/>
              </a:ext>
            </a:extLst>
          </p:cNvPr>
          <p:cNvSpPr/>
          <p:nvPr/>
        </p:nvSpPr>
        <p:spPr>
          <a:xfrm>
            <a:off x="6727830" y="3835162"/>
            <a:ext cx="1368152" cy="792088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B58254F-4E8A-4A3E-A962-96C355B012A5}"/>
              </a:ext>
            </a:extLst>
          </p:cNvPr>
          <p:cNvCxnSpPr>
            <a:cxnSpLocks/>
          </p:cNvCxnSpPr>
          <p:nvPr/>
        </p:nvCxnSpPr>
        <p:spPr>
          <a:xfrm>
            <a:off x="6727830" y="4771266"/>
            <a:ext cx="1368152" cy="0"/>
          </a:xfrm>
          <a:prstGeom prst="line">
            <a:avLst/>
          </a:prstGeom>
          <a:ln w="889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부제목 2">
            <a:extLst>
              <a:ext uri="{FF2B5EF4-FFF2-40B4-BE49-F238E27FC236}">
                <a16:creationId xmlns:a16="http://schemas.microsoft.com/office/drawing/2014/main" id="{FFE2BCFE-5438-4FCC-AE60-2F737598C86F}"/>
              </a:ext>
            </a:extLst>
          </p:cNvPr>
          <p:cNvSpPr txBox="1">
            <a:spLocks/>
          </p:cNvSpPr>
          <p:nvPr/>
        </p:nvSpPr>
        <p:spPr>
          <a:xfrm>
            <a:off x="8765221" y="3707351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…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06700C11-BA43-4FEC-9482-9BCC6AA8D6C1}"/>
              </a:ext>
            </a:extLst>
          </p:cNvPr>
          <p:cNvSpPr txBox="1">
            <a:spLocks/>
          </p:cNvSpPr>
          <p:nvPr/>
        </p:nvSpPr>
        <p:spPr>
          <a:xfrm>
            <a:off x="5028864" y="4203603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A5F5913D-67BF-4849-9D61-3892B1EDED99}"/>
              </a:ext>
            </a:extLst>
          </p:cNvPr>
          <p:cNvSpPr txBox="1">
            <a:spLocks/>
          </p:cNvSpPr>
          <p:nvPr/>
        </p:nvSpPr>
        <p:spPr>
          <a:xfrm>
            <a:off x="6932103" y="3942111"/>
            <a:ext cx="1296144" cy="60225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E38DEE6-4316-4C77-889D-588C1477DA86}"/>
              </a:ext>
            </a:extLst>
          </p:cNvPr>
          <p:cNvCxnSpPr>
            <a:cxnSpLocks/>
          </p:cNvCxnSpPr>
          <p:nvPr/>
        </p:nvCxnSpPr>
        <p:spPr>
          <a:xfrm>
            <a:off x="6469024" y="2920680"/>
            <a:ext cx="463079" cy="914482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구름 16">
            <a:extLst>
              <a:ext uri="{FF2B5EF4-FFF2-40B4-BE49-F238E27FC236}">
                <a16:creationId xmlns:a16="http://schemas.microsoft.com/office/drawing/2014/main" id="{3D8703AD-505E-448D-ABD2-C168AC9A7EE1}"/>
              </a:ext>
            </a:extLst>
          </p:cNvPr>
          <p:cNvSpPr/>
          <p:nvPr/>
        </p:nvSpPr>
        <p:spPr>
          <a:xfrm>
            <a:off x="3804728" y="1115063"/>
            <a:ext cx="3312368" cy="2090636"/>
          </a:xfrm>
          <a:prstGeom prst="clou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530751CB-A499-4DAE-BA0F-6A720C288FD9}"/>
              </a:ext>
            </a:extLst>
          </p:cNvPr>
          <p:cNvSpPr txBox="1">
            <a:spLocks/>
          </p:cNvSpPr>
          <p:nvPr/>
        </p:nvSpPr>
        <p:spPr>
          <a:xfrm>
            <a:off x="4676582" y="1824935"/>
            <a:ext cx="1648426" cy="9171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E004D7A0-E7E0-434B-AF3A-3BD9EB531942}"/>
              </a:ext>
            </a:extLst>
          </p:cNvPr>
          <p:cNvSpPr txBox="1">
            <a:spLocks/>
          </p:cNvSpPr>
          <p:nvPr/>
        </p:nvSpPr>
        <p:spPr>
          <a:xfrm>
            <a:off x="2652601" y="4868607"/>
            <a:ext cx="1973441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로컬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25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84DD62-67AC-459B-B402-FDDACE22B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876" y="1249491"/>
            <a:ext cx="7468247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2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부제목 2">
            <a:extLst>
              <a:ext uri="{FF2B5EF4-FFF2-40B4-BE49-F238E27FC236}">
                <a16:creationId xmlns:a16="http://schemas.microsoft.com/office/drawing/2014/main" id="{8F1677B2-390F-4E8F-93B4-20958C74434B}"/>
              </a:ext>
            </a:extLst>
          </p:cNvPr>
          <p:cNvSpPr txBox="1">
            <a:spLocks/>
          </p:cNvSpPr>
          <p:nvPr/>
        </p:nvSpPr>
        <p:spPr>
          <a:xfrm>
            <a:off x="2382354" y="4798521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CE02AB9-AA03-4CB1-8A08-C215DF0CF0E4}"/>
              </a:ext>
            </a:extLst>
          </p:cNvPr>
          <p:cNvCxnSpPr>
            <a:cxnSpLocks/>
          </p:cNvCxnSpPr>
          <p:nvPr/>
        </p:nvCxnSpPr>
        <p:spPr>
          <a:xfrm>
            <a:off x="3108863" y="283644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263EAC1-9044-457A-B64A-1EF6D19F1841}"/>
              </a:ext>
            </a:extLst>
          </p:cNvPr>
          <p:cNvSpPr/>
          <p:nvPr/>
        </p:nvSpPr>
        <p:spPr>
          <a:xfrm>
            <a:off x="2292507" y="4703603"/>
            <a:ext cx="1368152" cy="792088"/>
          </a:xfrm>
          <a:prstGeom prst="roundRect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9C6F5B2-5037-4834-B5C9-FC5F4616B422}"/>
              </a:ext>
            </a:extLst>
          </p:cNvPr>
          <p:cNvCxnSpPr>
            <a:cxnSpLocks/>
          </p:cNvCxnSpPr>
          <p:nvPr/>
        </p:nvCxnSpPr>
        <p:spPr>
          <a:xfrm>
            <a:off x="2292507" y="5639707"/>
            <a:ext cx="1368152" cy="0"/>
          </a:xfrm>
          <a:prstGeom prst="line">
            <a:avLst/>
          </a:prstGeom>
          <a:ln w="88900" cap="rnd">
            <a:solidFill>
              <a:srgbClr val="2F528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구름 26">
            <a:extLst>
              <a:ext uri="{FF2B5EF4-FFF2-40B4-BE49-F238E27FC236}">
                <a16:creationId xmlns:a16="http://schemas.microsoft.com/office/drawing/2014/main" id="{950C1667-01B0-4BB2-93E2-1B9A2127FD3F}"/>
              </a:ext>
            </a:extLst>
          </p:cNvPr>
          <p:cNvSpPr/>
          <p:nvPr/>
        </p:nvSpPr>
        <p:spPr>
          <a:xfrm>
            <a:off x="1959388" y="1161061"/>
            <a:ext cx="2107779" cy="1580466"/>
          </a:xfrm>
          <a:prstGeom prst="cloud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부제목 2">
            <a:extLst>
              <a:ext uri="{FF2B5EF4-FFF2-40B4-BE49-F238E27FC236}">
                <a16:creationId xmlns:a16="http://schemas.microsoft.com/office/drawing/2014/main" id="{C58B9C78-C582-4E37-B851-6A8A3B7D0A43}"/>
              </a:ext>
            </a:extLst>
          </p:cNvPr>
          <p:cNvSpPr txBox="1">
            <a:spLocks/>
          </p:cNvSpPr>
          <p:nvPr/>
        </p:nvSpPr>
        <p:spPr>
          <a:xfrm>
            <a:off x="2191945" y="1560108"/>
            <a:ext cx="1892608" cy="91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내 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부제목 2">
            <a:extLst>
              <a:ext uri="{FF2B5EF4-FFF2-40B4-BE49-F238E27FC236}">
                <a16:creationId xmlns:a16="http://schemas.microsoft.com/office/drawing/2014/main" id="{1C5E6F61-E597-44B2-9586-1D8CE4F9C6B5}"/>
              </a:ext>
            </a:extLst>
          </p:cNvPr>
          <p:cNvSpPr txBox="1">
            <a:spLocks/>
          </p:cNvSpPr>
          <p:nvPr/>
        </p:nvSpPr>
        <p:spPr>
          <a:xfrm>
            <a:off x="2292507" y="5864859"/>
            <a:ext cx="1973441" cy="5390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로컬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0" name="부제목 2">
            <a:extLst>
              <a:ext uri="{FF2B5EF4-FFF2-40B4-BE49-F238E27FC236}">
                <a16:creationId xmlns:a16="http://schemas.microsoft.com/office/drawing/2014/main" id="{2A17E79E-9CAF-4EDD-B0D6-1F8E3597B091}"/>
              </a:ext>
            </a:extLst>
          </p:cNvPr>
          <p:cNvSpPr txBox="1">
            <a:spLocks/>
          </p:cNvSpPr>
          <p:nvPr/>
        </p:nvSpPr>
        <p:spPr>
          <a:xfrm>
            <a:off x="6353097" y="4817537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컴퓨터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F3FAED0-1A52-45E2-B52F-BF49069E06B9}"/>
              </a:ext>
            </a:extLst>
          </p:cNvPr>
          <p:cNvSpPr/>
          <p:nvPr/>
        </p:nvSpPr>
        <p:spPr>
          <a:xfrm>
            <a:off x="6156619" y="4703603"/>
            <a:ext cx="1368152" cy="792088"/>
          </a:xfrm>
          <a:prstGeom prst="roundRect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70804DB-E064-425A-B9E5-1C040135DD0B}"/>
              </a:ext>
            </a:extLst>
          </p:cNvPr>
          <p:cNvCxnSpPr>
            <a:cxnSpLocks/>
          </p:cNvCxnSpPr>
          <p:nvPr/>
        </p:nvCxnSpPr>
        <p:spPr>
          <a:xfrm>
            <a:off x="6156619" y="5639707"/>
            <a:ext cx="1368152" cy="0"/>
          </a:xfrm>
          <a:prstGeom prst="line">
            <a:avLst/>
          </a:prstGeom>
          <a:ln w="88900" cap="rnd">
            <a:solidFill>
              <a:srgbClr val="2F528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구름 32">
            <a:extLst>
              <a:ext uri="{FF2B5EF4-FFF2-40B4-BE49-F238E27FC236}">
                <a16:creationId xmlns:a16="http://schemas.microsoft.com/office/drawing/2014/main" id="{2F8699E0-8B5C-4B3C-BDE6-0EC3FB22CA69}"/>
              </a:ext>
            </a:extLst>
          </p:cNvPr>
          <p:cNvSpPr/>
          <p:nvPr/>
        </p:nvSpPr>
        <p:spPr>
          <a:xfrm>
            <a:off x="5785825" y="1128419"/>
            <a:ext cx="2107779" cy="1580466"/>
          </a:xfrm>
          <a:prstGeom prst="cloud">
            <a:avLst/>
          </a:prstGeom>
          <a:noFill/>
          <a:ln w="5715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부제목 2">
            <a:extLst>
              <a:ext uri="{FF2B5EF4-FFF2-40B4-BE49-F238E27FC236}">
                <a16:creationId xmlns:a16="http://schemas.microsoft.com/office/drawing/2014/main" id="{4AD76C5D-8D8C-4436-BACD-F836B14A2C6C}"/>
              </a:ext>
            </a:extLst>
          </p:cNvPr>
          <p:cNvSpPr txBox="1">
            <a:spLocks/>
          </p:cNvSpPr>
          <p:nvPr/>
        </p:nvSpPr>
        <p:spPr>
          <a:xfrm>
            <a:off x="6079117" y="1631482"/>
            <a:ext cx="1648426" cy="917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2000" b="1" spc="-20" dirty="0">
                <a:latin typeface="나눔고딕" pitchFamily="50" charset="-127"/>
                <a:ea typeface="나눔고딕" pitchFamily="50" charset="-127"/>
              </a:rPr>
              <a:t>원격 저장소</a:t>
            </a:r>
            <a:endParaRPr lang="en-US" altLang="ko-KR" sz="2000" b="1" spc="-2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48A02B3-ECDC-4E85-9A6D-9B13252FC2A5}"/>
              </a:ext>
            </a:extLst>
          </p:cNvPr>
          <p:cNvCxnSpPr>
            <a:cxnSpLocks/>
          </p:cNvCxnSpPr>
          <p:nvPr/>
        </p:nvCxnSpPr>
        <p:spPr>
          <a:xfrm>
            <a:off x="2976583" y="283644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9AD56AC-D832-47C9-836A-D9F8DA2FAA8A}"/>
              </a:ext>
            </a:extLst>
          </p:cNvPr>
          <p:cNvCxnSpPr>
            <a:cxnSpLocks/>
          </p:cNvCxnSpPr>
          <p:nvPr/>
        </p:nvCxnSpPr>
        <p:spPr>
          <a:xfrm>
            <a:off x="6912122" y="284817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B751E48-E1E0-4C50-9F40-A9A0420639DB}"/>
              </a:ext>
            </a:extLst>
          </p:cNvPr>
          <p:cNvCxnSpPr>
            <a:cxnSpLocks/>
          </p:cNvCxnSpPr>
          <p:nvPr/>
        </p:nvCxnSpPr>
        <p:spPr>
          <a:xfrm>
            <a:off x="6753465" y="2848175"/>
            <a:ext cx="0" cy="916904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D9CAA30-DDFF-48CF-8651-37F788AE1074}"/>
              </a:ext>
            </a:extLst>
          </p:cNvPr>
          <p:cNvCxnSpPr>
            <a:cxnSpLocks/>
          </p:cNvCxnSpPr>
          <p:nvPr/>
        </p:nvCxnSpPr>
        <p:spPr>
          <a:xfrm flipV="1">
            <a:off x="3818108" y="2645021"/>
            <a:ext cx="2239712" cy="1324282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1AACA09-E48E-40DF-B54F-7FF69871AC33}"/>
              </a:ext>
            </a:extLst>
          </p:cNvPr>
          <p:cNvCxnSpPr>
            <a:cxnSpLocks/>
          </p:cNvCxnSpPr>
          <p:nvPr/>
        </p:nvCxnSpPr>
        <p:spPr>
          <a:xfrm flipH="1" flipV="1">
            <a:off x="4137419" y="1951294"/>
            <a:ext cx="1576398" cy="1856"/>
          </a:xfrm>
          <a:prstGeom prst="line">
            <a:avLst/>
          </a:prstGeom>
          <a:ln w="19050">
            <a:solidFill>
              <a:srgbClr val="2F528F"/>
            </a:solidFill>
            <a:prstDash val="sysDash"/>
            <a:miter lim="800000"/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59DB667-D44D-4B96-A354-A41B699D7BD2}"/>
              </a:ext>
            </a:extLst>
          </p:cNvPr>
          <p:cNvCxnSpPr>
            <a:cxnSpLocks/>
          </p:cNvCxnSpPr>
          <p:nvPr/>
        </p:nvCxnSpPr>
        <p:spPr>
          <a:xfrm flipH="1">
            <a:off x="4139175" y="1809133"/>
            <a:ext cx="1574642" cy="0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9BDAA35-5068-4EF0-8F58-5339CDA63921}"/>
              </a:ext>
            </a:extLst>
          </p:cNvPr>
          <p:cNvGrpSpPr/>
          <p:nvPr/>
        </p:nvGrpSpPr>
        <p:grpSpPr>
          <a:xfrm>
            <a:off x="2740054" y="3969303"/>
            <a:ext cx="803525" cy="600975"/>
            <a:chOff x="1409202" y="3335805"/>
            <a:chExt cx="1368152" cy="976786"/>
          </a:xfrm>
        </p:grpSpPr>
        <p:sp>
          <p:nvSpPr>
            <p:cNvPr id="48" name="사각형: 위쪽 모서리의 한쪽은 둥글고 다른 한쪽은 잘림 47">
              <a:extLst>
                <a:ext uri="{FF2B5EF4-FFF2-40B4-BE49-F238E27FC236}">
                  <a16:creationId xmlns:a16="http://schemas.microsoft.com/office/drawing/2014/main" id="{F334BA4E-3559-408E-8DED-1CFB2CDBFC55}"/>
                </a:ext>
              </a:extLst>
            </p:cNvPr>
            <p:cNvSpPr/>
            <p:nvPr/>
          </p:nvSpPr>
          <p:spPr>
            <a:xfrm>
              <a:off x="1409202" y="3335805"/>
              <a:ext cx="637206" cy="36479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073E78B-6E28-424F-B8F3-A61BB10F22AA}"/>
                </a:ext>
              </a:extLst>
            </p:cNvPr>
            <p:cNvSpPr/>
            <p:nvPr/>
          </p:nvSpPr>
          <p:spPr>
            <a:xfrm>
              <a:off x="1409202" y="3552505"/>
              <a:ext cx="1368152" cy="76008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부제목 2">
            <a:extLst>
              <a:ext uri="{FF2B5EF4-FFF2-40B4-BE49-F238E27FC236}">
                <a16:creationId xmlns:a16="http://schemas.microsoft.com/office/drawing/2014/main" id="{6F866F0D-D22C-4EDB-B7C5-817A44DFEDFB}"/>
              </a:ext>
            </a:extLst>
          </p:cNvPr>
          <p:cNvSpPr txBox="1">
            <a:spLocks/>
          </p:cNvSpPr>
          <p:nvPr/>
        </p:nvSpPr>
        <p:spPr>
          <a:xfrm>
            <a:off x="846164" y="2816090"/>
            <a:ext cx="2111872" cy="8840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새 폴더 생성  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clone</a:t>
            </a:r>
          </a:p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기존 업데이트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pull</a:t>
            </a:r>
          </a:p>
        </p:txBody>
      </p:sp>
      <p:sp>
        <p:nvSpPr>
          <p:cNvPr id="51" name="부제목 2">
            <a:extLst>
              <a:ext uri="{FF2B5EF4-FFF2-40B4-BE49-F238E27FC236}">
                <a16:creationId xmlns:a16="http://schemas.microsoft.com/office/drawing/2014/main" id="{F6248BE3-4641-48E6-B66E-0BAF959179E7}"/>
              </a:ext>
            </a:extLst>
          </p:cNvPr>
          <p:cNvSpPr txBox="1">
            <a:spLocks/>
          </p:cNvSpPr>
          <p:nvPr/>
        </p:nvSpPr>
        <p:spPr>
          <a:xfrm>
            <a:off x="2790217" y="4066929"/>
            <a:ext cx="377867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solidFill>
                  <a:srgbClr val="2F528F"/>
                </a:solidFill>
                <a:latin typeface="나눔고딕" pitchFamily="50" charset="-127"/>
                <a:ea typeface="나눔고딕" pitchFamily="50" charset="-127"/>
              </a:rPr>
              <a:t>*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99CC433-FFFA-4E47-BDF6-6D723185310D}"/>
              </a:ext>
            </a:extLst>
          </p:cNvPr>
          <p:cNvSpPr/>
          <p:nvPr/>
        </p:nvSpPr>
        <p:spPr>
          <a:xfrm>
            <a:off x="3203902" y="2974041"/>
            <a:ext cx="690574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>
                <a:latin typeface="나눔고딕" pitchFamily="50" charset="-127"/>
                <a:ea typeface="나눔고딕" pitchFamily="50" charset="-127"/>
              </a:rPr>
              <a:t>push</a:t>
            </a:r>
          </a:p>
        </p:txBody>
      </p:sp>
      <p:sp>
        <p:nvSpPr>
          <p:cNvPr id="62" name="부제목 2">
            <a:extLst>
              <a:ext uri="{FF2B5EF4-FFF2-40B4-BE49-F238E27FC236}">
                <a16:creationId xmlns:a16="http://schemas.microsoft.com/office/drawing/2014/main" id="{157FF47E-02A2-4AF3-8670-68D9C51273F6}"/>
              </a:ext>
            </a:extLst>
          </p:cNvPr>
          <p:cNvSpPr txBox="1">
            <a:spLocks/>
          </p:cNvSpPr>
          <p:nvPr/>
        </p:nvSpPr>
        <p:spPr>
          <a:xfrm>
            <a:off x="3945948" y="3933488"/>
            <a:ext cx="2111872" cy="88404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가져오기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가능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push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허락 받아야 함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043641F-2D7D-4B1A-A871-BFBAFA754A6C}"/>
              </a:ext>
            </a:extLst>
          </p:cNvPr>
          <p:cNvGrpSpPr/>
          <p:nvPr/>
        </p:nvGrpSpPr>
        <p:grpSpPr>
          <a:xfrm>
            <a:off x="6415101" y="3947568"/>
            <a:ext cx="803525" cy="600975"/>
            <a:chOff x="1409202" y="3335805"/>
            <a:chExt cx="1368152" cy="976786"/>
          </a:xfrm>
        </p:grpSpPr>
        <p:sp>
          <p:nvSpPr>
            <p:cNvPr id="64" name="사각형: 위쪽 모서리의 한쪽은 둥글고 다른 한쪽은 잘림 63">
              <a:extLst>
                <a:ext uri="{FF2B5EF4-FFF2-40B4-BE49-F238E27FC236}">
                  <a16:creationId xmlns:a16="http://schemas.microsoft.com/office/drawing/2014/main" id="{22955CB3-1AF4-4C41-AFE2-C8E165935B46}"/>
                </a:ext>
              </a:extLst>
            </p:cNvPr>
            <p:cNvSpPr/>
            <p:nvPr/>
          </p:nvSpPr>
          <p:spPr>
            <a:xfrm>
              <a:off x="1409202" y="3335805"/>
              <a:ext cx="637206" cy="36479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4631D381-2618-4463-BD69-834744BC794A}"/>
                </a:ext>
              </a:extLst>
            </p:cNvPr>
            <p:cNvSpPr/>
            <p:nvPr/>
          </p:nvSpPr>
          <p:spPr>
            <a:xfrm>
              <a:off x="1409202" y="3552505"/>
              <a:ext cx="1368152" cy="76008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부제목 2">
            <a:extLst>
              <a:ext uri="{FF2B5EF4-FFF2-40B4-BE49-F238E27FC236}">
                <a16:creationId xmlns:a16="http://schemas.microsoft.com/office/drawing/2014/main" id="{43CDE915-50D7-4838-9D7C-65B187FB2E1B}"/>
              </a:ext>
            </a:extLst>
          </p:cNvPr>
          <p:cNvSpPr txBox="1">
            <a:spLocks/>
          </p:cNvSpPr>
          <p:nvPr/>
        </p:nvSpPr>
        <p:spPr>
          <a:xfrm>
            <a:off x="6465264" y="4045194"/>
            <a:ext cx="377867" cy="5390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solidFill>
                  <a:srgbClr val="2F528F"/>
                </a:solidFill>
                <a:latin typeface="나눔고딕" pitchFamily="50" charset="-127"/>
                <a:ea typeface="나눔고딕" pitchFamily="50" charset="-127"/>
              </a:rPr>
              <a:t>*</a:t>
            </a:r>
          </a:p>
        </p:txBody>
      </p:sp>
      <p:sp>
        <p:nvSpPr>
          <p:cNvPr id="67" name="부제목 2">
            <a:extLst>
              <a:ext uri="{FF2B5EF4-FFF2-40B4-BE49-F238E27FC236}">
                <a16:creationId xmlns:a16="http://schemas.microsoft.com/office/drawing/2014/main" id="{4C6F7849-6C2E-4586-85F6-061225022EA2}"/>
              </a:ext>
            </a:extLst>
          </p:cNvPr>
          <p:cNvSpPr txBox="1">
            <a:spLocks/>
          </p:cNvSpPr>
          <p:nvPr/>
        </p:nvSpPr>
        <p:spPr>
          <a:xfrm>
            <a:off x="8058712" y="4612812"/>
            <a:ext cx="3510500" cy="15759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pull : fetch + merge</a:t>
            </a: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fetch 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변경 사항을 가져오기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r>
              <a:rPr lang="en-US" altLang="ko-KR" sz="1600" b="1" spc="-20" dirty="0">
                <a:latin typeface="나눔고딕" pitchFamily="50" charset="-127"/>
                <a:ea typeface="나눔고딕" pitchFamily="50" charset="-127"/>
              </a:rPr>
              <a:t>merge : </a:t>
            </a:r>
            <a:r>
              <a:rPr lang="ko-KR" altLang="en-US" sz="1600" b="1" spc="-20" dirty="0">
                <a:latin typeface="나눔고딕" pitchFamily="50" charset="-127"/>
                <a:ea typeface="나눔고딕" pitchFamily="50" charset="-127"/>
              </a:rPr>
              <a:t>합치기</a:t>
            </a: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  <a:p>
            <a:pPr marL="228600" indent="-228600">
              <a:lnSpc>
                <a:spcPct val="150000"/>
              </a:lnSpc>
            </a:pPr>
            <a:endParaRPr lang="en-US" altLang="ko-KR" sz="1600" b="1" spc="-2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부제목 2">
            <a:extLst>
              <a:ext uri="{FF2B5EF4-FFF2-40B4-BE49-F238E27FC236}">
                <a16:creationId xmlns:a16="http://schemas.microsoft.com/office/drawing/2014/main" id="{A21E04B0-06C7-449C-8777-B16A1D53E23C}"/>
              </a:ext>
            </a:extLst>
          </p:cNvPr>
          <p:cNvSpPr txBox="1">
            <a:spLocks/>
          </p:cNvSpPr>
          <p:nvPr/>
        </p:nvSpPr>
        <p:spPr>
          <a:xfrm>
            <a:off x="4561413" y="1249737"/>
            <a:ext cx="1296144" cy="602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fork</a:t>
            </a:r>
          </a:p>
        </p:txBody>
      </p:sp>
      <p:sp>
        <p:nvSpPr>
          <p:cNvPr id="69" name="부제목 2">
            <a:extLst>
              <a:ext uri="{FF2B5EF4-FFF2-40B4-BE49-F238E27FC236}">
                <a16:creationId xmlns:a16="http://schemas.microsoft.com/office/drawing/2014/main" id="{8505810E-EF04-41C6-8F25-5564305097A9}"/>
              </a:ext>
            </a:extLst>
          </p:cNvPr>
          <p:cNvSpPr txBox="1">
            <a:spLocks/>
          </p:cNvSpPr>
          <p:nvPr/>
        </p:nvSpPr>
        <p:spPr>
          <a:xfrm>
            <a:off x="4102175" y="1819908"/>
            <a:ext cx="2151312" cy="61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sz="2000" b="1" spc="-20" dirty="0">
                <a:latin typeface="나눔고딕" pitchFamily="50" charset="-127"/>
                <a:ea typeface="나눔고딕" pitchFamily="50" charset="-127"/>
              </a:rPr>
              <a:t>pull request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3F6745A5-DC9E-43FA-AD3C-D388803FC565}"/>
              </a:ext>
            </a:extLst>
          </p:cNvPr>
          <p:cNvCxnSpPr>
            <a:cxnSpLocks/>
          </p:cNvCxnSpPr>
          <p:nvPr/>
        </p:nvCxnSpPr>
        <p:spPr>
          <a:xfrm flipV="1">
            <a:off x="3970508" y="2797421"/>
            <a:ext cx="2239712" cy="1324282"/>
          </a:xfrm>
          <a:prstGeom prst="line">
            <a:avLst/>
          </a:prstGeom>
          <a:ln w="19050">
            <a:solidFill>
              <a:srgbClr val="2F528F"/>
            </a:solidFill>
            <a:prstDash val="sysDash"/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D0E9AE6B-EE1C-4255-B4C2-ED9C2601707C}"/>
              </a:ext>
            </a:extLst>
          </p:cNvPr>
          <p:cNvSpPr/>
          <p:nvPr/>
        </p:nvSpPr>
        <p:spPr>
          <a:xfrm>
            <a:off x="2276859" y="4128016"/>
            <a:ext cx="379633" cy="37963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49E9AFE-B1AA-4E4B-9AAD-38E84E7AA65B}"/>
              </a:ext>
            </a:extLst>
          </p:cNvPr>
          <p:cNvCxnSpPr>
            <a:cxnSpLocks/>
          </p:cNvCxnSpPr>
          <p:nvPr/>
        </p:nvCxnSpPr>
        <p:spPr>
          <a:xfrm flipV="1">
            <a:off x="2627246" y="4314718"/>
            <a:ext cx="30483" cy="95079"/>
          </a:xfrm>
          <a:prstGeom prst="line">
            <a:avLst/>
          </a:prstGeom>
          <a:ln w="19050">
            <a:solidFill>
              <a:srgbClr val="2F528F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DDEA0DD-DBF5-4039-B4FE-D0CC75250A78}"/>
              </a:ext>
            </a:extLst>
          </p:cNvPr>
          <p:cNvSpPr/>
          <p:nvPr/>
        </p:nvSpPr>
        <p:spPr>
          <a:xfrm>
            <a:off x="1296291" y="4010362"/>
            <a:ext cx="980397" cy="4593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50000"/>
              </a:lnSpc>
            </a:pPr>
            <a:r>
              <a:rPr lang="en-US" altLang="ko-KR" b="1" spc="-20" dirty="0">
                <a:latin typeface="나눔고딕" pitchFamily="50" charset="-127"/>
                <a:ea typeface="나눔고딕" pitchFamily="50" charset="-127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82968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2B656C-1D57-4E37-92DD-C5AFD14C8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3" y="755672"/>
            <a:ext cx="10760373" cy="53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0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89904B7-6B11-4ECF-AC3F-189D37080E8D}"/>
              </a:ext>
            </a:extLst>
          </p:cNvPr>
          <p:cNvSpPr/>
          <p:nvPr/>
        </p:nvSpPr>
        <p:spPr>
          <a:xfrm>
            <a:off x="2681655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3F6E44-4948-47BF-B94C-2FA2F8A5E025}"/>
              </a:ext>
            </a:extLst>
          </p:cNvPr>
          <p:cNvSpPr/>
          <p:nvPr/>
        </p:nvSpPr>
        <p:spPr>
          <a:xfrm>
            <a:off x="7076343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D3F2AD-F3DF-4D94-90B7-D5D211D9B1BA}"/>
              </a:ext>
            </a:extLst>
          </p:cNvPr>
          <p:cNvSpPr/>
          <p:nvPr/>
        </p:nvSpPr>
        <p:spPr>
          <a:xfrm>
            <a:off x="9818078" y="2004647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39BC-BDAF-4969-816C-C384C1DBD8C6}"/>
              </a:ext>
            </a:extLst>
          </p:cNvPr>
          <p:cNvSpPr txBox="1"/>
          <p:nvPr/>
        </p:nvSpPr>
        <p:spPr>
          <a:xfrm>
            <a:off x="2145324" y="1305615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최초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55D79-F461-4CB2-AE65-46CB4073CB2B}"/>
              </a:ext>
            </a:extLst>
          </p:cNvPr>
          <p:cNvSpPr txBox="1"/>
          <p:nvPr/>
        </p:nvSpPr>
        <p:spPr>
          <a:xfrm>
            <a:off x="6540012" y="1305615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64CD-6DB9-4F25-8717-686481E6BFAD}"/>
              </a:ext>
            </a:extLst>
          </p:cNvPr>
          <p:cNvSpPr txBox="1"/>
          <p:nvPr/>
        </p:nvSpPr>
        <p:spPr>
          <a:xfrm>
            <a:off x="9139605" y="1331890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 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47898D-2F15-491A-B25E-C701FC2CE9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919047" y="2123343"/>
            <a:ext cx="4157296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0918F4-B5E8-41D5-82D3-69A551C8EA8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7313735" y="2123343"/>
            <a:ext cx="2504343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잘린 한쪽 모서리 18">
            <a:extLst>
              <a:ext uri="{FF2B5EF4-FFF2-40B4-BE49-F238E27FC236}">
                <a16:creationId xmlns:a16="http://schemas.microsoft.com/office/drawing/2014/main" id="{CEE977B4-95D8-42D9-803E-73F09B3B87A2}"/>
              </a:ext>
            </a:extLst>
          </p:cNvPr>
          <p:cNvSpPr/>
          <p:nvPr/>
        </p:nvSpPr>
        <p:spPr>
          <a:xfrm>
            <a:off x="2224455" y="2690448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04EE78-93AB-4FB9-8873-632A7D1C3A54}"/>
              </a:ext>
            </a:extLst>
          </p:cNvPr>
          <p:cNvSpPr txBox="1"/>
          <p:nvPr/>
        </p:nvSpPr>
        <p:spPr>
          <a:xfrm>
            <a:off x="2272716" y="28222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안녕</a:t>
            </a:r>
          </a:p>
        </p:txBody>
      </p:sp>
      <p:sp>
        <p:nvSpPr>
          <p:cNvPr id="22" name="사각형: 잘린 한쪽 모서리 21">
            <a:extLst>
              <a:ext uri="{FF2B5EF4-FFF2-40B4-BE49-F238E27FC236}">
                <a16:creationId xmlns:a16="http://schemas.microsoft.com/office/drawing/2014/main" id="{B58C9BD7-8263-4FAB-897E-6ADC982E1F4D}"/>
              </a:ext>
            </a:extLst>
          </p:cNvPr>
          <p:cNvSpPr/>
          <p:nvPr/>
        </p:nvSpPr>
        <p:spPr>
          <a:xfrm>
            <a:off x="4425465" y="2690448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12CFF0-C66B-41D3-9AFE-62CDAECCBE47}"/>
              </a:ext>
            </a:extLst>
          </p:cNvPr>
          <p:cNvSpPr txBox="1"/>
          <p:nvPr/>
        </p:nvSpPr>
        <p:spPr>
          <a:xfrm>
            <a:off x="4473726" y="282225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안녕</a:t>
            </a:r>
            <a:endParaRPr lang="en-US" altLang="ko-KR" sz="1400" dirty="0"/>
          </a:p>
          <a:p>
            <a:r>
              <a:rPr lang="ko-KR" altLang="en-US" sz="1400" dirty="0"/>
              <a:t>뭐하니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83E0925-61EF-4CFE-BFD8-A4EA263D77CC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>
          <a:xfrm>
            <a:off x="3376247" y="3036042"/>
            <a:ext cx="1049218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F4562D-C883-44C2-B1E0-1B5D09DD3D46}"/>
              </a:ext>
            </a:extLst>
          </p:cNvPr>
          <p:cNvSpPr txBox="1"/>
          <p:nvPr/>
        </p:nvSpPr>
        <p:spPr>
          <a:xfrm>
            <a:off x="3552766" y="273657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변경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C3C2C-8E77-4F24-9D3F-6BE7E64E0042}"/>
              </a:ext>
            </a:extLst>
          </p:cNvPr>
          <p:cNvSpPr txBox="1"/>
          <p:nvPr/>
        </p:nvSpPr>
        <p:spPr>
          <a:xfrm>
            <a:off x="4317432" y="2255147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파일 저장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3DA587-69BF-4C07-BE0F-BD0402BB7DA6}"/>
              </a:ext>
            </a:extLst>
          </p:cNvPr>
          <p:cNvSpPr txBox="1"/>
          <p:nvPr/>
        </p:nvSpPr>
        <p:spPr>
          <a:xfrm>
            <a:off x="2157986" y="3398281"/>
            <a:ext cx="859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Hello.txt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D5309F-CF7C-4F69-B7EF-BFDE0CFEB41F}"/>
              </a:ext>
            </a:extLst>
          </p:cNvPr>
          <p:cNvSpPr txBox="1"/>
          <p:nvPr/>
        </p:nvSpPr>
        <p:spPr>
          <a:xfrm>
            <a:off x="4317432" y="3415838"/>
            <a:ext cx="859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Hello.txt</a:t>
            </a:r>
            <a:endParaRPr lang="ko-KR" altLang="en-US" sz="1400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6345733C-D8DF-45EE-B974-2A9A03CA9198}"/>
              </a:ext>
            </a:extLst>
          </p:cNvPr>
          <p:cNvSpPr/>
          <p:nvPr/>
        </p:nvSpPr>
        <p:spPr>
          <a:xfrm>
            <a:off x="6188319" y="2624479"/>
            <a:ext cx="2146789" cy="1885976"/>
          </a:xfrm>
          <a:prstGeom prst="can">
            <a:avLst>
              <a:gd name="adj" fmla="val 14761"/>
            </a:avLst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Hello.txt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dirty="0" err="1">
                <a:solidFill>
                  <a:schemeClr val="tx1"/>
                </a:solidFill>
              </a:rPr>
              <a:t>뭐하니가</a:t>
            </a:r>
            <a:r>
              <a:rPr lang="ko-KR" altLang="en-US" sz="1400" dirty="0">
                <a:solidFill>
                  <a:schemeClr val="tx1"/>
                </a:solidFill>
              </a:rPr>
              <a:t> 달라졌음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Olleh.txt </a:t>
            </a:r>
            <a:r>
              <a:rPr lang="ko-KR" altLang="en-US" sz="1400" dirty="0">
                <a:solidFill>
                  <a:schemeClr val="tx1"/>
                </a:solidFill>
              </a:rPr>
              <a:t>라는 파일이 새로 생겼음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2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Olleh.txt</a:t>
            </a:r>
            <a:r>
              <a:rPr lang="ko-KR" altLang="en-US" sz="1400" dirty="0">
                <a:solidFill>
                  <a:schemeClr val="tx1"/>
                </a:solidFill>
              </a:rPr>
              <a:t>는 </a:t>
            </a:r>
            <a:r>
              <a:rPr lang="ko-KR" altLang="en-US" sz="1400" dirty="0" err="1">
                <a:solidFill>
                  <a:schemeClr val="tx1"/>
                </a:solidFill>
              </a:rPr>
              <a:t>신난다라고</a:t>
            </a:r>
            <a:r>
              <a:rPr lang="ko-KR" altLang="en-US" sz="1400" dirty="0">
                <a:solidFill>
                  <a:schemeClr val="tx1"/>
                </a:solidFill>
              </a:rPr>
              <a:t> 되어 있음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사각형: 잘린 한쪽 모서리 34">
            <a:extLst>
              <a:ext uri="{FF2B5EF4-FFF2-40B4-BE49-F238E27FC236}">
                <a16:creationId xmlns:a16="http://schemas.microsoft.com/office/drawing/2014/main" id="{CEFD1B04-0B45-4874-936A-E037AC2CCC8B}"/>
              </a:ext>
            </a:extLst>
          </p:cNvPr>
          <p:cNvSpPr/>
          <p:nvPr/>
        </p:nvSpPr>
        <p:spPr>
          <a:xfrm>
            <a:off x="4418135" y="3745520"/>
            <a:ext cx="1151792" cy="691188"/>
          </a:xfrm>
          <a:prstGeom prst="snip1Rect">
            <a:avLst>
              <a:gd name="adj" fmla="val 31929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BBCAAF-010D-44D0-899B-01F4D184119C}"/>
              </a:ext>
            </a:extLst>
          </p:cNvPr>
          <p:cNvSpPr txBox="1"/>
          <p:nvPr/>
        </p:nvSpPr>
        <p:spPr>
          <a:xfrm>
            <a:off x="4331257" y="4479594"/>
            <a:ext cx="865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Olleh.txt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FB35B6-CA71-4BB3-80A3-384632452338}"/>
              </a:ext>
            </a:extLst>
          </p:cNvPr>
          <p:cNvSpPr txBox="1"/>
          <p:nvPr/>
        </p:nvSpPr>
        <p:spPr>
          <a:xfrm>
            <a:off x="4473593" y="388394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신난다</a:t>
            </a:r>
          </a:p>
        </p:txBody>
      </p:sp>
    </p:spTree>
    <p:extLst>
      <p:ext uri="{BB962C8B-B14F-4D97-AF65-F5344CB8AC3E}">
        <p14:creationId xmlns:p14="http://schemas.microsoft.com/office/powerpoint/2010/main" val="282963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AC67E10-C4A3-4B1F-900E-2A846DEC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31" y="1273437"/>
            <a:ext cx="8596105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6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789904B7-6B11-4ECF-AC3F-189D37080E8D}"/>
              </a:ext>
            </a:extLst>
          </p:cNvPr>
          <p:cNvSpPr/>
          <p:nvPr/>
        </p:nvSpPr>
        <p:spPr>
          <a:xfrm>
            <a:off x="1239716" y="2127739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3F6E44-4948-47BF-B94C-2FA2F8A5E025}"/>
              </a:ext>
            </a:extLst>
          </p:cNvPr>
          <p:cNvSpPr/>
          <p:nvPr/>
        </p:nvSpPr>
        <p:spPr>
          <a:xfrm>
            <a:off x="3831981" y="2127739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D3F2AD-F3DF-4D94-90B7-D5D211D9B1BA}"/>
              </a:ext>
            </a:extLst>
          </p:cNvPr>
          <p:cNvSpPr/>
          <p:nvPr/>
        </p:nvSpPr>
        <p:spPr>
          <a:xfrm>
            <a:off x="6573716" y="2127739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39BC-BDAF-4969-816C-C384C1DBD8C6}"/>
              </a:ext>
            </a:extLst>
          </p:cNvPr>
          <p:cNvSpPr txBox="1"/>
          <p:nvPr/>
        </p:nvSpPr>
        <p:spPr>
          <a:xfrm>
            <a:off x="703385" y="1428707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최초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55D79-F461-4CB2-AE65-46CB4073CB2B}"/>
              </a:ext>
            </a:extLst>
          </p:cNvPr>
          <p:cNvSpPr txBox="1"/>
          <p:nvPr/>
        </p:nvSpPr>
        <p:spPr>
          <a:xfrm>
            <a:off x="3295650" y="1428707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B64CD-6DB9-4F25-8717-686481E6BFAD}"/>
              </a:ext>
            </a:extLst>
          </p:cNvPr>
          <p:cNvSpPr txBox="1"/>
          <p:nvPr/>
        </p:nvSpPr>
        <p:spPr>
          <a:xfrm>
            <a:off x="5895243" y="1454982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그 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47898D-2F15-491A-B25E-C701FC2CE9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477108" y="2246435"/>
            <a:ext cx="2354873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30918F4-B5E8-41D5-82D3-69A551C8EA8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069373" y="2246435"/>
            <a:ext cx="2504343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227447B4-59C2-4AD6-96C0-DA7F62413967}"/>
              </a:ext>
            </a:extLst>
          </p:cNvPr>
          <p:cNvSpPr/>
          <p:nvPr/>
        </p:nvSpPr>
        <p:spPr>
          <a:xfrm>
            <a:off x="9196755" y="2127739"/>
            <a:ext cx="237392" cy="237392"/>
          </a:xfrm>
          <a:prstGeom prst="ellipse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4962A-D870-415A-BAE5-6B1351DA5374}"/>
              </a:ext>
            </a:extLst>
          </p:cNvPr>
          <p:cNvSpPr txBox="1"/>
          <p:nvPr/>
        </p:nvSpPr>
        <p:spPr>
          <a:xfrm>
            <a:off x="8518282" y="1454982"/>
            <a:ext cx="159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합침</a:t>
            </a:r>
            <a:endParaRPr lang="en-US" altLang="ko-KR" dirty="0"/>
          </a:p>
          <a:p>
            <a:pPr algn="ctr"/>
            <a:r>
              <a:rPr lang="en-US" altLang="ko-KR" dirty="0"/>
              <a:t>merge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FC2CA79-4A49-4F71-A80A-84057FC0E7B7}"/>
              </a:ext>
            </a:extLst>
          </p:cNvPr>
          <p:cNvCxnSpPr>
            <a:cxnSpLocks/>
            <a:stCxn id="6" idx="6"/>
            <a:endCxn id="25" idx="2"/>
          </p:cNvCxnSpPr>
          <p:nvPr/>
        </p:nvCxnSpPr>
        <p:spPr>
          <a:xfrm>
            <a:off x="6811108" y="2246435"/>
            <a:ext cx="2385647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87A76F12-18EF-4BD2-9F78-6A36F4119D64}"/>
              </a:ext>
            </a:extLst>
          </p:cNvPr>
          <p:cNvSpPr/>
          <p:nvPr/>
        </p:nvSpPr>
        <p:spPr>
          <a:xfrm>
            <a:off x="7252189" y="3030415"/>
            <a:ext cx="237392" cy="2373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FE22E11-01B7-4A1A-ADF8-9371DE79B1C0}"/>
              </a:ext>
            </a:extLst>
          </p:cNvPr>
          <p:cNvSpPr/>
          <p:nvPr/>
        </p:nvSpPr>
        <p:spPr>
          <a:xfrm>
            <a:off x="5083420" y="3030415"/>
            <a:ext cx="237392" cy="2373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EC76527-608B-4E8A-B42B-C37074D62FB5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5320812" y="3149111"/>
            <a:ext cx="193137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19C1E6-63AA-42D5-91AD-94EB4668A351}"/>
              </a:ext>
            </a:extLst>
          </p:cNvPr>
          <p:cNvCxnSpPr>
            <a:cxnSpLocks/>
            <a:stCxn id="5" idx="5"/>
            <a:endCxn id="34" idx="1"/>
          </p:cNvCxnSpPr>
          <p:nvPr/>
        </p:nvCxnSpPr>
        <p:spPr>
          <a:xfrm>
            <a:off x="4034608" y="2330366"/>
            <a:ext cx="1083577" cy="734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1E71424-C531-478C-B4C5-BFE20AF5C6D1}"/>
              </a:ext>
            </a:extLst>
          </p:cNvPr>
          <p:cNvCxnSpPr>
            <a:cxnSpLocks/>
            <a:stCxn id="33" idx="7"/>
            <a:endCxn id="25" idx="3"/>
          </p:cNvCxnSpPr>
          <p:nvPr/>
        </p:nvCxnSpPr>
        <p:spPr>
          <a:xfrm flipV="1">
            <a:off x="7454816" y="2330366"/>
            <a:ext cx="1776704" cy="73481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6A4414-0C3D-4805-A1D7-9A55ED48B5E6}"/>
              </a:ext>
            </a:extLst>
          </p:cNvPr>
          <p:cNvSpPr txBox="1"/>
          <p:nvPr/>
        </p:nvSpPr>
        <p:spPr>
          <a:xfrm>
            <a:off x="849988" y="2621476"/>
            <a:ext cx="1695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Master branch</a:t>
            </a:r>
          </a:p>
          <a:p>
            <a:r>
              <a:rPr lang="en-US" altLang="ko-KR" dirty="0"/>
              <a:t>New branch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C03E47-8C54-4024-BA44-25E75A8AB2E0}"/>
              </a:ext>
            </a:extLst>
          </p:cNvPr>
          <p:cNvSpPr txBox="1"/>
          <p:nvPr/>
        </p:nvSpPr>
        <p:spPr>
          <a:xfrm>
            <a:off x="4547089" y="3386503"/>
            <a:ext cx="131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새로운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9C865F-4B17-40CF-8BCF-C073278FEC93}"/>
              </a:ext>
            </a:extLst>
          </p:cNvPr>
          <p:cNvSpPr txBox="1"/>
          <p:nvPr/>
        </p:nvSpPr>
        <p:spPr>
          <a:xfrm>
            <a:off x="6641856" y="3386502"/>
            <a:ext cx="1458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새로운 다음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B09B5FF-72EC-4081-B9A2-5DED5AD02496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2625970" y="2829658"/>
            <a:ext cx="522550" cy="0"/>
          </a:xfrm>
          <a:prstGeom prst="straightConnector1">
            <a:avLst/>
          </a:prstGeom>
          <a:ln w="57150">
            <a:solidFill>
              <a:srgbClr val="2F528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14C2587-8047-4A46-954A-8762335C511F}"/>
              </a:ext>
            </a:extLst>
          </p:cNvPr>
          <p:cNvSpPr/>
          <p:nvPr/>
        </p:nvSpPr>
        <p:spPr>
          <a:xfrm>
            <a:off x="3148520" y="2710962"/>
            <a:ext cx="237392" cy="237392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B4C7F23-1EF0-4665-9CF8-CF73DA35E04E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2633015" y="3149111"/>
            <a:ext cx="5225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211ADE2B-A904-47C7-9EF5-BA6E05944567}"/>
              </a:ext>
            </a:extLst>
          </p:cNvPr>
          <p:cNvSpPr/>
          <p:nvPr/>
        </p:nvSpPr>
        <p:spPr>
          <a:xfrm>
            <a:off x="3155565" y="3030415"/>
            <a:ext cx="237392" cy="237392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77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122</Words>
  <Application>Microsoft Office PowerPoint</Application>
  <PresentationFormat>와이드스크린</PresentationFormat>
  <Paragraphs>50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mrchypark</dc:creator>
  <cp:lastModifiedBy>mrchypark</cp:lastModifiedBy>
  <cp:revision>22</cp:revision>
  <dcterms:created xsi:type="dcterms:W3CDTF">2017-09-13T19:48:47Z</dcterms:created>
  <dcterms:modified xsi:type="dcterms:W3CDTF">2017-09-14T05:55:20Z</dcterms:modified>
</cp:coreProperties>
</file>