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26" autoAdjust="0"/>
    <p:restoredTop sz="94660"/>
  </p:normalViewPr>
  <p:slideViewPr>
    <p:cSldViewPr snapToGrid="0">
      <p:cViewPr>
        <p:scale>
          <a:sx n="75" d="100"/>
          <a:sy n="75" d="100"/>
        </p:scale>
        <p:origin x="259" y="3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94BB54-8C83-434F-8B55-175A13D682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EB7A4D-03D6-48CD-A135-F9335B2B02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446396-01A6-4207-8A14-1B353A81F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EDA12-7240-45BA-A998-BB8F39C4C82F}" type="datetimeFigureOut">
              <a:rPr lang="ko-KR" altLang="en-US" smtClean="0"/>
              <a:t>2017-09-19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A8E0C8-DBFB-4AD9-8B5E-DD0DF74F6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500BE5-EF76-439D-BF07-0F578B827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0616D-D768-4B89-8708-8C9B8097A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0968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EBE12A-A2FD-4496-976B-5A8611931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C0A646-579B-4267-94B7-6B1217490E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BEC930-D4ED-4DB3-B2D9-4648EC299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EDA12-7240-45BA-A998-BB8F39C4C82F}" type="datetimeFigureOut">
              <a:rPr lang="ko-KR" altLang="en-US" smtClean="0"/>
              <a:t>2017-09-19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8F3F30-11CF-4798-AA8E-6E6C7A0B1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EAED1C-EDC9-44CA-A590-369309AC3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0616D-D768-4B89-8708-8C9B8097A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6130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D3E3ADB-A13D-492D-B9F9-889F0C63F7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78E5460-D2B5-482E-8F79-8790B568DD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12EE8E-7308-416F-95F7-1F75DDA92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EDA12-7240-45BA-A998-BB8F39C4C82F}" type="datetimeFigureOut">
              <a:rPr lang="ko-KR" altLang="en-US" smtClean="0"/>
              <a:t>2017-09-19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16C261-ABFC-4EA6-9B23-D82303B94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20A6FD-058A-4BE1-9B0E-A9674032C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0616D-D768-4B89-8708-8C9B8097A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277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AAC021-7C86-4814-8A3B-B4548045B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A56568-8C4F-4A5E-BD2B-25C30EEA7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685721-4F95-4B61-B138-2D36BD638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EDA12-7240-45BA-A998-BB8F39C4C82F}" type="datetimeFigureOut">
              <a:rPr lang="ko-KR" altLang="en-US" smtClean="0"/>
              <a:t>2017-09-19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A00CD1-A705-4686-91AA-47D9B49C7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3543DF-D126-4B77-A62F-EEC6A7BA6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0616D-D768-4B89-8708-8C9B8097A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281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F1A118-C068-4500-8507-A1A215947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57505B-2EB7-46C1-A78C-7EE7DE35FF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180DFD-3459-4CEB-BFA4-8E5AF3FEE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EDA12-7240-45BA-A998-BB8F39C4C82F}" type="datetimeFigureOut">
              <a:rPr lang="ko-KR" altLang="en-US" smtClean="0"/>
              <a:t>2017-09-19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08D613-2F4D-4CC0-9B16-0636A6E6B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D13619-EA20-4E34-8286-2CCEBDCA2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0616D-D768-4B89-8708-8C9B8097A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2104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0ED43C-7531-426F-8375-004BF8208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381EA5-CA46-417A-BD44-CCD7F380F4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298C00-F7C9-41C1-B28E-8DDF445C28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19577F-41D5-441B-83BF-D804C8DB9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EDA12-7240-45BA-A998-BB8F39C4C82F}" type="datetimeFigureOut">
              <a:rPr lang="ko-KR" altLang="en-US" smtClean="0"/>
              <a:t>2017-09-19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4AF168-21B9-4444-9C19-46A922663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E8EA99-B683-4758-BA11-C33061E88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0616D-D768-4B89-8708-8C9B8097A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579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A9240C-25D1-462F-98EC-F4E4E18FD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D608CB-0ED8-41DC-8515-7E9A2B60B7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5CFB2F-EFFC-47EE-918D-07D87CBDD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B5D6A02-8A1E-4AC8-8A30-48CBCDD1AF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FCF597F-725C-444D-8545-12B9B8AC76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19D45E3-F859-497F-9BFA-255AF2B13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EDA12-7240-45BA-A998-BB8F39C4C82F}" type="datetimeFigureOut">
              <a:rPr lang="ko-KR" altLang="en-US" smtClean="0"/>
              <a:t>2017-09-19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F056910-7304-477B-BC3B-18D33519D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8B6C68E-5856-4FC8-8312-D5322E077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0616D-D768-4B89-8708-8C9B8097A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452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72331B-F86D-43DF-A4AD-0FA5C4708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784EAFC-9DE0-4021-AF76-866297BFC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EDA12-7240-45BA-A998-BB8F39C4C82F}" type="datetimeFigureOut">
              <a:rPr lang="ko-KR" altLang="en-US" smtClean="0"/>
              <a:t>2017-09-19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C7316C0-AEA5-420B-946D-A16CACC90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950C744-FBCD-473C-AE9E-E69091888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0616D-D768-4B89-8708-8C9B8097A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736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B04838A-6502-4BE8-877F-9F4AD3325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EDA12-7240-45BA-A998-BB8F39C4C82F}" type="datetimeFigureOut">
              <a:rPr lang="ko-KR" altLang="en-US" smtClean="0"/>
              <a:t>2017-09-19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EDB5459-8F03-446A-BAA4-5D9A2B0B6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7BD8853-1DE4-4E99-9959-2597A56DE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0616D-D768-4B89-8708-8C9B8097A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5247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3F78FD-CDDC-4DC0-9996-0F723B873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953965-C59B-4710-BD73-6F2455A57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3D58B5-41E8-4A82-9377-A43164BB48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3C8E2D-24A2-4308-BA34-A22AA4C38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EDA12-7240-45BA-A998-BB8F39C4C82F}" type="datetimeFigureOut">
              <a:rPr lang="ko-KR" altLang="en-US" smtClean="0"/>
              <a:t>2017-09-19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F645BF-39ED-4EBB-8643-79AA4ECCB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D6F907-9709-40C4-A5E4-FC2B75F5E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0616D-D768-4B89-8708-8C9B8097A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1709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DCAC4A-3032-4807-ADCB-8EB231DA2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A40D4D0-C020-4C3F-B07A-3126BB9AF0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C73A32A-8B7D-4BC6-AA7E-B08C589BBC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3360C0-3D83-48AD-AE72-70D06C8D9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EDA12-7240-45BA-A998-BB8F39C4C82F}" type="datetimeFigureOut">
              <a:rPr lang="ko-KR" altLang="en-US" smtClean="0"/>
              <a:t>2017-09-19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C66D82-8EAC-47E6-908B-ADC465C66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4892B3-0588-4D51-9F1A-CEDE9F0AC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0616D-D768-4B89-8708-8C9B8097A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388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2588505-4D32-47C4-8CB9-9B93ED97D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301C11-C571-4C77-88FC-82A41956C1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1AA730-B635-4839-B6D9-DF1524D6DF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EDA12-7240-45BA-A998-BB8F39C4C82F}" type="datetimeFigureOut">
              <a:rPr lang="ko-KR" altLang="en-US" smtClean="0"/>
              <a:t>2017-09-19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9D9C98-40A6-491B-91E5-7FB96DC91B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908DAC-5FF5-4DB1-B62D-761E7DDD3B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0616D-D768-4B89-8708-8C9B8097A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752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266675F-1E1C-4940-87C0-B6FC0085FD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641"/>
          <a:stretch/>
        </p:blipFill>
        <p:spPr>
          <a:xfrm>
            <a:off x="209103" y="228600"/>
            <a:ext cx="8819466" cy="4681101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sp>
        <p:nvSpPr>
          <p:cNvPr id="14" name="화살표: 갈매기형 수장 13">
            <a:extLst>
              <a:ext uri="{FF2B5EF4-FFF2-40B4-BE49-F238E27FC236}">
                <a16:creationId xmlns:a16="http://schemas.microsoft.com/office/drawing/2014/main" id="{AA55FB55-9C66-445C-92A7-EE7DE75337E3}"/>
              </a:ext>
            </a:extLst>
          </p:cNvPr>
          <p:cNvSpPr/>
          <p:nvPr/>
        </p:nvSpPr>
        <p:spPr>
          <a:xfrm rot="5400000">
            <a:off x="2432332" y="1758006"/>
            <a:ext cx="197450" cy="46003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화살표: 갈매기형 수장 14">
            <a:extLst>
              <a:ext uri="{FF2B5EF4-FFF2-40B4-BE49-F238E27FC236}">
                <a16:creationId xmlns:a16="http://schemas.microsoft.com/office/drawing/2014/main" id="{2CE2C289-62ED-44EB-8DA8-4B2C2D2459BF}"/>
              </a:ext>
            </a:extLst>
          </p:cNvPr>
          <p:cNvSpPr/>
          <p:nvPr/>
        </p:nvSpPr>
        <p:spPr>
          <a:xfrm rot="5400000">
            <a:off x="2432332" y="1955456"/>
            <a:ext cx="197450" cy="46003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8B84FD8-0E18-4D0A-80B5-5FD434997F22}"/>
              </a:ext>
            </a:extLst>
          </p:cNvPr>
          <p:cNvSpPr/>
          <p:nvPr/>
        </p:nvSpPr>
        <p:spPr>
          <a:xfrm>
            <a:off x="2289439" y="971213"/>
            <a:ext cx="483237" cy="841321"/>
          </a:xfrm>
          <a:prstGeom prst="roundRect">
            <a:avLst>
              <a:gd name="adj" fmla="val 43453"/>
            </a:avLst>
          </a:prstGeom>
          <a:solidFill>
            <a:schemeClr val="bg1"/>
          </a:solidFill>
          <a:ln w="28575">
            <a:solidFill>
              <a:srgbClr val="2F52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F402B95-D223-41E2-8B92-2C2F16E0E9C8}"/>
              </a:ext>
            </a:extLst>
          </p:cNvPr>
          <p:cNvCxnSpPr>
            <a:cxnSpLocks/>
          </p:cNvCxnSpPr>
          <p:nvPr/>
        </p:nvCxnSpPr>
        <p:spPr>
          <a:xfrm>
            <a:off x="2531057" y="1106031"/>
            <a:ext cx="0" cy="152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70D720A2-1E9D-4205-8029-20647D1E3D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128"/>
          <a:stretch/>
        </p:blipFill>
        <p:spPr>
          <a:xfrm>
            <a:off x="3270739" y="659423"/>
            <a:ext cx="8771792" cy="4681101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A25E69C2-6534-47AB-932E-161924EC5CA3}"/>
              </a:ext>
            </a:extLst>
          </p:cNvPr>
          <p:cNvSpPr/>
          <p:nvPr/>
        </p:nvSpPr>
        <p:spPr>
          <a:xfrm>
            <a:off x="3333283" y="2463165"/>
            <a:ext cx="3256085" cy="197127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245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861BE88-991A-4055-B16D-B8FA02183B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480" y="2063377"/>
            <a:ext cx="9413040" cy="2731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007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3726BC7-96DA-4708-9216-E4A2DD99CC49}"/>
              </a:ext>
            </a:extLst>
          </p:cNvPr>
          <p:cNvSpPr/>
          <p:nvPr/>
        </p:nvSpPr>
        <p:spPr>
          <a:xfrm>
            <a:off x="1635369" y="1550377"/>
            <a:ext cx="4457700" cy="2189284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3D2B898-0381-4E7A-8416-A3DBF8AD8661}"/>
              </a:ext>
            </a:extLst>
          </p:cNvPr>
          <p:cNvCxnSpPr>
            <a:cxnSpLocks/>
          </p:cNvCxnSpPr>
          <p:nvPr/>
        </p:nvCxnSpPr>
        <p:spPr>
          <a:xfrm>
            <a:off x="6391274" y="2893666"/>
            <a:ext cx="1422890" cy="0"/>
          </a:xfrm>
          <a:prstGeom prst="straightConnector1">
            <a:avLst/>
          </a:prstGeom>
          <a:ln w="57150">
            <a:solidFill>
              <a:srgbClr val="2F528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C241251C-3244-4078-9BEA-5F459A69BC39}"/>
              </a:ext>
            </a:extLst>
          </p:cNvPr>
          <p:cNvSpPr/>
          <p:nvPr/>
        </p:nvSpPr>
        <p:spPr>
          <a:xfrm>
            <a:off x="8064744" y="1549409"/>
            <a:ext cx="1898406" cy="2190252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3909CD-3BBE-4264-BC80-AAA0C065DA53}"/>
              </a:ext>
            </a:extLst>
          </p:cNvPr>
          <p:cNvSpPr txBox="1"/>
          <p:nvPr/>
        </p:nvSpPr>
        <p:spPr>
          <a:xfrm>
            <a:off x="1787769" y="1681284"/>
            <a:ext cx="1310054" cy="710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 </a:t>
            </a:r>
            <a:r>
              <a:rPr lang="ko-KR" altLang="en-US" dirty="0"/>
              <a:t>환경</a:t>
            </a:r>
            <a:endParaRPr lang="en-US" altLang="ko-KR" dirty="0"/>
          </a:p>
          <a:p>
            <a:r>
              <a:rPr lang="en-US" altLang="ko-KR" dirty="0"/>
              <a:t>(Memory)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A9FE08F-8627-4B17-B3AE-670D6D86AC50}"/>
              </a:ext>
            </a:extLst>
          </p:cNvPr>
          <p:cNvSpPr txBox="1"/>
          <p:nvPr/>
        </p:nvSpPr>
        <p:spPr>
          <a:xfrm>
            <a:off x="8159994" y="1667434"/>
            <a:ext cx="1310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Files</a:t>
            </a:r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D4FA43CA-AB09-4C4E-A158-88CE20D3D44B}"/>
              </a:ext>
            </a:extLst>
          </p:cNvPr>
          <p:cNvSpPr/>
          <p:nvPr/>
        </p:nvSpPr>
        <p:spPr>
          <a:xfrm>
            <a:off x="3368494" y="2127395"/>
            <a:ext cx="961042" cy="961042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A38D575A-FC55-4BC0-82C8-A8DEAA310C9E}"/>
              </a:ext>
            </a:extLst>
          </p:cNvPr>
          <p:cNvCxnSpPr>
            <a:cxnSpLocks/>
          </p:cNvCxnSpPr>
          <p:nvPr/>
        </p:nvCxnSpPr>
        <p:spPr>
          <a:xfrm flipV="1">
            <a:off x="4299053" y="2673723"/>
            <a:ext cx="30483" cy="95079"/>
          </a:xfrm>
          <a:prstGeom prst="line">
            <a:avLst/>
          </a:prstGeom>
          <a:ln w="19050">
            <a:solidFill>
              <a:srgbClr val="2F528F"/>
            </a:solidFill>
            <a:prstDash val="solid"/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1A6FA9A-A559-4F0D-8751-92385081FED9}"/>
              </a:ext>
            </a:extLst>
          </p:cNvPr>
          <p:cNvSpPr txBox="1"/>
          <p:nvPr/>
        </p:nvSpPr>
        <p:spPr>
          <a:xfrm>
            <a:off x="4409225" y="2284750"/>
            <a:ext cx="1413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Data</a:t>
            </a:r>
          </a:p>
          <a:p>
            <a:r>
              <a:rPr lang="en-US" altLang="ko-KR" dirty="0"/>
              <a:t>Handling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3087281-0837-47D9-818D-F32941FC88A2}"/>
              </a:ext>
            </a:extLst>
          </p:cNvPr>
          <p:cNvSpPr txBox="1"/>
          <p:nvPr/>
        </p:nvSpPr>
        <p:spPr>
          <a:xfrm>
            <a:off x="6484018" y="2385834"/>
            <a:ext cx="1310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File In/Out</a:t>
            </a:r>
            <a:endParaRPr lang="ko-KR" altLang="en-US" dirty="0"/>
          </a:p>
        </p:txBody>
      </p:sp>
      <p:sp>
        <p:nvSpPr>
          <p:cNvPr id="29" name="사각형: 잘린 한쪽 모서리 28">
            <a:extLst>
              <a:ext uri="{FF2B5EF4-FFF2-40B4-BE49-F238E27FC236}">
                <a16:creationId xmlns:a16="http://schemas.microsoft.com/office/drawing/2014/main" id="{D58D0A4E-26D8-46E1-819D-69453E90C223}"/>
              </a:ext>
            </a:extLst>
          </p:cNvPr>
          <p:cNvSpPr/>
          <p:nvPr/>
        </p:nvSpPr>
        <p:spPr>
          <a:xfrm>
            <a:off x="8231037" y="2175450"/>
            <a:ext cx="1064660" cy="498273"/>
          </a:xfrm>
          <a:prstGeom prst="snip1Rect">
            <a:avLst>
              <a:gd name="adj" fmla="val 31929"/>
            </a:avLst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11A09FB-6D1E-4930-B14D-41B8C50B2C17}"/>
              </a:ext>
            </a:extLst>
          </p:cNvPr>
          <p:cNvSpPr txBox="1"/>
          <p:nvPr/>
        </p:nvSpPr>
        <p:spPr>
          <a:xfrm>
            <a:off x="8262922" y="2207582"/>
            <a:ext cx="1310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csv</a:t>
            </a:r>
            <a:endParaRPr lang="ko-KR" altLang="en-US" dirty="0"/>
          </a:p>
        </p:txBody>
      </p:sp>
      <p:sp>
        <p:nvSpPr>
          <p:cNvPr id="32" name="사각형: 잘린 한쪽 모서리 31">
            <a:extLst>
              <a:ext uri="{FF2B5EF4-FFF2-40B4-BE49-F238E27FC236}">
                <a16:creationId xmlns:a16="http://schemas.microsoft.com/office/drawing/2014/main" id="{9215F82E-FEC4-467C-903F-F6A63CE18998}"/>
              </a:ext>
            </a:extLst>
          </p:cNvPr>
          <p:cNvSpPr/>
          <p:nvPr/>
        </p:nvSpPr>
        <p:spPr>
          <a:xfrm>
            <a:off x="8231037" y="2812407"/>
            <a:ext cx="1064660" cy="498273"/>
          </a:xfrm>
          <a:prstGeom prst="snip1Rect">
            <a:avLst>
              <a:gd name="adj" fmla="val 31929"/>
            </a:avLst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1A2517B-6DEA-495B-8351-2F23CCD96324}"/>
              </a:ext>
            </a:extLst>
          </p:cNvPr>
          <p:cNvSpPr txBox="1"/>
          <p:nvPr/>
        </p:nvSpPr>
        <p:spPr>
          <a:xfrm>
            <a:off x="8265472" y="2844539"/>
            <a:ext cx="1310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xlsx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899DF4D-3FC4-478D-90DF-6C2F23CD793E}"/>
              </a:ext>
            </a:extLst>
          </p:cNvPr>
          <p:cNvSpPr txBox="1"/>
          <p:nvPr/>
        </p:nvSpPr>
        <p:spPr>
          <a:xfrm rot="5400000">
            <a:off x="8307832" y="3363918"/>
            <a:ext cx="403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89521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B83CB2D-1CF8-49F4-A09F-CBE25B82A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366" y="1486819"/>
            <a:ext cx="8382727" cy="2243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51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3726BC7-96DA-4708-9216-E4A2DD99CC49}"/>
              </a:ext>
            </a:extLst>
          </p:cNvPr>
          <p:cNvSpPr/>
          <p:nvPr/>
        </p:nvSpPr>
        <p:spPr>
          <a:xfrm>
            <a:off x="1401611" y="1438534"/>
            <a:ext cx="4457700" cy="1712515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3909CD-3BBE-4264-BC80-AAA0C065DA53}"/>
              </a:ext>
            </a:extLst>
          </p:cNvPr>
          <p:cNvSpPr txBox="1"/>
          <p:nvPr/>
        </p:nvSpPr>
        <p:spPr>
          <a:xfrm>
            <a:off x="1554011" y="1569441"/>
            <a:ext cx="1310054" cy="710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 </a:t>
            </a:r>
            <a:r>
              <a:rPr lang="ko-KR" altLang="en-US" dirty="0"/>
              <a:t>환경</a:t>
            </a:r>
            <a:endParaRPr lang="en-US" altLang="ko-KR" dirty="0"/>
          </a:p>
          <a:p>
            <a:r>
              <a:rPr lang="en-US" altLang="ko-KR" dirty="0"/>
              <a:t>(Memory)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A9FE08F-8627-4B17-B3AE-670D6D86AC50}"/>
              </a:ext>
            </a:extLst>
          </p:cNvPr>
          <p:cNvSpPr txBox="1"/>
          <p:nvPr/>
        </p:nvSpPr>
        <p:spPr>
          <a:xfrm>
            <a:off x="7827214" y="1314674"/>
            <a:ext cx="1310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Database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899DF4D-3FC4-478D-90DF-6C2F23CD793E}"/>
              </a:ext>
            </a:extLst>
          </p:cNvPr>
          <p:cNvSpPr txBox="1"/>
          <p:nvPr/>
        </p:nvSpPr>
        <p:spPr>
          <a:xfrm rot="5400000">
            <a:off x="8868715" y="2802310"/>
            <a:ext cx="403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</a:p>
        </p:txBody>
      </p:sp>
      <p:sp>
        <p:nvSpPr>
          <p:cNvPr id="17" name="원통형 16">
            <a:extLst>
              <a:ext uri="{FF2B5EF4-FFF2-40B4-BE49-F238E27FC236}">
                <a16:creationId xmlns:a16="http://schemas.microsoft.com/office/drawing/2014/main" id="{594017F7-3119-44C4-9BB4-FD50F88445C2}"/>
              </a:ext>
            </a:extLst>
          </p:cNvPr>
          <p:cNvSpPr/>
          <p:nvPr/>
        </p:nvSpPr>
        <p:spPr>
          <a:xfrm>
            <a:off x="7772644" y="950937"/>
            <a:ext cx="2146789" cy="2200112"/>
          </a:xfrm>
          <a:prstGeom prst="can">
            <a:avLst>
              <a:gd name="adj" fmla="val 14761"/>
            </a:avLst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dirty="0">
              <a:solidFill>
                <a:schemeClr val="tx1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DDD8D6F-8598-4DF2-91C9-BED01510B376}"/>
              </a:ext>
            </a:extLst>
          </p:cNvPr>
          <p:cNvGrpSpPr/>
          <p:nvPr/>
        </p:nvGrpSpPr>
        <p:grpSpPr>
          <a:xfrm>
            <a:off x="8618434" y="1792808"/>
            <a:ext cx="751406" cy="967800"/>
            <a:chOff x="5858944" y="4956751"/>
            <a:chExt cx="751406" cy="967800"/>
          </a:xfrm>
        </p:grpSpPr>
        <p:sp>
          <p:nvSpPr>
            <p:cNvPr id="22" name="사각형: 잘린 한쪽 모서리 21">
              <a:extLst>
                <a:ext uri="{FF2B5EF4-FFF2-40B4-BE49-F238E27FC236}">
                  <a16:creationId xmlns:a16="http://schemas.microsoft.com/office/drawing/2014/main" id="{0BAE8A04-916D-4F20-8460-8D8E9F7BCA54}"/>
                </a:ext>
              </a:extLst>
            </p:cNvPr>
            <p:cNvSpPr/>
            <p:nvPr/>
          </p:nvSpPr>
          <p:spPr>
            <a:xfrm>
              <a:off x="5858944" y="4956751"/>
              <a:ext cx="751406" cy="967800"/>
            </a:xfrm>
            <a:prstGeom prst="snip1Rect">
              <a:avLst>
                <a:gd name="adj" fmla="val 31929"/>
              </a:avLst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1EA3E2AC-6564-4039-98AF-695F81C4FBD5}"/>
                </a:ext>
              </a:extLst>
            </p:cNvPr>
            <p:cNvSpPr/>
            <p:nvPr/>
          </p:nvSpPr>
          <p:spPr>
            <a:xfrm>
              <a:off x="5958422" y="5255895"/>
              <a:ext cx="276225" cy="142875"/>
            </a:xfrm>
            <a:prstGeom prst="rect">
              <a:avLst/>
            </a:prstGeom>
            <a:noFill/>
            <a:ln w="57150">
              <a:solidFill>
                <a:srgbClr val="2F52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CAC8D952-DBE3-4486-8F2D-38E7A3AB5DFB}"/>
                </a:ext>
              </a:extLst>
            </p:cNvPr>
            <p:cNvSpPr/>
            <p:nvPr/>
          </p:nvSpPr>
          <p:spPr>
            <a:xfrm>
              <a:off x="6234647" y="5255895"/>
              <a:ext cx="276225" cy="142875"/>
            </a:xfrm>
            <a:prstGeom prst="rect">
              <a:avLst/>
            </a:prstGeom>
            <a:noFill/>
            <a:ln w="57150">
              <a:solidFill>
                <a:srgbClr val="2F52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187CC51-A6E6-407B-BE7A-BA17B2B6E478}"/>
                </a:ext>
              </a:extLst>
            </p:cNvPr>
            <p:cNvSpPr/>
            <p:nvPr/>
          </p:nvSpPr>
          <p:spPr>
            <a:xfrm>
              <a:off x="5958422" y="5398770"/>
              <a:ext cx="276225" cy="142875"/>
            </a:xfrm>
            <a:prstGeom prst="rect">
              <a:avLst/>
            </a:prstGeom>
            <a:noFill/>
            <a:ln w="57150">
              <a:solidFill>
                <a:srgbClr val="2F52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4C0EB852-E871-4010-9F08-9BAEB3062DB7}"/>
                </a:ext>
              </a:extLst>
            </p:cNvPr>
            <p:cNvSpPr/>
            <p:nvPr/>
          </p:nvSpPr>
          <p:spPr>
            <a:xfrm>
              <a:off x="6234647" y="5398770"/>
              <a:ext cx="276225" cy="142875"/>
            </a:xfrm>
            <a:prstGeom prst="rect">
              <a:avLst/>
            </a:prstGeom>
            <a:noFill/>
            <a:ln w="57150">
              <a:solidFill>
                <a:srgbClr val="2F52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0308AB30-10BD-47F2-8699-66EAB1555184}"/>
                </a:ext>
              </a:extLst>
            </p:cNvPr>
            <p:cNvSpPr/>
            <p:nvPr/>
          </p:nvSpPr>
          <p:spPr>
            <a:xfrm>
              <a:off x="5958422" y="5541645"/>
              <a:ext cx="276225" cy="142875"/>
            </a:xfrm>
            <a:prstGeom prst="rect">
              <a:avLst/>
            </a:prstGeom>
            <a:noFill/>
            <a:ln w="57150">
              <a:solidFill>
                <a:srgbClr val="2F52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A1A85672-81F4-405B-9C46-970DD0506736}"/>
                </a:ext>
              </a:extLst>
            </p:cNvPr>
            <p:cNvSpPr/>
            <p:nvPr/>
          </p:nvSpPr>
          <p:spPr>
            <a:xfrm>
              <a:off x="6234647" y="5541645"/>
              <a:ext cx="276225" cy="142875"/>
            </a:xfrm>
            <a:prstGeom prst="rect">
              <a:avLst/>
            </a:prstGeom>
            <a:noFill/>
            <a:ln w="57150">
              <a:solidFill>
                <a:srgbClr val="2F52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765D028B-7ECB-4570-8D03-DA77858E1234}"/>
                </a:ext>
              </a:extLst>
            </p:cNvPr>
            <p:cNvSpPr/>
            <p:nvPr/>
          </p:nvSpPr>
          <p:spPr>
            <a:xfrm>
              <a:off x="5958422" y="5684520"/>
              <a:ext cx="276225" cy="142875"/>
            </a:xfrm>
            <a:prstGeom prst="rect">
              <a:avLst/>
            </a:prstGeom>
            <a:noFill/>
            <a:ln w="57150">
              <a:solidFill>
                <a:srgbClr val="2F52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07AAA9B9-EF14-410B-BF75-4D33FB9F5BCC}"/>
                </a:ext>
              </a:extLst>
            </p:cNvPr>
            <p:cNvSpPr/>
            <p:nvPr/>
          </p:nvSpPr>
          <p:spPr>
            <a:xfrm>
              <a:off x="6234647" y="5684520"/>
              <a:ext cx="276225" cy="142875"/>
            </a:xfrm>
            <a:prstGeom prst="rect">
              <a:avLst/>
            </a:prstGeom>
            <a:noFill/>
            <a:ln w="57150">
              <a:solidFill>
                <a:srgbClr val="2F52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33B4F665-31D7-49AF-AB4E-2106334708EC}"/>
              </a:ext>
            </a:extLst>
          </p:cNvPr>
          <p:cNvSpPr txBox="1"/>
          <p:nvPr/>
        </p:nvSpPr>
        <p:spPr>
          <a:xfrm>
            <a:off x="7827214" y="1703313"/>
            <a:ext cx="1310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Table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7A118EA-39FC-4130-A01C-90F4B7BF31CA}"/>
              </a:ext>
            </a:extLst>
          </p:cNvPr>
          <p:cNvSpPr txBox="1"/>
          <p:nvPr/>
        </p:nvSpPr>
        <p:spPr>
          <a:xfrm>
            <a:off x="1427240" y="953489"/>
            <a:ext cx="3292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conn &lt;- </a:t>
            </a:r>
            <a:r>
              <a:rPr lang="en-US" altLang="ko-KR" dirty="0" err="1"/>
              <a:t>dbConnect</a:t>
            </a:r>
            <a:r>
              <a:rPr lang="en-US" altLang="ko-KR" dirty="0"/>
              <a:t>( </a:t>
            </a:r>
            <a:r>
              <a:rPr lang="en-US" altLang="ko-KR" dirty="0" err="1"/>
              <a:t>drv</a:t>
            </a:r>
            <a:r>
              <a:rPr lang="en-US" altLang="ko-KR" dirty="0"/>
              <a:t>, … 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759DA38-640C-4F4F-BAE5-BB6F7FF416ED}"/>
              </a:ext>
            </a:extLst>
          </p:cNvPr>
          <p:cNvSpPr txBox="1"/>
          <p:nvPr/>
        </p:nvSpPr>
        <p:spPr>
          <a:xfrm>
            <a:off x="3772359" y="2155449"/>
            <a:ext cx="900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conn</a:t>
            </a:r>
          </a:p>
        </p:txBody>
      </p:sp>
      <p:sp>
        <p:nvSpPr>
          <p:cNvPr id="38" name="사각형: 잘린 한쪽 모서리 37">
            <a:extLst>
              <a:ext uri="{FF2B5EF4-FFF2-40B4-BE49-F238E27FC236}">
                <a16:creationId xmlns:a16="http://schemas.microsoft.com/office/drawing/2014/main" id="{2823E477-2392-4950-8A76-C50B7935C858}"/>
              </a:ext>
            </a:extLst>
          </p:cNvPr>
          <p:cNvSpPr/>
          <p:nvPr/>
        </p:nvSpPr>
        <p:spPr>
          <a:xfrm>
            <a:off x="3728459" y="2135046"/>
            <a:ext cx="1064660" cy="498273"/>
          </a:xfrm>
          <a:prstGeom prst="snip1Rect">
            <a:avLst>
              <a:gd name="adj" fmla="val 31929"/>
            </a:avLst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9F90A00D-90E9-4B3A-B526-50679E538473}"/>
              </a:ext>
            </a:extLst>
          </p:cNvPr>
          <p:cNvCxnSpPr>
            <a:cxnSpLocks/>
          </p:cNvCxnSpPr>
          <p:nvPr/>
        </p:nvCxnSpPr>
        <p:spPr>
          <a:xfrm>
            <a:off x="6065520" y="2539627"/>
            <a:ext cx="1453515" cy="0"/>
          </a:xfrm>
          <a:prstGeom prst="straightConnector1">
            <a:avLst/>
          </a:prstGeom>
          <a:ln w="57150">
            <a:solidFill>
              <a:srgbClr val="2F528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7C54E52-AC58-4289-A1DB-57193F9D9655}"/>
              </a:ext>
            </a:extLst>
          </p:cNvPr>
          <p:cNvSpPr txBox="1"/>
          <p:nvPr/>
        </p:nvSpPr>
        <p:spPr>
          <a:xfrm>
            <a:off x="3648458" y="1704905"/>
            <a:ext cx="1397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연결 정보</a:t>
            </a:r>
            <a:endParaRPr lang="en-US" altLang="ko-KR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5879EA7-D830-4524-A8CC-F9AC13504E12}"/>
              </a:ext>
            </a:extLst>
          </p:cNvPr>
          <p:cNvSpPr txBox="1"/>
          <p:nvPr/>
        </p:nvSpPr>
        <p:spPr>
          <a:xfrm>
            <a:off x="6131689" y="1821858"/>
            <a:ext cx="15786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연결 정보와</a:t>
            </a:r>
            <a:endParaRPr lang="en-US" altLang="ko-KR" dirty="0"/>
          </a:p>
          <a:p>
            <a:r>
              <a:rPr lang="ko-KR" altLang="en-US" dirty="0"/>
              <a:t>함께 요청</a:t>
            </a:r>
            <a:endParaRPr lang="en-US" altLang="ko-KR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1F61E68-2CAF-4AAE-B01E-2FB0968781A5}"/>
              </a:ext>
            </a:extLst>
          </p:cNvPr>
          <p:cNvSpPr txBox="1"/>
          <p:nvPr/>
        </p:nvSpPr>
        <p:spPr>
          <a:xfrm>
            <a:off x="7827214" y="4007134"/>
            <a:ext cx="1310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Server</a:t>
            </a:r>
            <a:endParaRPr lang="ko-KR" altLang="en-US" dirty="0"/>
          </a:p>
        </p:txBody>
      </p:sp>
      <p:sp>
        <p:nvSpPr>
          <p:cNvPr id="44" name="원통형 43">
            <a:extLst>
              <a:ext uri="{FF2B5EF4-FFF2-40B4-BE49-F238E27FC236}">
                <a16:creationId xmlns:a16="http://schemas.microsoft.com/office/drawing/2014/main" id="{AABE8909-7678-4FB1-84B6-B3ACF709BF96}"/>
              </a:ext>
            </a:extLst>
          </p:cNvPr>
          <p:cNvSpPr/>
          <p:nvPr/>
        </p:nvSpPr>
        <p:spPr>
          <a:xfrm>
            <a:off x="7772644" y="3602479"/>
            <a:ext cx="2146789" cy="2200112"/>
          </a:xfrm>
          <a:prstGeom prst="can">
            <a:avLst>
              <a:gd name="adj" fmla="val 14761"/>
            </a:avLst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5" name="사각형: 둥근 대각선 방향 모서리 44">
            <a:extLst>
              <a:ext uri="{FF2B5EF4-FFF2-40B4-BE49-F238E27FC236}">
                <a16:creationId xmlns:a16="http://schemas.microsoft.com/office/drawing/2014/main" id="{14F6BAD7-A5F2-431D-A57D-287AD3A6922D}"/>
              </a:ext>
            </a:extLst>
          </p:cNvPr>
          <p:cNvSpPr/>
          <p:nvPr/>
        </p:nvSpPr>
        <p:spPr>
          <a:xfrm>
            <a:off x="1427240" y="3602479"/>
            <a:ext cx="4432071" cy="2200112"/>
          </a:xfrm>
          <a:prstGeom prst="round2DiagRect">
            <a:avLst>
              <a:gd name="adj1" fmla="val 10750"/>
              <a:gd name="adj2" fmla="val 0"/>
            </a:avLst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4FDF5219-6E58-4B4C-8A7B-0B2D99620685}"/>
              </a:ext>
            </a:extLst>
          </p:cNvPr>
          <p:cNvCxnSpPr>
            <a:cxnSpLocks/>
          </p:cNvCxnSpPr>
          <p:nvPr/>
        </p:nvCxnSpPr>
        <p:spPr>
          <a:xfrm>
            <a:off x="1427240" y="3970372"/>
            <a:ext cx="4432071" cy="0"/>
          </a:xfrm>
          <a:prstGeom prst="line">
            <a:avLst/>
          </a:prstGeom>
          <a:ln w="57150">
            <a:solidFill>
              <a:srgbClr val="2F52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BD9B8B5D-6CCE-4927-9CC2-BA4BF740835F}"/>
              </a:ext>
            </a:extLst>
          </p:cNvPr>
          <p:cNvCxnSpPr>
            <a:cxnSpLocks/>
          </p:cNvCxnSpPr>
          <p:nvPr/>
        </p:nvCxnSpPr>
        <p:spPr>
          <a:xfrm>
            <a:off x="2198223" y="3791595"/>
            <a:ext cx="3521857" cy="0"/>
          </a:xfrm>
          <a:prstGeom prst="line">
            <a:avLst/>
          </a:prstGeom>
          <a:ln w="76200" cap="rnd">
            <a:solidFill>
              <a:srgbClr val="2F52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타원 47">
            <a:extLst>
              <a:ext uri="{FF2B5EF4-FFF2-40B4-BE49-F238E27FC236}">
                <a16:creationId xmlns:a16="http://schemas.microsoft.com/office/drawing/2014/main" id="{B05489CE-84EA-464B-B1B3-AE808375361C}"/>
              </a:ext>
            </a:extLst>
          </p:cNvPr>
          <p:cNvSpPr/>
          <p:nvPr/>
        </p:nvSpPr>
        <p:spPr>
          <a:xfrm>
            <a:off x="1962384" y="3743970"/>
            <a:ext cx="97726" cy="97726"/>
          </a:xfrm>
          <a:prstGeom prst="ellipse">
            <a:avLst/>
          </a:prstGeom>
          <a:solidFill>
            <a:srgbClr val="2F52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28C91D8C-E710-4076-BC52-570DE6FE5697}"/>
              </a:ext>
            </a:extLst>
          </p:cNvPr>
          <p:cNvSpPr/>
          <p:nvPr/>
        </p:nvSpPr>
        <p:spPr>
          <a:xfrm>
            <a:off x="1824271" y="3737563"/>
            <a:ext cx="97726" cy="97726"/>
          </a:xfrm>
          <a:prstGeom prst="ellipse">
            <a:avLst/>
          </a:prstGeom>
          <a:solidFill>
            <a:srgbClr val="2F52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B9256AD-AA80-48FD-86F6-ECC1EA678C8B}"/>
              </a:ext>
            </a:extLst>
          </p:cNvPr>
          <p:cNvSpPr/>
          <p:nvPr/>
        </p:nvSpPr>
        <p:spPr>
          <a:xfrm>
            <a:off x="1677953" y="3734395"/>
            <a:ext cx="97726" cy="97726"/>
          </a:xfrm>
          <a:prstGeom prst="ellipse">
            <a:avLst/>
          </a:prstGeom>
          <a:solidFill>
            <a:srgbClr val="2F52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15D146F-89F3-422C-9AD1-4C6E66A98941}"/>
              </a:ext>
            </a:extLst>
          </p:cNvPr>
          <p:cNvSpPr txBox="1"/>
          <p:nvPr/>
        </p:nvSpPr>
        <p:spPr>
          <a:xfrm>
            <a:off x="1543196" y="4010897"/>
            <a:ext cx="1310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browser</a:t>
            </a:r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14F69D6-4832-42A3-A495-6EC9AD141802}"/>
              </a:ext>
            </a:extLst>
          </p:cNvPr>
          <p:cNvSpPr txBox="1"/>
          <p:nvPr/>
        </p:nvSpPr>
        <p:spPr>
          <a:xfrm>
            <a:off x="3772360" y="4266736"/>
            <a:ext cx="9004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</a:t>
            </a:r>
            <a:endParaRPr lang="en-US" altLang="ko-KR" dirty="0"/>
          </a:p>
          <a:p>
            <a:r>
              <a:rPr lang="ko-KR" altLang="en-US" dirty="0"/>
              <a:t>정보</a:t>
            </a:r>
            <a:endParaRPr lang="en-US" altLang="ko-KR" dirty="0"/>
          </a:p>
        </p:txBody>
      </p:sp>
      <p:sp>
        <p:nvSpPr>
          <p:cNvPr id="53" name="사각형: 잘린 한쪽 모서리 52">
            <a:extLst>
              <a:ext uri="{FF2B5EF4-FFF2-40B4-BE49-F238E27FC236}">
                <a16:creationId xmlns:a16="http://schemas.microsoft.com/office/drawing/2014/main" id="{F1FCFB90-B7BF-47E7-974E-9F4B5701C791}"/>
              </a:ext>
            </a:extLst>
          </p:cNvPr>
          <p:cNvSpPr/>
          <p:nvPr/>
        </p:nvSpPr>
        <p:spPr>
          <a:xfrm>
            <a:off x="3728459" y="4246333"/>
            <a:ext cx="1768831" cy="1275893"/>
          </a:xfrm>
          <a:prstGeom prst="snip1Rect">
            <a:avLst>
              <a:gd name="adj" fmla="val 31929"/>
            </a:avLst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09F9400-FBB0-43EA-95F6-73A9616EEC6D}"/>
              </a:ext>
            </a:extLst>
          </p:cNvPr>
          <p:cNvSpPr txBox="1"/>
          <p:nvPr/>
        </p:nvSpPr>
        <p:spPr>
          <a:xfrm rot="5400000">
            <a:off x="4020694" y="4917517"/>
            <a:ext cx="403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6E0406C7-932C-42C3-80C4-52430C4776F2}"/>
              </a:ext>
            </a:extLst>
          </p:cNvPr>
          <p:cNvCxnSpPr>
            <a:cxnSpLocks/>
          </p:cNvCxnSpPr>
          <p:nvPr/>
        </p:nvCxnSpPr>
        <p:spPr>
          <a:xfrm>
            <a:off x="6049454" y="5102712"/>
            <a:ext cx="1585595" cy="0"/>
          </a:xfrm>
          <a:prstGeom prst="straightConnector1">
            <a:avLst/>
          </a:prstGeom>
          <a:ln w="57150">
            <a:solidFill>
              <a:srgbClr val="2F528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87C2A6AE-F1F1-4AC3-B85F-B4C1F9C0A270}"/>
              </a:ext>
            </a:extLst>
          </p:cNvPr>
          <p:cNvSpPr txBox="1"/>
          <p:nvPr/>
        </p:nvSpPr>
        <p:spPr>
          <a:xfrm>
            <a:off x="6135679" y="4380229"/>
            <a:ext cx="15301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</a:t>
            </a:r>
            <a:r>
              <a:rPr lang="en-US" altLang="ko-KR" dirty="0"/>
              <a:t> </a:t>
            </a:r>
            <a:r>
              <a:rPr lang="ko-KR" altLang="en-US" dirty="0"/>
              <a:t>정보와 함께 요청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963836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B7A8DA5-7186-4095-939A-8CD0B597C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140" y="771045"/>
            <a:ext cx="8571719" cy="226790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39E712D-2930-4A9B-87F7-ECE8DC321D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0526" y="3662582"/>
            <a:ext cx="8547333" cy="2255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924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96AF6421-8362-4577-9C55-7C671EB37523}"/>
              </a:ext>
            </a:extLst>
          </p:cNvPr>
          <p:cNvSpPr/>
          <p:nvPr/>
        </p:nvSpPr>
        <p:spPr>
          <a:xfrm>
            <a:off x="720891" y="930534"/>
            <a:ext cx="4457700" cy="1712515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12586D-457E-4A68-AE0E-41C1534519D6}"/>
              </a:ext>
            </a:extLst>
          </p:cNvPr>
          <p:cNvSpPr txBox="1"/>
          <p:nvPr/>
        </p:nvSpPr>
        <p:spPr>
          <a:xfrm>
            <a:off x="873291" y="1061441"/>
            <a:ext cx="1310054" cy="710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 </a:t>
            </a:r>
            <a:r>
              <a:rPr lang="ko-KR" altLang="en-US" dirty="0"/>
              <a:t>환경</a:t>
            </a:r>
            <a:endParaRPr lang="en-US" altLang="ko-KR" dirty="0"/>
          </a:p>
          <a:p>
            <a:r>
              <a:rPr lang="en-US" altLang="ko-KR" dirty="0"/>
              <a:t>(Memory)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AB8362-FCCF-46A5-A3B7-94B81161267E}"/>
              </a:ext>
            </a:extLst>
          </p:cNvPr>
          <p:cNvSpPr txBox="1"/>
          <p:nvPr/>
        </p:nvSpPr>
        <p:spPr>
          <a:xfrm>
            <a:off x="7146494" y="806674"/>
            <a:ext cx="1310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Database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35BCA8-48EB-4468-BD2D-1C5823A928B1}"/>
              </a:ext>
            </a:extLst>
          </p:cNvPr>
          <p:cNvSpPr txBox="1"/>
          <p:nvPr/>
        </p:nvSpPr>
        <p:spPr>
          <a:xfrm rot="5400000">
            <a:off x="8187995" y="2294310"/>
            <a:ext cx="403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</a:p>
        </p:txBody>
      </p:sp>
      <p:sp>
        <p:nvSpPr>
          <p:cNvPr id="8" name="원통형 7">
            <a:extLst>
              <a:ext uri="{FF2B5EF4-FFF2-40B4-BE49-F238E27FC236}">
                <a16:creationId xmlns:a16="http://schemas.microsoft.com/office/drawing/2014/main" id="{90741B3A-C423-43E2-BCAB-15ADC192E93C}"/>
              </a:ext>
            </a:extLst>
          </p:cNvPr>
          <p:cNvSpPr/>
          <p:nvPr/>
        </p:nvSpPr>
        <p:spPr>
          <a:xfrm>
            <a:off x="7091924" y="442937"/>
            <a:ext cx="2146789" cy="2200112"/>
          </a:xfrm>
          <a:prstGeom prst="can">
            <a:avLst>
              <a:gd name="adj" fmla="val 14761"/>
            </a:avLst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dirty="0">
              <a:solidFill>
                <a:schemeClr val="tx1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7D6D0985-1209-47C5-AEF4-E8FE1D7CE1D2}"/>
              </a:ext>
            </a:extLst>
          </p:cNvPr>
          <p:cNvGrpSpPr/>
          <p:nvPr/>
        </p:nvGrpSpPr>
        <p:grpSpPr>
          <a:xfrm>
            <a:off x="7937714" y="1284808"/>
            <a:ext cx="751406" cy="967800"/>
            <a:chOff x="5858944" y="4956751"/>
            <a:chExt cx="751406" cy="967800"/>
          </a:xfrm>
        </p:grpSpPr>
        <p:sp>
          <p:nvSpPr>
            <p:cNvPr id="10" name="사각형: 잘린 한쪽 모서리 9">
              <a:extLst>
                <a:ext uri="{FF2B5EF4-FFF2-40B4-BE49-F238E27FC236}">
                  <a16:creationId xmlns:a16="http://schemas.microsoft.com/office/drawing/2014/main" id="{7C1F8289-9305-486C-ABC1-F6AC989AC47C}"/>
                </a:ext>
              </a:extLst>
            </p:cNvPr>
            <p:cNvSpPr/>
            <p:nvPr/>
          </p:nvSpPr>
          <p:spPr>
            <a:xfrm>
              <a:off x="5858944" y="4956751"/>
              <a:ext cx="751406" cy="967800"/>
            </a:xfrm>
            <a:prstGeom prst="snip1Rect">
              <a:avLst>
                <a:gd name="adj" fmla="val 31929"/>
              </a:avLst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68593B5-6C4C-4681-994B-A93B6193B1AC}"/>
                </a:ext>
              </a:extLst>
            </p:cNvPr>
            <p:cNvSpPr/>
            <p:nvPr/>
          </p:nvSpPr>
          <p:spPr>
            <a:xfrm>
              <a:off x="5958422" y="5255895"/>
              <a:ext cx="276225" cy="142875"/>
            </a:xfrm>
            <a:prstGeom prst="rect">
              <a:avLst/>
            </a:prstGeom>
            <a:noFill/>
            <a:ln w="57150">
              <a:solidFill>
                <a:srgbClr val="2F52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EBDFFEB-3790-4CFC-AD1C-FEAFA5F71E2E}"/>
                </a:ext>
              </a:extLst>
            </p:cNvPr>
            <p:cNvSpPr/>
            <p:nvPr/>
          </p:nvSpPr>
          <p:spPr>
            <a:xfrm>
              <a:off x="6234647" y="5255895"/>
              <a:ext cx="276225" cy="142875"/>
            </a:xfrm>
            <a:prstGeom prst="rect">
              <a:avLst/>
            </a:prstGeom>
            <a:noFill/>
            <a:ln w="57150">
              <a:solidFill>
                <a:srgbClr val="2F52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32AE933-92EC-4630-A95E-0664C0F0C038}"/>
                </a:ext>
              </a:extLst>
            </p:cNvPr>
            <p:cNvSpPr/>
            <p:nvPr/>
          </p:nvSpPr>
          <p:spPr>
            <a:xfrm>
              <a:off x="5958422" y="5398770"/>
              <a:ext cx="276225" cy="142875"/>
            </a:xfrm>
            <a:prstGeom prst="rect">
              <a:avLst/>
            </a:prstGeom>
            <a:noFill/>
            <a:ln w="57150">
              <a:solidFill>
                <a:srgbClr val="2F52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0D8780C-3629-4190-970B-E8D5A562B88F}"/>
                </a:ext>
              </a:extLst>
            </p:cNvPr>
            <p:cNvSpPr/>
            <p:nvPr/>
          </p:nvSpPr>
          <p:spPr>
            <a:xfrm>
              <a:off x="6234647" y="5398770"/>
              <a:ext cx="276225" cy="142875"/>
            </a:xfrm>
            <a:prstGeom prst="rect">
              <a:avLst/>
            </a:prstGeom>
            <a:noFill/>
            <a:ln w="57150">
              <a:solidFill>
                <a:srgbClr val="2F52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198147B-AD33-438E-9E05-728140AE79ED}"/>
                </a:ext>
              </a:extLst>
            </p:cNvPr>
            <p:cNvSpPr/>
            <p:nvPr/>
          </p:nvSpPr>
          <p:spPr>
            <a:xfrm>
              <a:off x="5958422" y="5541645"/>
              <a:ext cx="276225" cy="142875"/>
            </a:xfrm>
            <a:prstGeom prst="rect">
              <a:avLst/>
            </a:prstGeom>
            <a:noFill/>
            <a:ln w="57150">
              <a:solidFill>
                <a:srgbClr val="2F52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A4AF6A10-D5DD-4351-A0F6-FA08BF1E9ED3}"/>
                </a:ext>
              </a:extLst>
            </p:cNvPr>
            <p:cNvSpPr/>
            <p:nvPr/>
          </p:nvSpPr>
          <p:spPr>
            <a:xfrm>
              <a:off x="6234647" y="5541645"/>
              <a:ext cx="276225" cy="142875"/>
            </a:xfrm>
            <a:prstGeom prst="rect">
              <a:avLst/>
            </a:prstGeom>
            <a:noFill/>
            <a:ln w="57150">
              <a:solidFill>
                <a:srgbClr val="2F52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6456BBA-0553-4533-9426-65E1844A8025}"/>
                </a:ext>
              </a:extLst>
            </p:cNvPr>
            <p:cNvSpPr/>
            <p:nvPr/>
          </p:nvSpPr>
          <p:spPr>
            <a:xfrm>
              <a:off x="5958422" y="5684520"/>
              <a:ext cx="276225" cy="142875"/>
            </a:xfrm>
            <a:prstGeom prst="rect">
              <a:avLst/>
            </a:prstGeom>
            <a:noFill/>
            <a:ln w="57150">
              <a:solidFill>
                <a:srgbClr val="2F52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9B21F20-332D-4847-8E03-73360A5D7751}"/>
                </a:ext>
              </a:extLst>
            </p:cNvPr>
            <p:cNvSpPr/>
            <p:nvPr/>
          </p:nvSpPr>
          <p:spPr>
            <a:xfrm>
              <a:off x="6234647" y="5684520"/>
              <a:ext cx="276225" cy="142875"/>
            </a:xfrm>
            <a:prstGeom prst="rect">
              <a:avLst/>
            </a:prstGeom>
            <a:noFill/>
            <a:ln w="57150">
              <a:solidFill>
                <a:srgbClr val="2F52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9EDCC8FF-8B17-496A-A982-270B9CAA59D5}"/>
              </a:ext>
            </a:extLst>
          </p:cNvPr>
          <p:cNvSpPr txBox="1"/>
          <p:nvPr/>
        </p:nvSpPr>
        <p:spPr>
          <a:xfrm>
            <a:off x="7146494" y="1195313"/>
            <a:ext cx="1310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Table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955D372-200C-443B-97E6-58E02AD4BE70}"/>
              </a:ext>
            </a:extLst>
          </p:cNvPr>
          <p:cNvSpPr txBox="1"/>
          <p:nvPr/>
        </p:nvSpPr>
        <p:spPr>
          <a:xfrm>
            <a:off x="746520" y="445489"/>
            <a:ext cx="3292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conn &lt;- </a:t>
            </a:r>
            <a:r>
              <a:rPr lang="en-US" altLang="ko-KR" dirty="0" err="1"/>
              <a:t>dbConnect</a:t>
            </a:r>
            <a:r>
              <a:rPr lang="en-US" altLang="ko-KR" dirty="0"/>
              <a:t>( </a:t>
            </a:r>
            <a:r>
              <a:rPr lang="en-US" altLang="ko-KR" dirty="0" err="1"/>
              <a:t>drv</a:t>
            </a:r>
            <a:r>
              <a:rPr lang="en-US" altLang="ko-KR" dirty="0"/>
              <a:t>, … 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DE024-6DD9-4C59-9212-C10A4D129802}"/>
              </a:ext>
            </a:extLst>
          </p:cNvPr>
          <p:cNvSpPr txBox="1"/>
          <p:nvPr/>
        </p:nvSpPr>
        <p:spPr>
          <a:xfrm>
            <a:off x="3091639" y="1647449"/>
            <a:ext cx="900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conn</a:t>
            </a:r>
          </a:p>
        </p:txBody>
      </p:sp>
      <p:sp>
        <p:nvSpPr>
          <p:cNvPr id="22" name="사각형: 잘린 한쪽 모서리 21">
            <a:extLst>
              <a:ext uri="{FF2B5EF4-FFF2-40B4-BE49-F238E27FC236}">
                <a16:creationId xmlns:a16="http://schemas.microsoft.com/office/drawing/2014/main" id="{C9543A7B-BE8D-4A94-B45F-537E03511D92}"/>
              </a:ext>
            </a:extLst>
          </p:cNvPr>
          <p:cNvSpPr/>
          <p:nvPr/>
        </p:nvSpPr>
        <p:spPr>
          <a:xfrm>
            <a:off x="3047739" y="1627046"/>
            <a:ext cx="1064660" cy="498273"/>
          </a:xfrm>
          <a:prstGeom prst="snip1Rect">
            <a:avLst>
              <a:gd name="adj" fmla="val 31929"/>
            </a:avLst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12F9376C-9455-4039-8FF4-0197A92C5ECA}"/>
              </a:ext>
            </a:extLst>
          </p:cNvPr>
          <p:cNvCxnSpPr>
            <a:cxnSpLocks/>
          </p:cNvCxnSpPr>
          <p:nvPr/>
        </p:nvCxnSpPr>
        <p:spPr>
          <a:xfrm>
            <a:off x="5384800" y="2031627"/>
            <a:ext cx="1453515" cy="0"/>
          </a:xfrm>
          <a:prstGeom prst="straightConnector1">
            <a:avLst/>
          </a:prstGeom>
          <a:ln w="57150">
            <a:solidFill>
              <a:srgbClr val="2F528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E13D79A-0DC7-4A9E-91AC-C81B55E3277D}"/>
              </a:ext>
            </a:extLst>
          </p:cNvPr>
          <p:cNvSpPr txBox="1"/>
          <p:nvPr/>
        </p:nvSpPr>
        <p:spPr>
          <a:xfrm>
            <a:off x="2967738" y="1196905"/>
            <a:ext cx="1397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연결 정보</a:t>
            </a:r>
            <a:endParaRPr lang="en-US" altLang="ko-KR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9F317E7-73AF-4439-B49C-732037B2EE5A}"/>
              </a:ext>
            </a:extLst>
          </p:cNvPr>
          <p:cNvSpPr txBox="1"/>
          <p:nvPr/>
        </p:nvSpPr>
        <p:spPr>
          <a:xfrm>
            <a:off x="5450969" y="1313858"/>
            <a:ext cx="15786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연결 정보와</a:t>
            </a:r>
            <a:endParaRPr lang="en-US" altLang="ko-KR" dirty="0"/>
          </a:p>
          <a:p>
            <a:r>
              <a:rPr lang="ko-KR" altLang="en-US" dirty="0"/>
              <a:t>함께 요청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31848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7A6FAE8-0ADF-4813-9C8E-A6F89F7F3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29" y="856265"/>
            <a:ext cx="11869941" cy="5145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986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>
            <a:extLst>
              <a:ext uri="{FF2B5EF4-FFF2-40B4-BE49-F238E27FC236}">
                <a16:creationId xmlns:a16="http://schemas.microsoft.com/office/drawing/2014/main" id="{3E313581-93D7-450C-971C-9F15031589FA}"/>
              </a:ext>
            </a:extLst>
          </p:cNvPr>
          <p:cNvSpPr txBox="1">
            <a:spLocks/>
          </p:cNvSpPr>
          <p:nvPr/>
        </p:nvSpPr>
        <p:spPr>
          <a:xfrm>
            <a:off x="2742448" y="3802269"/>
            <a:ext cx="1296144" cy="60225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2000" b="1" spc="-20" dirty="0">
                <a:latin typeface="나눔고딕" pitchFamily="50" charset="-127"/>
                <a:ea typeface="나눔고딕" pitchFamily="50" charset="-127"/>
              </a:rPr>
              <a:t>내 컴퓨터</a:t>
            </a:r>
            <a:endParaRPr lang="en-US" altLang="ko-KR" sz="2000" b="1" spc="-20" dirty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A8CEF84-188D-4B21-9740-B9F797DB4974}"/>
              </a:ext>
            </a:extLst>
          </p:cNvPr>
          <p:cNvCxnSpPr>
            <a:cxnSpLocks/>
            <a:stCxn id="17" idx="1"/>
            <a:endCxn id="9" idx="0"/>
          </p:cNvCxnSpPr>
          <p:nvPr/>
        </p:nvCxnSpPr>
        <p:spPr>
          <a:xfrm>
            <a:off x="5460912" y="3203473"/>
            <a:ext cx="15516" cy="877148"/>
          </a:xfrm>
          <a:prstGeom prst="line">
            <a:avLst/>
          </a:prstGeom>
          <a:ln w="19050">
            <a:solidFill>
              <a:schemeClr val="accent1"/>
            </a:solidFill>
            <a:prstDash val="sys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E926AFD-0CE7-4934-A749-0D1283BD6A84}"/>
              </a:ext>
            </a:extLst>
          </p:cNvPr>
          <p:cNvCxnSpPr>
            <a:cxnSpLocks/>
          </p:cNvCxnSpPr>
          <p:nvPr/>
        </p:nvCxnSpPr>
        <p:spPr>
          <a:xfrm flipH="1">
            <a:off x="3840731" y="2920680"/>
            <a:ext cx="540063" cy="786671"/>
          </a:xfrm>
          <a:prstGeom prst="line">
            <a:avLst/>
          </a:prstGeom>
          <a:ln w="19050">
            <a:solidFill>
              <a:schemeClr val="accent1"/>
            </a:solidFill>
            <a:prstDash val="sys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26D8108-1911-43E5-A97D-3DAF759FAF95}"/>
              </a:ext>
            </a:extLst>
          </p:cNvPr>
          <p:cNvSpPr/>
          <p:nvPr/>
        </p:nvSpPr>
        <p:spPr>
          <a:xfrm>
            <a:off x="2652601" y="3707351"/>
            <a:ext cx="1368152" cy="792088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4C21352-9DB1-464A-A8EA-76C40C805EDF}"/>
              </a:ext>
            </a:extLst>
          </p:cNvPr>
          <p:cNvCxnSpPr>
            <a:cxnSpLocks/>
          </p:cNvCxnSpPr>
          <p:nvPr/>
        </p:nvCxnSpPr>
        <p:spPr>
          <a:xfrm>
            <a:off x="2652601" y="4643455"/>
            <a:ext cx="1368152" cy="0"/>
          </a:xfrm>
          <a:prstGeom prst="line">
            <a:avLst/>
          </a:prstGeom>
          <a:ln w="889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CEB847A-1AFE-45D3-B83B-7ED8A561B7DB}"/>
              </a:ext>
            </a:extLst>
          </p:cNvPr>
          <p:cNvSpPr/>
          <p:nvPr/>
        </p:nvSpPr>
        <p:spPr>
          <a:xfrm>
            <a:off x="4792352" y="4080621"/>
            <a:ext cx="1368152" cy="792088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582A90C-50F3-4708-820B-61D10A78B040}"/>
              </a:ext>
            </a:extLst>
          </p:cNvPr>
          <p:cNvCxnSpPr>
            <a:cxnSpLocks/>
          </p:cNvCxnSpPr>
          <p:nvPr/>
        </p:nvCxnSpPr>
        <p:spPr>
          <a:xfrm>
            <a:off x="4792352" y="5016725"/>
            <a:ext cx="1368152" cy="0"/>
          </a:xfrm>
          <a:prstGeom prst="line">
            <a:avLst/>
          </a:prstGeom>
          <a:ln w="889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3B72AE7-B9AA-4D6E-92E0-2B59997C5B7C}"/>
              </a:ext>
            </a:extLst>
          </p:cNvPr>
          <p:cNvSpPr/>
          <p:nvPr/>
        </p:nvSpPr>
        <p:spPr>
          <a:xfrm>
            <a:off x="6727830" y="3835162"/>
            <a:ext cx="1368152" cy="792088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B58254F-4E8A-4A3E-A962-96C355B012A5}"/>
              </a:ext>
            </a:extLst>
          </p:cNvPr>
          <p:cNvCxnSpPr>
            <a:cxnSpLocks/>
          </p:cNvCxnSpPr>
          <p:nvPr/>
        </p:nvCxnSpPr>
        <p:spPr>
          <a:xfrm>
            <a:off x="6727830" y="4771266"/>
            <a:ext cx="1368152" cy="0"/>
          </a:xfrm>
          <a:prstGeom prst="line">
            <a:avLst/>
          </a:prstGeom>
          <a:ln w="889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부제목 2">
            <a:extLst>
              <a:ext uri="{FF2B5EF4-FFF2-40B4-BE49-F238E27FC236}">
                <a16:creationId xmlns:a16="http://schemas.microsoft.com/office/drawing/2014/main" id="{FFE2BCFE-5438-4FCC-AE60-2F737598C86F}"/>
              </a:ext>
            </a:extLst>
          </p:cNvPr>
          <p:cNvSpPr txBox="1">
            <a:spLocks/>
          </p:cNvSpPr>
          <p:nvPr/>
        </p:nvSpPr>
        <p:spPr>
          <a:xfrm>
            <a:off x="8765221" y="3707351"/>
            <a:ext cx="1296144" cy="60225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2000" b="1" spc="-20" dirty="0">
                <a:latin typeface="나눔고딕" pitchFamily="50" charset="-127"/>
                <a:ea typeface="나눔고딕" pitchFamily="50" charset="-127"/>
              </a:rPr>
              <a:t>…</a:t>
            </a:r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06700C11-BA43-4FEC-9482-9BCC6AA8D6C1}"/>
              </a:ext>
            </a:extLst>
          </p:cNvPr>
          <p:cNvSpPr txBox="1">
            <a:spLocks/>
          </p:cNvSpPr>
          <p:nvPr/>
        </p:nvSpPr>
        <p:spPr>
          <a:xfrm>
            <a:off x="5028864" y="4203603"/>
            <a:ext cx="1296144" cy="60225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2000" b="1" spc="-20" dirty="0">
                <a:latin typeface="나눔고딕" pitchFamily="50" charset="-127"/>
                <a:ea typeface="나눔고딕" pitchFamily="50" charset="-127"/>
              </a:rPr>
              <a:t>컴퓨터</a:t>
            </a:r>
            <a:endParaRPr lang="en-US" altLang="ko-KR" sz="2000" b="1" spc="-2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" name="부제목 2">
            <a:extLst>
              <a:ext uri="{FF2B5EF4-FFF2-40B4-BE49-F238E27FC236}">
                <a16:creationId xmlns:a16="http://schemas.microsoft.com/office/drawing/2014/main" id="{A5F5913D-67BF-4849-9D61-3892B1EDED99}"/>
              </a:ext>
            </a:extLst>
          </p:cNvPr>
          <p:cNvSpPr txBox="1">
            <a:spLocks/>
          </p:cNvSpPr>
          <p:nvPr/>
        </p:nvSpPr>
        <p:spPr>
          <a:xfrm>
            <a:off x="6932103" y="3942111"/>
            <a:ext cx="1296144" cy="60225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2000" b="1" spc="-20" dirty="0">
                <a:latin typeface="나눔고딕" pitchFamily="50" charset="-127"/>
                <a:ea typeface="나눔고딕" pitchFamily="50" charset="-127"/>
              </a:rPr>
              <a:t>컴퓨터</a:t>
            </a:r>
            <a:endParaRPr lang="en-US" altLang="ko-KR" sz="2000" b="1" spc="-20" dirty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E38DEE6-4316-4C77-889D-588C1477DA86}"/>
              </a:ext>
            </a:extLst>
          </p:cNvPr>
          <p:cNvCxnSpPr>
            <a:cxnSpLocks/>
          </p:cNvCxnSpPr>
          <p:nvPr/>
        </p:nvCxnSpPr>
        <p:spPr>
          <a:xfrm>
            <a:off x="6469024" y="2920680"/>
            <a:ext cx="463079" cy="914482"/>
          </a:xfrm>
          <a:prstGeom prst="line">
            <a:avLst/>
          </a:prstGeom>
          <a:ln w="19050">
            <a:solidFill>
              <a:schemeClr val="accent1"/>
            </a:solidFill>
            <a:prstDash val="sys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구름 16">
            <a:extLst>
              <a:ext uri="{FF2B5EF4-FFF2-40B4-BE49-F238E27FC236}">
                <a16:creationId xmlns:a16="http://schemas.microsoft.com/office/drawing/2014/main" id="{3D8703AD-505E-448D-ABD2-C168AC9A7EE1}"/>
              </a:ext>
            </a:extLst>
          </p:cNvPr>
          <p:cNvSpPr/>
          <p:nvPr/>
        </p:nvSpPr>
        <p:spPr>
          <a:xfrm>
            <a:off x="3804728" y="1115063"/>
            <a:ext cx="3312368" cy="2090636"/>
          </a:xfrm>
          <a:prstGeom prst="cloud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530751CB-A499-4DAE-BA0F-6A720C288FD9}"/>
              </a:ext>
            </a:extLst>
          </p:cNvPr>
          <p:cNvSpPr txBox="1">
            <a:spLocks/>
          </p:cNvSpPr>
          <p:nvPr/>
        </p:nvSpPr>
        <p:spPr>
          <a:xfrm>
            <a:off x="4676582" y="1824935"/>
            <a:ext cx="1648426" cy="91717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2000" b="1" spc="-20" dirty="0">
                <a:latin typeface="나눔고딕" pitchFamily="50" charset="-127"/>
                <a:ea typeface="나눔고딕" pitchFamily="50" charset="-127"/>
              </a:rPr>
              <a:t>원격 저장소</a:t>
            </a:r>
            <a:endParaRPr lang="en-US" altLang="ko-KR" sz="2000" b="1" spc="-2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부제목 2">
            <a:extLst>
              <a:ext uri="{FF2B5EF4-FFF2-40B4-BE49-F238E27FC236}">
                <a16:creationId xmlns:a16="http://schemas.microsoft.com/office/drawing/2014/main" id="{E004D7A0-E7E0-434B-AF3A-3BD9EB531942}"/>
              </a:ext>
            </a:extLst>
          </p:cNvPr>
          <p:cNvSpPr txBox="1">
            <a:spLocks/>
          </p:cNvSpPr>
          <p:nvPr/>
        </p:nvSpPr>
        <p:spPr>
          <a:xfrm>
            <a:off x="2652601" y="4868607"/>
            <a:ext cx="1973441" cy="53904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2000" b="1" spc="-20" dirty="0">
                <a:latin typeface="나눔고딕" pitchFamily="50" charset="-127"/>
                <a:ea typeface="나눔고딕" pitchFamily="50" charset="-127"/>
              </a:rPr>
              <a:t>= </a:t>
            </a:r>
            <a:r>
              <a:rPr lang="ko-KR" altLang="en-US" sz="2000" b="1" spc="-20" dirty="0">
                <a:latin typeface="나눔고딕" pitchFamily="50" charset="-127"/>
                <a:ea typeface="나눔고딕" pitchFamily="50" charset="-127"/>
              </a:rPr>
              <a:t>로컬 저장소</a:t>
            </a:r>
            <a:endParaRPr lang="en-US" altLang="ko-KR" sz="2000" b="1" spc="-20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3250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084DD62-67AC-459B-B402-FDDACE22B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1876" y="1249491"/>
            <a:ext cx="7468247" cy="4359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528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부제목 2">
            <a:extLst>
              <a:ext uri="{FF2B5EF4-FFF2-40B4-BE49-F238E27FC236}">
                <a16:creationId xmlns:a16="http://schemas.microsoft.com/office/drawing/2014/main" id="{8F1677B2-390F-4E8F-93B4-20958C74434B}"/>
              </a:ext>
            </a:extLst>
          </p:cNvPr>
          <p:cNvSpPr txBox="1">
            <a:spLocks/>
          </p:cNvSpPr>
          <p:nvPr/>
        </p:nvSpPr>
        <p:spPr>
          <a:xfrm>
            <a:off x="2382354" y="4798521"/>
            <a:ext cx="1296144" cy="602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2000" b="1" spc="-20" dirty="0">
                <a:latin typeface="나눔고딕" pitchFamily="50" charset="-127"/>
                <a:ea typeface="나눔고딕" pitchFamily="50" charset="-127"/>
              </a:rPr>
              <a:t>내 컴퓨터</a:t>
            </a:r>
            <a:endParaRPr lang="en-US" altLang="ko-KR" sz="2000" b="1" spc="-20" dirty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CCE02AB9-AA03-4CB1-8A08-C215DF0CF0E4}"/>
              </a:ext>
            </a:extLst>
          </p:cNvPr>
          <p:cNvCxnSpPr>
            <a:cxnSpLocks/>
          </p:cNvCxnSpPr>
          <p:nvPr/>
        </p:nvCxnSpPr>
        <p:spPr>
          <a:xfrm>
            <a:off x="3108863" y="2836445"/>
            <a:ext cx="0" cy="916904"/>
          </a:xfrm>
          <a:prstGeom prst="line">
            <a:avLst/>
          </a:prstGeom>
          <a:ln w="19050">
            <a:solidFill>
              <a:srgbClr val="2F528F"/>
            </a:solidFill>
            <a:prstDash val="solid"/>
            <a:miter lim="800000"/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4263EAC1-9044-457A-B64A-1EF6D19F1841}"/>
              </a:ext>
            </a:extLst>
          </p:cNvPr>
          <p:cNvSpPr/>
          <p:nvPr/>
        </p:nvSpPr>
        <p:spPr>
          <a:xfrm>
            <a:off x="2292507" y="4703603"/>
            <a:ext cx="1368152" cy="792088"/>
          </a:xfrm>
          <a:prstGeom prst="roundRect">
            <a:avLst/>
          </a:prstGeom>
          <a:noFill/>
          <a:ln w="57150">
            <a:solidFill>
              <a:srgbClr val="2F52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9C6F5B2-5037-4834-B5C9-FC5F4616B422}"/>
              </a:ext>
            </a:extLst>
          </p:cNvPr>
          <p:cNvCxnSpPr>
            <a:cxnSpLocks/>
          </p:cNvCxnSpPr>
          <p:nvPr/>
        </p:nvCxnSpPr>
        <p:spPr>
          <a:xfrm>
            <a:off x="2292507" y="5639707"/>
            <a:ext cx="1368152" cy="0"/>
          </a:xfrm>
          <a:prstGeom prst="line">
            <a:avLst/>
          </a:prstGeom>
          <a:ln w="88900" cap="rnd">
            <a:solidFill>
              <a:srgbClr val="2F528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구름 26">
            <a:extLst>
              <a:ext uri="{FF2B5EF4-FFF2-40B4-BE49-F238E27FC236}">
                <a16:creationId xmlns:a16="http://schemas.microsoft.com/office/drawing/2014/main" id="{950C1667-01B0-4BB2-93E2-1B9A2127FD3F}"/>
              </a:ext>
            </a:extLst>
          </p:cNvPr>
          <p:cNvSpPr/>
          <p:nvPr/>
        </p:nvSpPr>
        <p:spPr>
          <a:xfrm>
            <a:off x="1959388" y="1161061"/>
            <a:ext cx="2107779" cy="1580466"/>
          </a:xfrm>
          <a:prstGeom prst="cloud">
            <a:avLst/>
          </a:prstGeom>
          <a:noFill/>
          <a:ln w="57150">
            <a:solidFill>
              <a:srgbClr val="2F52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부제목 2">
            <a:extLst>
              <a:ext uri="{FF2B5EF4-FFF2-40B4-BE49-F238E27FC236}">
                <a16:creationId xmlns:a16="http://schemas.microsoft.com/office/drawing/2014/main" id="{C58B9C78-C582-4E37-B851-6A8A3B7D0A43}"/>
              </a:ext>
            </a:extLst>
          </p:cNvPr>
          <p:cNvSpPr txBox="1">
            <a:spLocks/>
          </p:cNvSpPr>
          <p:nvPr/>
        </p:nvSpPr>
        <p:spPr>
          <a:xfrm>
            <a:off x="2191945" y="1560108"/>
            <a:ext cx="1892608" cy="9171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2000" b="1" spc="-20" dirty="0">
                <a:latin typeface="나눔고딕" pitchFamily="50" charset="-127"/>
                <a:ea typeface="나눔고딕" pitchFamily="50" charset="-127"/>
              </a:rPr>
              <a:t>내 원격 저장소</a:t>
            </a:r>
            <a:endParaRPr lang="en-US" altLang="ko-KR" sz="2000" b="1" spc="-2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9" name="부제목 2">
            <a:extLst>
              <a:ext uri="{FF2B5EF4-FFF2-40B4-BE49-F238E27FC236}">
                <a16:creationId xmlns:a16="http://schemas.microsoft.com/office/drawing/2014/main" id="{1C5E6F61-E597-44B2-9586-1D8CE4F9C6B5}"/>
              </a:ext>
            </a:extLst>
          </p:cNvPr>
          <p:cNvSpPr txBox="1">
            <a:spLocks/>
          </p:cNvSpPr>
          <p:nvPr/>
        </p:nvSpPr>
        <p:spPr>
          <a:xfrm>
            <a:off x="2292507" y="5864859"/>
            <a:ext cx="1973441" cy="53904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2000" b="1" spc="-20" dirty="0">
                <a:latin typeface="나눔고딕" pitchFamily="50" charset="-127"/>
                <a:ea typeface="나눔고딕" pitchFamily="50" charset="-127"/>
              </a:rPr>
              <a:t>= </a:t>
            </a:r>
            <a:r>
              <a:rPr lang="ko-KR" altLang="en-US" sz="2000" b="1" spc="-20" dirty="0">
                <a:latin typeface="나눔고딕" pitchFamily="50" charset="-127"/>
                <a:ea typeface="나눔고딕" pitchFamily="50" charset="-127"/>
              </a:rPr>
              <a:t>로컬 저장소</a:t>
            </a:r>
            <a:endParaRPr lang="en-US" altLang="ko-KR" sz="2000" b="1" spc="-2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0" name="부제목 2">
            <a:extLst>
              <a:ext uri="{FF2B5EF4-FFF2-40B4-BE49-F238E27FC236}">
                <a16:creationId xmlns:a16="http://schemas.microsoft.com/office/drawing/2014/main" id="{2A17E79E-9CAF-4EDD-B0D6-1F8E3597B091}"/>
              </a:ext>
            </a:extLst>
          </p:cNvPr>
          <p:cNvSpPr txBox="1">
            <a:spLocks/>
          </p:cNvSpPr>
          <p:nvPr/>
        </p:nvSpPr>
        <p:spPr>
          <a:xfrm>
            <a:off x="6353097" y="4817537"/>
            <a:ext cx="1296144" cy="602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2000" b="1" spc="-20" dirty="0">
                <a:latin typeface="나눔고딕" pitchFamily="50" charset="-127"/>
                <a:ea typeface="나눔고딕" pitchFamily="50" charset="-127"/>
              </a:rPr>
              <a:t>컴퓨터</a:t>
            </a:r>
            <a:endParaRPr lang="en-US" altLang="ko-KR" sz="2000" b="1" spc="-2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1F3FAED0-1A52-45E2-B52F-BF49069E06B9}"/>
              </a:ext>
            </a:extLst>
          </p:cNvPr>
          <p:cNvSpPr/>
          <p:nvPr/>
        </p:nvSpPr>
        <p:spPr>
          <a:xfrm>
            <a:off x="6156619" y="4703603"/>
            <a:ext cx="1368152" cy="792088"/>
          </a:xfrm>
          <a:prstGeom prst="roundRect">
            <a:avLst/>
          </a:prstGeom>
          <a:noFill/>
          <a:ln w="57150">
            <a:solidFill>
              <a:srgbClr val="2F52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470804DB-E064-425A-B9E5-1C040135DD0B}"/>
              </a:ext>
            </a:extLst>
          </p:cNvPr>
          <p:cNvCxnSpPr>
            <a:cxnSpLocks/>
          </p:cNvCxnSpPr>
          <p:nvPr/>
        </p:nvCxnSpPr>
        <p:spPr>
          <a:xfrm>
            <a:off x="6156619" y="5639707"/>
            <a:ext cx="1368152" cy="0"/>
          </a:xfrm>
          <a:prstGeom prst="line">
            <a:avLst/>
          </a:prstGeom>
          <a:ln w="88900" cap="rnd">
            <a:solidFill>
              <a:srgbClr val="2F528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구름 32">
            <a:extLst>
              <a:ext uri="{FF2B5EF4-FFF2-40B4-BE49-F238E27FC236}">
                <a16:creationId xmlns:a16="http://schemas.microsoft.com/office/drawing/2014/main" id="{2F8699E0-8B5C-4B3C-BDE6-0EC3FB22CA69}"/>
              </a:ext>
            </a:extLst>
          </p:cNvPr>
          <p:cNvSpPr/>
          <p:nvPr/>
        </p:nvSpPr>
        <p:spPr>
          <a:xfrm>
            <a:off x="5785825" y="1128419"/>
            <a:ext cx="2107779" cy="1580466"/>
          </a:xfrm>
          <a:prstGeom prst="cloud">
            <a:avLst/>
          </a:prstGeom>
          <a:noFill/>
          <a:ln w="57150">
            <a:solidFill>
              <a:srgbClr val="2F52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부제목 2">
            <a:extLst>
              <a:ext uri="{FF2B5EF4-FFF2-40B4-BE49-F238E27FC236}">
                <a16:creationId xmlns:a16="http://schemas.microsoft.com/office/drawing/2014/main" id="{4AD76C5D-8D8C-4436-BACD-F836B14A2C6C}"/>
              </a:ext>
            </a:extLst>
          </p:cNvPr>
          <p:cNvSpPr txBox="1">
            <a:spLocks/>
          </p:cNvSpPr>
          <p:nvPr/>
        </p:nvSpPr>
        <p:spPr>
          <a:xfrm>
            <a:off x="6079117" y="1631482"/>
            <a:ext cx="1648426" cy="9171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2000" b="1" spc="-20" dirty="0">
                <a:latin typeface="나눔고딕" pitchFamily="50" charset="-127"/>
                <a:ea typeface="나눔고딕" pitchFamily="50" charset="-127"/>
              </a:rPr>
              <a:t>원격 저장소</a:t>
            </a:r>
            <a:endParaRPr lang="en-US" altLang="ko-KR" sz="2000" b="1" spc="-20" dirty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648A02B3-ECDC-4E85-9A6D-9B13252FC2A5}"/>
              </a:ext>
            </a:extLst>
          </p:cNvPr>
          <p:cNvCxnSpPr>
            <a:cxnSpLocks/>
          </p:cNvCxnSpPr>
          <p:nvPr/>
        </p:nvCxnSpPr>
        <p:spPr>
          <a:xfrm>
            <a:off x="2976583" y="2836445"/>
            <a:ext cx="0" cy="916904"/>
          </a:xfrm>
          <a:prstGeom prst="line">
            <a:avLst/>
          </a:prstGeom>
          <a:ln w="19050">
            <a:solidFill>
              <a:srgbClr val="2F528F"/>
            </a:solidFill>
            <a:prstDash val="solid"/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C9AD56AC-D832-47C9-836A-D9F8DA2FAA8A}"/>
              </a:ext>
            </a:extLst>
          </p:cNvPr>
          <p:cNvCxnSpPr>
            <a:cxnSpLocks/>
          </p:cNvCxnSpPr>
          <p:nvPr/>
        </p:nvCxnSpPr>
        <p:spPr>
          <a:xfrm>
            <a:off x="6912122" y="2848175"/>
            <a:ext cx="0" cy="916904"/>
          </a:xfrm>
          <a:prstGeom prst="line">
            <a:avLst/>
          </a:prstGeom>
          <a:ln w="19050">
            <a:solidFill>
              <a:srgbClr val="2F528F"/>
            </a:solidFill>
            <a:prstDash val="solid"/>
            <a:miter lim="800000"/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7B751E48-E1E0-4C50-9F40-A9A0420639DB}"/>
              </a:ext>
            </a:extLst>
          </p:cNvPr>
          <p:cNvCxnSpPr>
            <a:cxnSpLocks/>
          </p:cNvCxnSpPr>
          <p:nvPr/>
        </p:nvCxnSpPr>
        <p:spPr>
          <a:xfrm>
            <a:off x="6753465" y="2848175"/>
            <a:ext cx="0" cy="916904"/>
          </a:xfrm>
          <a:prstGeom prst="line">
            <a:avLst/>
          </a:prstGeom>
          <a:ln w="19050">
            <a:solidFill>
              <a:srgbClr val="2F528F"/>
            </a:solidFill>
            <a:prstDash val="solid"/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D9CAA30-DDFF-48CF-8651-37F788AE1074}"/>
              </a:ext>
            </a:extLst>
          </p:cNvPr>
          <p:cNvCxnSpPr>
            <a:cxnSpLocks/>
          </p:cNvCxnSpPr>
          <p:nvPr/>
        </p:nvCxnSpPr>
        <p:spPr>
          <a:xfrm flipV="1">
            <a:off x="3818108" y="2645021"/>
            <a:ext cx="2239712" cy="1324282"/>
          </a:xfrm>
          <a:prstGeom prst="line">
            <a:avLst/>
          </a:prstGeom>
          <a:ln w="19050">
            <a:solidFill>
              <a:srgbClr val="2F528F"/>
            </a:solidFill>
            <a:prstDash val="solid"/>
            <a:miter lim="800000"/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E1AACA09-E48E-40DF-B54F-7FF69871AC33}"/>
              </a:ext>
            </a:extLst>
          </p:cNvPr>
          <p:cNvCxnSpPr>
            <a:cxnSpLocks/>
          </p:cNvCxnSpPr>
          <p:nvPr/>
        </p:nvCxnSpPr>
        <p:spPr>
          <a:xfrm flipH="1" flipV="1">
            <a:off x="4137419" y="1951294"/>
            <a:ext cx="1576398" cy="1856"/>
          </a:xfrm>
          <a:prstGeom prst="line">
            <a:avLst/>
          </a:prstGeom>
          <a:ln w="19050">
            <a:solidFill>
              <a:srgbClr val="2F528F"/>
            </a:solidFill>
            <a:prstDash val="sysDash"/>
            <a:miter lim="800000"/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359DB667-D44D-4B96-A354-A41B699D7BD2}"/>
              </a:ext>
            </a:extLst>
          </p:cNvPr>
          <p:cNvCxnSpPr>
            <a:cxnSpLocks/>
          </p:cNvCxnSpPr>
          <p:nvPr/>
        </p:nvCxnSpPr>
        <p:spPr>
          <a:xfrm flipH="1">
            <a:off x="4139175" y="1809133"/>
            <a:ext cx="1574642" cy="0"/>
          </a:xfrm>
          <a:prstGeom prst="line">
            <a:avLst/>
          </a:prstGeom>
          <a:ln w="19050">
            <a:solidFill>
              <a:srgbClr val="2F528F"/>
            </a:solidFill>
            <a:prstDash val="solid"/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19BDAA35-5068-4EF0-8F58-5339CDA63921}"/>
              </a:ext>
            </a:extLst>
          </p:cNvPr>
          <p:cNvGrpSpPr/>
          <p:nvPr/>
        </p:nvGrpSpPr>
        <p:grpSpPr>
          <a:xfrm>
            <a:off x="2740054" y="3969303"/>
            <a:ext cx="803525" cy="600975"/>
            <a:chOff x="1409202" y="3335805"/>
            <a:chExt cx="1368152" cy="976786"/>
          </a:xfrm>
        </p:grpSpPr>
        <p:sp>
          <p:nvSpPr>
            <p:cNvPr id="48" name="사각형: 위쪽 모서리의 한쪽은 둥글고 다른 한쪽은 잘림 47">
              <a:extLst>
                <a:ext uri="{FF2B5EF4-FFF2-40B4-BE49-F238E27FC236}">
                  <a16:creationId xmlns:a16="http://schemas.microsoft.com/office/drawing/2014/main" id="{F334BA4E-3559-408E-8DED-1CFB2CDBFC55}"/>
                </a:ext>
              </a:extLst>
            </p:cNvPr>
            <p:cNvSpPr/>
            <p:nvPr/>
          </p:nvSpPr>
          <p:spPr>
            <a:xfrm>
              <a:off x="1409202" y="3335805"/>
              <a:ext cx="637206" cy="364790"/>
            </a:xfrm>
            <a:prstGeom prst="snipRoundRect">
              <a:avLst>
                <a:gd name="adj1" fmla="val 16667"/>
                <a:gd name="adj2" fmla="val 50000"/>
              </a:avLst>
            </a:prstGeom>
            <a:solidFill>
              <a:schemeClr val="bg1"/>
            </a:solidFill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9073E78B-6E28-424F-B8F3-A61BB10F22AA}"/>
                </a:ext>
              </a:extLst>
            </p:cNvPr>
            <p:cNvSpPr/>
            <p:nvPr/>
          </p:nvSpPr>
          <p:spPr>
            <a:xfrm>
              <a:off x="1409202" y="3552505"/>
              <a:ext cx="1368152" cy="760086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2F52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부제목 2">
            <a:extLst>
              <a:ext uri="{FF2B5EF4-FFF2-40B4-BE49-F238E27FC236}">
                <a16:creationId xmlns:a16="http://schemas.microsoft.com/office/drawing/2014/main" id="{6F866F0D-D22C-4EDB-B7C5-817A44DFEDFB}"/>
              </a:ext>
            </a:extLst>
          </p:cNvPr>
          <p:cNvSpPr txBox="1">
            <a:spLocks/>
          </p:cNvSpPr>
          <p:nvPr/>
        </p:nvSpPr>
        <p:spPr>
          <a:xfrm>
            <a:off x="846164" y="2816090"/>
            <a:ext cx="2111872" cy="88404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600" b="1" spc="-20" dirty="0">
                <a:latin typeface="나눔고딕" pitchFamily="50" charset="-127"/>
                <a:ea typeface="나눔고딕" pitchFamily="50" charset="-127"/>
              </a:rPr>
              <a:t>새 폴더 생성   </a:t>
            </a:r>
            <a:r>
              <a:rPr lang="en-US" altLang="ko-KR" sz="1600" b="1" spc="-20" dirty="0">
                <a:latin typeface="나눔고딕" pitchFamily="50" charset="-127"/>
                <a:ea typeface="나눔고딕" pitchFamily="50" charset="-127"/>
              </a:rPr>
              <a:t>: clone</a:t>
            </a:r>
          </a:p>
          <a:p>
            <a:pPr marL="228600" indent="-228600">
              <a:lnSpc>
                <a:spcPct val="150000"/>
              </a:lnSpc>
            </a:pPr>
            <a:r>
              <a:rPr lang="ko-KR" altLang="en-US" sz="1600" b="1" spc="-20" dirty="0">
                <a:latin typeface="나눔고딕" pitchFamily="50" charset="-127"/>
                <a:ea typeface="나눔고딕" pitchFamily="50" charset="-127"/>
              </a:rPr>
              <a:t>기존 업데이트</a:t>
            </a:r>
            <a:r>
              <a:rPr lang="en-US" altLang="ko-KR" sz="1600" b="1" spc="-20" dirty="0">
                <a:latin typeface="나눔고딕" pitchFamily="50" charset="-127"/>
                <a:ea typeface="나눔고딕" pitchFamily="50" charset="-127"/>
              </a:rPr>
              <a:t>: pull</a:t>
            </a:r>
          </a:p>
        </p:txBody>
      </p:sp>
      <p:sp>
        <p:nvSpPr>
          <p:cNvPr id="51" name="부제목 2">
            <a:extLst>
              <a:ext uri="{FF2B5EF4-FFF2-40B4-BE49-F238E27FC236}">
                <a16:creationId xmlns:a16="http://schemas.microsoft.com/office/drawing/2014/main" id="{F6248BE3-4641-48E6-B66E-0BAF959179E7}"/>
              </a:ext>
            </a:extLst>
          </p:cNvPr>
          <p:cNvSpPr txBox="1">
            <a:spLocks/>
          </p:cNvSpPr>
          <p:nvPr/>
        </p:nvSpPr>
        <p:spPr>
          <a:xfrm>
            <a:off x="2790217" y="4066929"/>
            <a:ext cx="377867" cy="53904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2000" b="1" spc="-20" dirty="0">
                <a:solidFill>
                  <a:srgbClr val="2F528F"/>
                </a:solidFill>
                <a:latin typeface="나눔고딕" pitchFamily="50" charset="-127"/>
                <a:ea typeface="나눔고딕" pitchFamily="50" charset="-127"/>
              </a:rPr>
              <a:t>*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A99CC433-FFFA-4E47-BDF6-6D723185310D}"/>
              </a:ext>
            </a:extLst>
          </p:cNvPr>
          <p:cNvSpPr/>
          <p:nvPr/>
        </p:nvSpPr>
        <p:spPr>
          <a:xfrm>
            <a:off x="3203902" y="2974041"/>
            <a:ext cx="690574" cy="4593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b="1" spc="-20" dirty="0">
                <a:latin typeface="나눔고딕" pitchFamily="50" charset="-127"/>
                <a:ea typeface="나눔고딕" pitchFamily="50" charset="-127"/>
              </a:rPr>
              <a:t>push</a:t>
            </a:r>
          </a:p>
        </p:txBody>
      </p:sp>
      <p:sp>
        <p:nvSpPr>
          <p:cNvPr id="62" name="부제목 2">
            <a:extLst>
              <a:ext uri="{FF2B5EF4-FFF2-40B4-BE49-F238E27FC236}">
                <a16:creationId xmlns:a16="http://schemas.microsoft.com/office/drawing/2014/main" id="{157FF47E-02A2-4AF3-8670-68D9C51273F6}"/>
              </a:ext>
            </a:extLst>
          </p:cNvPr>
          <p:cNvSpPr txBox="1">
            <a:spLocks/>
          </p:cNvSpPr>
          <p:nvPr/>
        </p:nvSpPr>
        <p:spPr>
          <a:xfrm>
            <a:off x="3945948" y="3933488"/>
            <a:ext cx="2111872" cy="88404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600" b="1" spc="-20" dirty="0">
                <a:latin typeface="나눔고딕" pitchFamily="50" charset="-127"/>
                <a:ea typeface="나눔고딕" pitchFamily="50" charset="-127"/>
              </a:rPr>
              <a:t>가져오기 </a:t>
            </a:r>
            <a:r>
              <a:rPr lang="en-US" altLang="ko-KR" sz="1600" b="1" spc="-20" dirty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1600" b="1" spc="-20" dirty="0">
                <a:latin typeface="나눔고딕" pitchFamily="50" charset="-127"/>
                <a:ea typeface="나눔고딕" pitchFamily="50" charset="-127"/>
              </a:rPr>
              <a:t> 가능</a:t>
            </a:r>
            <a:endParaRPr lang="en-US" altLang="ko-KR" sz="1600" b="1" spc="-20" dirty="0"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en-US" altLang="ko-KR" sz="1600" b="1" spc="-20" dirty="0">
                <a:latin typeface="나눔고딕" pitchFamily="50" charset="-127"/>
                <a:ea typeface="나눔고딕" pitchFamily="50" charset="-127"/>
              </a:rPr>
              <a:t>push</a:t>
            </a:r>
            <a:r>
              <a:rPr lang="ko-KR" altLang="en-US" sz="1600" b="1" spc="-2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600" b="1" spc="-20" dirty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1600" b="1" spc="-20" dirty="0">
                <a:latin typeface="나눔고딕" pitchFamily="50" charset="-127"/>
                <a:ea typeface="나눔고딕" pitchFamily="50" charset="-127"/>
              </a:rPr>
              <a:t>허락 받아야 함</a:t>
            </a:r>
            <a:endParaRPr lang="en-US" altLang="ko-KR" sz="1600" b="1" spc="-20" dirty="0"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5043641F-2D7D-4B1A-A871-BFBAFA754A6C}"/>
              </a:ext>
            </a:extLst>
          </p:cNvPr>
          <p:cNvGrpSpPr/>
          <p:nvPr/>
        </p:nvGrpSpPr>
        <p:grpSpPr>
          <a:xfrm>
            <a:off x="6415101" y="3947568"/>
            <a:ext cx="803525" cy="600975"/>
            <a:chOff x="1409202" y="3335805"/>
            <a:chExt cx="1368152" cy="976786"/>
          </a:xfrm>
        </p:grpSpPr>
        <p:sp>
          <p:nvSpPr>
            <p:cNvPr id="64" name="사각형: 위쪽 모서리의 한쪽은 둥글고 다른 한쪽은 잘림 63">
              <a:extLst>
                <a:ext uri="{FF2B5EF4-FFF2-40B4-BE49-F238E27FC236}">
                  <a16:creationId xmlns:a16="http://schemas.microsoft.com/office/drawing/2014/main" id="{22955CB3-1AF4-4C41-AFE2-C8E165935B46}"/>
                </a:ext>
              </a:extLst>
            </p:cNvPr>
            <p:cNvSpPr/>
            <p:nvPr/>
          </p:nvSpPr>
          <p:spPr>
            <a:xfrm>
              <a:off x="1409202" y="3335805"/>
              <a:ext cx="637206" cy="364790"/>
            </a:xfrm>
            <a:prstGeom prst="snipRoundRect">
              <a:avLst>
                <a:gd name="adj1" fmla="val 16667"/>
                <a:gd name="adj2" fmla="val 50000"/>
              </a:avLst>
            </a:prstGeom>
            <a:solidFill>
              <a:schemeClr val="bg1"/>
            </a:solidFill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사각형: 둥근 모서리 64">
              <a:extLst>
                <a:ext uri="{FF2B5EF4-FFF2-40B4-BE49-F238E27FC236}">
                  <a16:creationId xmlns:a16="http://schemas.microsoft.com/office/drawing/2014/main" id="{4631D381-2618-4463-BD69-834744BC794A}"/>
                </a:ext>
              </a:extLst>
            </p:cNvPr>
            <p:cNvSpPr/>
            <p:nvPr/>
          </p:nvSpPr>
          <p:spPr>
            <a:xfrm>
              <a:off x="1409202" y="3552505"/>
              <a:ext cx="1368152" cy="760086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2F52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6" name="부제목 2">
            <a:extLst>
              <a:ext uri="{FF2B5EF4-FFF2-40B4-BE49-F238E27FC236}">
                <a16:creationId xmlns:a16="http://schemas.microsoft.com/office/drawing/2014/main" id="{43CDE915-50D7-4838-9D7C-65B187FB2E1B}"/>
              </a:ext>
            </a:extLst>
          </p:cNvPr>
          <p:cNvSpPr txBox="1">
            <a:spLocks/>
          </p:cNvSpPr>
          <p:nvPr/>
        </p:nvSpPr>
        <p:spPr>
          <a:xfrm>
            <a:off x="6465264" y="4045194"/>
            <a:ext cx="377867" cy="53904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2000" b="1" spc="-20" dirty="0">
                <a:solidFill>
                  <a:srgbClr val="2F528F"/>
                </a:solidFill>
                <a:latin typeface="나눔고딕" pitchFamily="50" charset="-127"/>
                <a:ea typeface="나눔고딕" pitchFamily="50" charset="-127"/>
              </a:rPr>
              <a:t>*</a:t>
            </a:r>
          </a:p>
        </p:txBody>
      </p:sp>
      <p:sp>
        <p:nvSpPr>
          <p:cNvPr id="67" name="부제목 2">
            <a:extLst>
              <a:ext uri="{FF2B5EF4-FFF2-40B4-BE49-F238E27FC236}">
                <a16:creationId xmlns:a16="http://schemas.microsoft.com/office/drawing/2014/main" id="{4C6F7849-6C2E-4586-85F6-061225022EA2}"/>
              </a:ext>
            </a:extLst>
          </p:cNvPr>
          <p:cNvSpPr txBox="1">
            <a:spLocks/>
          </p:cNvSpPr>
          <p:nvPr/>
        </p:nvSpPr>
        <p:spPr>
          <a:xfrm>
            <a:off x="8058712" y="4612812"/>
            <a:ext cx="3510500" cy="15759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1600" b="1" spc="-20" dirty="0">
                <a:latin typeface="나눔고딕" pitchFamily="50" charset="-127"/>
                <a:ea typeface="나눔고딕" pitchFamily="50" charset="-127"/>
              </a:rPr>
              <a:t>pull : fetch + merge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1600" b="1" spc="-20" dirty="0">
                <a:latin typeface="나눔고딕" pitchFamily="50" charset="-127"/>
                <a:ea typeface="나눔고딕" pitchFamily="50" charset="-127"/>
              </a:rPr>
              <a:t>fetch : </a:t>
            </a:r>
            <a:r>
              <a:rPr lang="ko-KR" altLang="en-US" sz="1600" b="1" spc="-20" dirty="0">
                <a:latin typeface="나눔고딕" pitchFamily="50" charset="-127"/>
                <a:ea typeface="나눔고딕" pitchFamily="50" charset="-127"/>
              </a:rPr>
              <a:t>변경 사항을 가져오기</a:t>
            </a:r>
            <a:endParaRPr lang="en-US" altLang="ko-KR" sz="1600" b="1" spc="-20" dirty="0"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en-US" altLang="ko-KR" sz="1600" b="1" spc="-20" dirty="0">
                <a:latin typeface="나눔고딕" pitchFamily="50" charset="-127"/>
                <a:ea typeface="나눔고딕" pitchFamily="50" charset="-127"/>
              </a:rPr>
              <a:t>merge : </a:t>
            </a:r>
            <a:r>
              <a:rPr lang="ko-KR" altLang="en-US" sz="1600" b="1" spc="-20" dirty="0">
                <a:latin typeface="나눔고딕" pitchFamily="50" charset="-127"/>
                <a:ea typeface="나눔고딕" pitchFamily="50" charset="-127"/>
              </a:rPr>
              <a:t>합치기</a:t>
            </a:r>
            <a:endParaRPr lang="en-US" altLang="ko-KR" sz="1600" b="1" spc="-20" dirty="0"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</a:pPr>
            <a:endParaRPr lang="en-US" altLang="ko-KR" sz="1600" b="1" spc="-2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8" name="부제목 2">
            <a:extLst>
              <a:ext uri="{FF2B5EF4-FFF2-40B4-BE49-F238E27FC236}">
                <a16:creationId xmlns:a16="http://schemas.microsoft.com/office/drawing/2014/main" id="{A21E04B0-06C7-449C-8777-B16A1D53E23C}"/>
              </a:ext>
            </a:extLst>
          </p:cNvPr>
          <p:cNvSpPr txBox="1">
            <a:spLocks/>
          </p:cNvSpPr>
          <p:nvPr/>
        </p:nvSpPr>
        <p:spPr>
          <a:xfrm>
            <a:off x="4561413" y="1249737"/>
            <a:ext cx="1296144" cy="602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2000" b="1" spc="-20" dirty="0">
                <a:latin typeface="나눔고딕" pitchFamily="50" charset="-127"/>
                <a:ea typeface="나눔고딕" pitchFamily="50" charset="-127"/>
              </a:rPr>
              <a:t>fork</a:t>
            </a:r>
          </a:p>
        </p:txBody>
      </p:sp>
      <p:sp>
        <p:nvSpPr>
          <p:cNvPr id="69" name="부제목 2">
            <a:extLst>
              <a:ext uri="{FF2B5EF4-FFF2-40B4-BE49-F238E27FC236}">
                <a16:creationId xmlns:a16="http://schemas.microsoft.com/office/drawing/2014/main" id="{8505810E-EF04-41C6-8F25-5564305097A9}"/>
              </a:ext>
            </a:extLst>
          </p:cNvPr>
          <p:cNvSpPr txBox="1">
            <a:spLocks/>
          </p:cNvSpPr>
          <p:nvPr/>
        </p:nvSpPr>
        <p:spPr>
          <a:xfrm>
            <a:off x="4102175" y="1819908"/>
            <a:ext cx="2151312" cy="6159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2000" b="1" spc="-20" dirty="0">
                <a:latin typeface="나눔고딕" pitchFamily="50" charset="-127"/>
                <a:ea typeface="나눔고딕" pitchFamily="50" charset="-127"/>
              </a:rPr>
              <a:t>pull request</a:t>
            </a: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3F6745A5-DC9E-43FA-AD3C-D388803FC565}"/>
              </a:ext>
            </a:extLst>
          </p:cNvPr>
          <p:cNvCxnSpPr>
            <a:cxnSpLocks/>
          </p:cNvCxnSpPr>
          <p:nvPr/>
        </p:nvCxnSpPr>
        <p:spPr>
          <a:xfrm flipV="1">
            <a:off x="3970508" y="2797421"/>
            <a:ext cx="2239712" cy="1324282"/>
          </a:xfrm>
          <a:prstGeom prst="line">
            <a:avLst/>
          </a:prstGeom>
          <a:ln w="19050">
            <a:solidFill>
              <a:srgbClr val="2F528F"/>
            </a:solidFill>
            <a:prstDash val="sysDash"/>
            <a:miter lim="800000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>
            <a:extLst>
              <a:ext uri="{FF2B5EF4-FFF2-40B4-BE49-F238E27FC236}">
                <a16:creationId xmlns:a16="http://schemas.microsoft.com/office/drawing/2014/main" id="{D0E9AE6B-EE1C-4255-B4C2-ED9C2601707C}"/>
              </a:ext>
            </a:extLst>
          </p:cNvPr>
          <p:cNvSpPr/>
          <p:nvPr/>
        </p:nvSpPr>
        <p:spPr>
          <a:xfrm>
            <a:off x="2276859" y="4128016"/>
            <a:ext cx="379633" cy="379633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A49E9AFE-B1AA-4E4B-9AAD-38E84E7AA65B}"/>
              </a:ext>
            </a:extLst>
          </p:cNvPr>
          <p:cNvCxnSpPr>
            <a:cxnSpLocks/>
          </p:cNvCxnSpPr>
          <p:nvPr/>
        </p:nvCxnSpPr>
        <p:spPr>
          <a:xfrm flipV="1">
            <a:off x="2627246" y="4314718"/>
            <a:ext cx="30483" cy="95079"/>
          </a:xfrm>
          <a:prstGeom prst="line">
            <a:avLst/>
          </a:prstGeom>
          <a:ln w="19050">
            <a:solidFill>
              <a:srgbClr val="2F528F"/>
            </a:solidFill>
            <a:prstDash val="solid"/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DDEA0DD-DBF5-4039-B4FE-D0CC75250A78}"/>
              </a:ext>
            </a:extLst>
          </p:cNvPr>
          <p:cNvSpPr/>
          <p:nvPr/>
        </p:nvSpPr>
        <p:spPr>
          <a:xfrm>
            <a:off x="1296291" y="4010362"/>
            <a:ext cx="980397" cy="4593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b="1" spc="-20" dirty="0">
                <a:latin typeface="나눔고딕" pitchFamily="50" charset="-127"/>
                <a:ea typeface="나눔고딕" pitchFamily="50" charset="-127"/>
              </a:rPr>
              <a:t>commit</a:t>
            </a:r>
          </a:p>
        </p:txBody>
      </p:sp>
    </p:spTree>
    <p:extLst>
      <p:ext uri="{BB962C8B-B14F-4D97-AF65-F5344CB8AC3E}">
        <p14:creationId xmlns:p14="http://schemas.microsoft.com/office/powerpoint/2010/main" val="2829688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72B656C-1D57-4E37-92DD-C5AFD14C8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813" y="755672"/>
            <a:ext cx="10760373" cy="5346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208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789904B7-6B11-4ECF-AC3F-189D37080E8D}"/>
              </a:ext>
            </a:extLst>
          </p:cNvPr>
          <p:cNvSpPr/>
          <p:nvPr/>
        </p:nvSpPr>
        <p:spPr>
          <a:xfrm>
            <a:off x="2681655" y="2004647"/>
            <a:ext cx="237392" cy="237392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B93F6E44-4948-47BF-B94C-2FA2F8A5E025}"/>
              </a:ext>
            </a:extLst>
          </p:cNvPr>
          <p:cNvSpPr/>
          <p:nvPr/>
        </p:nvSpPr>
        <p:spPr>
          <a:xfrm>
            <a:off x="7076343" y="2004647"/>
            <a:ext cx="237392" cy="237392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FD3F2AD-F3DF-4D94-90B7-D5D211D9B1BA}"/>
              </a:ext>
            </a:extLst>
          </p:cNvPr>
          <p:cNvSpPr/>
          <p:nvPr/>
        </p:nvSpPr>
        <p:spPr>
          <a:xfrm>
            <a:off x="9818078" y="2004647"/>
            <a:ext cx="237392" cy="237392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9839BC-BDAF-4969-816C-C384C1DBD8C6}"/>
              </a:ext>
            </a:extLst>
          </p:cNvPr>
          <p:cNvSpPr txBox="1"/>
          <p:nvPr/>
        </p:nvSpPr>
        <p:spPr>
          <a:xfrm>
            <a:off x="2145324" y="1305615"/>
            <a:ext cx="1310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최초 </a:t>
            </a:r>
            <a:r>
              <a:rPr lang="en-US" altLang="ko-KR" dirty="0"/>
              <a:t>commit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F55D79-F461-4CB2-AE65-46CB4073CB2B}"/>
              </a:ext>
            </a:extLst>
          </p:cNvPr>
          <p:cNvSpPr txBox="1"/>
          <p:nvPr/>
        </p:nvSpPr>
        <p:spPr>
          <a:xfrm>
            <a:off x="6540012" y="1305615"/>
            <a:ext cx="1310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다음 </a:t>
            </a:r>
            <a:r>
              <a:rPr lang="en-US" altLang="ko-KR" dirty="0"/>
              <a:t>commit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BB64CD-6DB9-4F25-8717-686481E6BFAD}"/>
              </a:ext>
            </a:extLst>
          </p:cNvPr>
          <p:cNvSpPr txBox="1"/>
          <p:nvPr/>
        </p:nvSpPr>
        <p:spPr>
          <a:xfrm>
            <a:off x="9139605" y="1331890"/>
            <a:ext cx="159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그 다음 </a:t>
            </a:r>
            <a:r>
              <a:rPr lang="en-US" altLang="ko-KR" dirty="0"/>
              <a:t>commit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147898D-2F15-491A-B25E-C701FC2CE991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2919047" y="2123343"/>
            <a:ext cx="4157296" cy="0"/>
          </a:xfrm>
          <a:prstGeom prst="straightConnector1">
            <a:avLst/>
          </a:prstGeom>
          <a:ln w="57150">
            <a:solidFill>
              <a:srgbClr val="2F52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30918F4-B5E8-41D5-82D3-69A551C8EA8A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7313735" y="2123343"/>
            <a:ext cx="2504343" cy="0"/>
          </a:xfrm>
          <a:prstGeom prst="straightConnector1">
            <a:avLst/>
          </a:prstGeom>
          <a:ln w="57150">
            <a:solidFill>
              <a:srgbClr val="2F52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사각형: 잘린 한쪽 모서리 18">
            <a:extLst>
              <a:ext uri="{FF2B5EF4-FFF2-40B4-BE49-F238E27FC236}">
                <a16:creationId xmlns:a16="http://schemas.microsoft.com/office/drawing/2014/main" id="{CEE977B4-95D8-42D9-803E-73F09B3B87A2}"/>
              </a:ext>
            </a:extLst>
          </p:cNvPr>
          <p:cNvSpPr/>
          <p:nvPr/>
        </p:nvSpPr>
        <p:spPr>
          <a:xfrm>
            <a:off x="2224455" y="2690448"/>
            <a:ext cx="1151792" cy="691188"/>
          </a:xfrm>
          <a:prstGeom prst="snip1Rect">
            <a:avLst>
              <a:gd name="adj" fmla="val 31929"/>
            </a:avLst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E04EE78-93AB-4FB9-8873-632A7D1C3A54}"/>
              </a:ext>
            </a:extLst>
          </p:cNvPr>
          <p:cNvSpPr txBox="1"/>
          <p:nvPr/>
        </p:nvSpPr>
        <p:spPr>
          <a:xfrm>
            <a:off x="2272716" y="282225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안녕</a:t>
            </a:r>
          </a:p>
        </p:txBody>
      </p:sp>
      <p:sp>
        <p:nvSpPr>
          <p:cNvPr id="22" name="사각형: 잘린 한쪽 모서리 21">
            <a:extLst>
              <a:ext uri="{FF2B5EF4-FFF2-40B4-BE49-F238E27FC236}">
                <a16:creationId xmlns:a16="http://schemas.microsoft.com/office/drawing/2014/main" id="{B58C9BD7-8263-4FAB-897E-6ADC982E1F4D}"/>
              </a:ext>
            </a:extLst>
          </p:cNvPr>
          <p:cNvSpPr/>
          <p:nvPr/>
        </p:nvSpPr>
        <p:spPr>
          <a:xfrm>
            <a:off x="4425465" y="2690448"/>
            <a:ext cx="1151792" cy="691188"/>
          </a:xfrm>
          <a:prstGeom prst="snip1Rect">
            <a:avLst>
              <a:gd name="adj" fmla="val 31929"/>
            </a:avLst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12CFF0-C66B-41D3-9AFE-62CDAECCBE47}"/>
              </a:ext>
            </a:extLst>
          </p:cNvPr>
          <p:cNvSpPr txBox="1"/>
          <p:nvPr/>
        </p:nvSpPr>
        <p:spPr>
          <a:xfrm>
            <a:off x="4473726" y="2822250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안녕</a:t>
            </a:r>
            <a:endParaRPr lang="en-US" altLang="ko-KR" sz="1400" dirty="0"/>
          </a:p>
          <a:p>
            <a:r>
              <a:rPr lang="ko-KR" altLang="en-US" sz="1400" dirty="0"/>
              <a:t>뭐하니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83E0925-61EF-4CFE-BFD8-A4EA263D77CC}"/>
              </a:ext>
            </a:extLst>
          </p:cNvPr>
          <p:cNvCxnSpPr>
            <a:cxnSpLocks/>
            <a:stCxn id="19" idx="0"/>
            <a:endCxn id="22" idx="2"/>
          </p:cNvCxnSpPr>
          <p:nvPr/>
        </p:nvCxnSpPr>
        <p:spPr>
          <a:xfrm>
            <a:off x="3376247" y="3036042"/>
            <a:ext cx="1049218" cy="0"/>
          </a:xfrm>
          <a:prstGeom prst="straightConnector1">
            <a:avLst/>
          </a:prstGeom>
          <a:ln w="57150">
            <a:solidFill>
              <a:srgbClr val="2F52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CF4562D-C883-44C2-B1E0-1B5D09DD3D46}"/>
              </a:ext>
            </a:extLst>
          </p:cNvPr>
          <p:cNvSpPr txBox="1"/>
          <p:nvPr/>
        </p:nvSpPr>
        <p:spPr>
          <a:xfrm>
            <a:off x="3552766" y="273657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변경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5EC3C2C-8E77-4F24-9D3F-6BE7E64E0042}"/>
              </a:ext>
            </a:extLst>
          </p:cNvPr>
          <p:cNvSpPr txBox="1"/>
          <p:nvPr/>
        </p:nvSpPr>
        <p:spPr>
          <a:xfrm>
            <a:off x="4317432" y="2255147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파일 저장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03DA587-69BF-4C07-BE0F-BD0402BB7DA6}"/>
              </a:ext>
            </a:extLst>
          </p:cNvPr>
          <p:cNvSpPr txBox="1"/>
          <p:nvPr/>
        </p:nvSpPr>
        <p:spPr>
          <a:xfrm>
            <a:off x="2157986" y="3398281"/>
            <a:ext cx="8590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Hello.txt</a:t>
            </a:r>
            <a:endParaRPr lang="ko-KR" altLang="en-US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8D5309F-CF7C-4F69-B7EF-BFDE0CFEB41F}"/>
              </a:ext>
            </a:extLst>
          </p:cNvPr>
          <p:cNvSpPr txBox="1"/>
          <p:nvPr/>
        </p:nvSpPr>
        <p:spPr>
          <a:xfrm>
            <a:off x="4317432" y="3415838"/>
            <a:ext cx="8590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Hello.txt</a:t>
            </a:r>
            <a:endParaRPr lang="ko-KR" altLang="en-US" sz="1400" dirty="0"/>
          </a:p>
        </p:txBody>
      </p:sp>
      <p:sp>
        <p:nvSpPr>
          <p:cNvPr id="32" name="원통형 31">
            <a:extLst>
              <a:ext uri="{FF2B5EF4-FFF2-40B4-BE49-F238E27FC236}">
                <a16:creationId xmlns:a16="http://schemas.microsoft.com/office/drawing/2014/main" id="{6345733C-D8DF-45EE-B974-2A9A03CA9198}"/>
              </a:ext>
            </a:extLst>
          </p:cNvPr>
          <p:cNvSpPr/>
          <p:nvPr/>
        </p:nvSpPr>
        <p:spPr>
          <a:xfrm>
            <a:off x="6188319" y="2624479"/>
            <a:ext cx="2146789" cy="1885976"/>
          </a:xfrm>
          <a:prstGeom prst="can">
            <a:avLst>
              <a:gd name="adj" fmla="val 14761"/>
            </a:avLst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Hello.txt</a:t>
            </a:r>
            <a:r>
              <a:rPr lang="ko-KR" altLang="en-US" sz="1400" dirty="0">
                <a:solidFill>
                  <a:schemeClr val="tx1"/>
                </a:solidFill>
              </a:rPr>
              <a:t>는 </a:t>
            </a:r>
            <a:r>
              <a:rPr lang="ko-KR" altLang="en-US" sz="1400" dirty="0" err="1">
                <a:solidFill>
                  <a:schemeClr val="tx1"/>
                </a:solidFill>
              </a:rPr>
              <a:t>뭐하니가</a:t>
            </a:r>
            <a:r>
              <a:rPr lang="ko-KR" altLang="en-US" sz="1400" dirty="0">
                <a:solidFill>
                  <a:schemeClr val="tx1"/>
                </a:solidFill>
              </a:rPr>
              <a:t> 달라졌음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2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Olleh.txt </a:t>
            </a:r>
            <a:r>
              <a:rPr lang="ko-KR" altLang="en-US" sz="1400" dirty="0">
                <a:solidFill>
                  <a:schemeClr val="tx1"/>
                </a:solidFill>
              </a:rPr>
              <a:t>라는 파일이 새로 생겼음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2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Olleh.txt</a:t>
            </a:r>
            <a:r>
              <a:rPr lang="ko-KR" altLang="en-US" sz="1400" dirty="0">
                <a:solidFill>
                  <a:schemeClr val="tx1"/>
                </a:solidFill>
              </a:rPr>
              <a:t>는 </a:t>
            </a:r>
            <a:r>
              <a:rPr lang="ko-KR" altLang="en-US" sz="1400" dirty="0" err="1">
                <a:solidFill>
                  <a:schemeClr val="tx1"/>
                </a:solidFill>
              </a:rPr>
              <a:t>신난다라고</a:t>
            </a:r>
            <a:r>
              <a:rPr lang="ko-KR" altLang="en-US" sz="1400" dirty="0">
                <a:solidFill>
                  <a:schemeClr val="tx1"/>
                </a:solidFill>
              </a:rPr>
              <a:t> 되어 있음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사각형: 잘린 한쪽 모서리 34">
            <a:extLst>
              <a:ext uri="{FF2B5EF4-FFF2-40B4-BE49-F238E27FC236}">
                <a16:creationId xmlns:a16="http://schemas.microsoft.com/office/drawing/2014/main" id="{CEFD1B04-0B45-4874-936A-E037AC2CCC8B}"/>
              </a:ext>
            </a:extLst>
          </p:cNvPr>
          <p:cNvSpPr/>
          <p:nvPr/>
        </p:nvSpPr>
        <p:spPr>
          <a:xfrm>
            <a:off x="4418135" y="3745520"/>
            <a:ext cx="1151792" cy="691188"/>
          </a:xfrm>
          <a:prstGeom prst="snip1Rect">
            <a:avLst>
              <a:gd name="adj" fmla="val 31929"/>
            </a:avLst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6BBCAAF-010D-44D0-899B-01F4D184119C}"/>
              </a:ext>
            </a:extLst>
          </p:cNvPr>
          <p:cNvSpPr txBox="1"/>
          <p:nvPr/>
        </p:nvSpPr>
        <p:spPr>
          <a:xfrm>
            <a:off x="4331257" y="4479594"/>
            <a:ext cx="8654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Olleh.txt</a:t>
            </a:r>
            <a:endParaRPr lang="ko-KR" altLang="en-US" sz="1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CFB35B6-CA71-4BB3-80A3-384632452338}"/>
              </a:ext>
            </a:extLst>
          </p:cNvPr>
          <p:cNvSpPr txBox="1"/>
          <p:nvPr/>
        </p:nvSpPr>
        <p:spPr>
          <a:xfrm>
            <a:off x="4473593" y="3883947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신난다</a:t>
            </a:r>
          </a:p>
        </p:txBody>
      </p:sp>
    </p:spTree>
    <p:extLst>
      <p:ext uri="{BB962C8B-B14F-4D97-AF65-F5344CB8AC3E}">
        <p14:creationId xmlns:p14="http://schemas.microsoft.com/office/powerpoint/2010/main" val="2829638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AC67E10-C4A3-4B1F-900E-2A846DEC0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531" y="1273437"/>
            <a:ext cx="8596105" cy="3572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762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789904B7-6B11-4ECF-AC3F-189D37080E8D}"/>
              </a:ext>
            </a:extLst>
          </p:cNvPr>
          <p:cNvSpPr/>
          <p:nvPr/>
        </p:nvSpPr>
        <p:spPr>
          <a:xfrm>
            <a:off x="1239716" y="2127739"/>
            <a:ext cx="237392" cy="237392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B93F6E44-4948-47BF-B94C-2FA2F8A5E025}"/>
              </a:ext>
            </a:extLst>
          </p:cNvPr>
          <p:cNvSpPr/>
          <p:nvPr/>
        </p:nvSpPr>
        <p:spPr>
          <a:xfrm>
            <a:off x="3831981" y="2127739"/>
            <a:ext cx="237392" cy="237392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FD3F2AD-F3DF-4D94-90B7-D5D211D9B1BA}"/>
              </a:ext>
            </a:extLst>
          </p:cNvPr>
          <p:cNvSpPr/>
          <p:nvPr/>
        </p:nvSpPr>
        <p:spPr>
          <a:xfrm>
            <a:off x="6573716" y="2127739"/>
            <a:ext cx="237392" cy="237392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9839BC-BDAF-4969-816C-C384C1DBD8C6}"/>
              </a:ext>
            </a:extLst>
          </p:cNvPr>
          <p:cNvSpPr txBox="1"/>
          <p:nvPr/>
        </p:nvSpPr>
        <p:spPr>
          <a:xfrm>
            <a:off x="703385" y="1428707"/>
            <a:ext cx="1310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최초 </a:t>
            </a:r>
            <a:r>
              <a:rPr lang="en-US" altLang="ko-KR" dirty="0"/>
              <a:t>commit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F55D79-F461-4CB2-AE65-46CB4073CB2B}"/>
              </a:ext>
            </a:extLst>
          </p:cNvPr>
          <p:cNvSpPr txBox="1"/>
          <p:nvPr/>
        </p:nvSpPr>
        <p:spPr>
          <a:xfrm>
            <a:off x="3295650" y="1428707"/>
            <a:ext cx="1310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다음 </a:t>
            </a:r>
            <a:r>
              <a:rPr lang="en-US" altLang="ko-KR" dirty="0"/>
              <a:t>commit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BB64CD-6DB9-4F25-8717-686481E6BFAD}"/>
              </a:ext>
            </a:extLst>
          </p:cNvPr>
          <p:cNvSpPr txBox="1"/>
          <p:nvPr/>
        </p:nvSpPr>
        <p:spPr>
          <a:xfrm>
            <a:off x="5895243" y="1454982"/>
            <a:ext cx="159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그 다음 </a:t>
            </a:r>
            <a:r>
              <a:rPr lang="en-US" altLang="ko-KR" dirty="0"/>
              <a:t>commit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147898D-2F15-491A-B25E-C701FC2CE991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1477108" y="2246435"/>
            <a:ext cx="2354873" cy="0"/>
          </a:xfrm>
          <a:prstGeom prst="straightConnector1">
            <a:avLst/>
          </a:prstGeom>
          <a:ln w="57150">
            <a:solidFill>
              <a:srgbClr val="2F52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30918F4-B5E8-41D5-82D3-69A551C8EA8A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4069373" y="2246435"/>
            <a:ext cx="2504343" cy="0"/>
          </a:xfrm>
          <a:prstGeom prst="straightConnector1">
            <a:avLst/>
          </a:prstGeom>
          <a:ln w="57150">
            <a:solidFill>
              <a:srgbClr val="2F52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227447B4-59C2-4AD6-96C0-DA7F62413967}"/>
              </a:ext>
            </a:extLst>
          </p:cNvPr>
          <p:cNvSpPr/>
          <p:nvPr/>
        </p:nvSpPr>
        <p:spPr>
          <a:xfrm>
            <a:off x="9196755" y="2127739"/>
            <a:ext cx="237392" cy="237392"/>
          </a:xfrm>
          <a:prstGeom prst="ellipse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FB4962A-D870-415A-BAE5-6B1351DA5374}"/>
              </a:ext>
            </a:extLst>
          </p:cNvPr>
          <p:cNvSpPr txBox="1"/>
          <p:nvPr/>
        </p:nvSpPr>
        <p:spPr>
          <a:xfrm>
            <a:off x="8518282" y="1454982"/>
            <a:ext cx="159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합침</a:t>
            </a:r>
            <a:endParaRPr lang="en-US" altLang="ko-KR" dirty="0"/>
          </a:p>
          <a:p>
            <a:pPr algn="ctr"/>
            <a:r>
              <a:rPr lang="en-US" altLang="ko-KR" dirty="0"/>
              <a:t>merge</a:t>
            </a:r>
            <a:endParaRPr lang="ko-KR" altLang="en-US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FC2CA79-4A49-4F71-A80A-84057FC0E7B7}"/>
              </a:ext>
            </a:extLst>
          </p:cNvPr>
          <p:cNvCxnSpPr>
            <a:cxnSpLocks/>
            <a:stCxn id="6" idx="6"/>
            <a:endCxn id="25" idx="2"/>
          </p:cNvCxnSpPr>
          <p:nvPr/>
        </p:nvCxnSpPr>
        <p:spPr>
          <a:xfrm>
            <a:off x="6811108" y="2246435"/>
            <a:ext cx="2385647" cy="0"/>
          </a:xfrm>
          <a:prstGeom prst="straightConnector1">
            <a:avLst/>
          </a:prstGeom>
          <a:ln w="57150">
            <a:solidFill>
              <a:srgbClr val="2F52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87A76F12-18EF-4BD2-9F78-6A36F4119D64}"/>
              </a:ext>
            </a:extLst>
          </p:cNvPr>
          <p:cNvSpPr/>
          <p:nvPr/>
        </p:nvSpPr>
        <p:spPr>
          <a:xfrm>
            <a:off x="7252189" y="3030415"/>
            <a:ext cx="237392" cy="237392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CFE22E11-01B7-4A1A-ADF8-9371DE79B1C0}"/>
              </a:ext>
            </a:extLst>
          </p:cNvPr>
          <p:cNvSpPr/>
          <p:nvPr/>
        </p:nvSpPr>
        <p:spPr>
          <a:xfrm>
            <a:off x="5083420" y="3030415"/>
            <a:ext cx="237392" cy="237392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9EC76527-608B-4E8A-B42B-C37074D62FB5}"/>
              </a:ext>
            </a:extLst>
          </p:cNvPr>
          <p:cNvCxnSpPr>
            <a:cxnSpLocks/>
            <a:stCxn id="34" idx="6"/>
            <a:endCxn id="33" idx="2"/>
          </p:cNvCxnSpPr>
          <p:nvPr/>
        </p:nvCxnSpPr>
        <p:spPr>
          <a:xfrm>
            <a:off x="5320812" y="3149111"/>
            <a:ext cx="1931377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0119C1E6-63AA-42D5-91AD-94EB4668A351}"/>
              </a:ext>
            </a:extLst>
          </p:cNvPr>
          <p:cNvCxnSpPr>
            <a:cxnSpLocks/>
            <a:stCxn id="5" idx="5"/>
            <a:endCxn id="34" idx="1"/>
          </p:cNvCxnSpPr>
          <p:nvPr/>
        </p:nvCxnSpPr>
        <p:spPr>
          <a:xfrm>
            <a:off x="4034608" y="2330366"/>
            <a:ext cx="1083577" cy="734814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51E71424-C531-478C-B4C5-BFE20AF5C6D1}"/>
              </a:ext>
            </a:extLst>
          </p:cNvPr>
          <p:cNvCxnSpPr>
            <a:cxnSpLocks/>
            <a:stCxn id="33" idx="7"/>
            <a:endCxn id="25" idx="3"/>
          </p:cNvCxnSpPr>
          <p:nvPr/>
        </p:nvCxnSpPr>
        <p:spPr>
          <a:xfrm flipV="1">
            <a:off x="7454816" y="2330366"/>
            <a:ext cx="1776704" cy="734814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36A4414-0C3D-4805-A1D7-9A55ED48B5E6}"/>
              </a:ext>
            </a:extLst>
          </p:cNvPr>
          <p:cNvSpPr txBox="1"/>
          <p:nvPr/>
        </p:nvSpPr>
        <p:spPr>
          <a:xfrm>
            <a:off x="849988" y="2621476"/>
            <a:ext cx="16959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Master branch</a:t>
            </a:r>
          </a:p>
          <a:p>
            <a:r>
              <a:rPr lang="en-US" altLang="ko-KR" dirty="0"/>
              <a:t>New branch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5C03E47-8C54-4024-BA44-25E75A8AB2E0}"/>
              </a:ext>
            </a:extLst>
          </p:cNvPr>
          <p:cNvSpPr txBox="1"/>
          <p:nvPr/>
        </p:nvSpPr>
        <p:spPr>
          <a:xfrm>
            <a:off x="4547089" y="3386503"/>
            <a:ext cx="1310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새로운 </a:t>
            </a:r>
            <a:r>
              <a:rPr lang="en-US" altLang="ko-KR" dirty="0"/>
              <a:t>commit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B9C865F-4B17-40CF-8BCF-C073278FEC93}"/>
              </a:ext>
            </a:extLst>
          </p:cNvPr>
          <p:cNvSpPr txBox="1"/>
          <p:nvPr/>
        </p:nvSpPr>
        <p:spPr>
          <a:xfrm>
            <a:off x="6641856" y="3386502"/>
            <a:ext cx="1458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새로운 다음 </a:t>
            </a:r>
            <a:r>
              <a:rPr lang="en-US" altLang="ko-KR" dirty="0"/>
              <a:t>commit</a:t>
            </a:r>
            <a:endParaRPr lang="ko-KR" altLang="en-US" dirty="0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FB09B5FF-72EC-4081-B9A2-5DED5AD02496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2625970" y="2829658"/>
            <a:ext cx="522550" cy="0"/>
          </a:xfrm>
          <a:prstGeom prst="straightConnector1">
            <a:avLst/>
          </a:prstGeom>
          <a:ln w="57150">
            <a:solidFill>
              <a:srgbClr val="2F52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타원 48">
            <a:extLst>
              <a:ext uri="{FF2B5EF4-FFF2-40B4-BE49-F238E27FC236}">
                <a16:creationId xmlns:a16="http://schemas.microsoft.com/office/drawing/2014/main" id="{514C2587-8047-4A46-954A-8762335C511F}"/>
              </a:ext>
            </a:extLst>
          </p:cNvPr>
          <p:cNvSpPr/>
          <p:nvPr/>
        </p:nvSpPr>
        <p:spPr>
          <a:xfrm>
            <a:off x="3148520" y="2710962"/>
            <a:ext cx="237392" cy="237392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9B4C7F23-1EF0-4665-9CF8-CF73DA35E04E}"/>
              </a:ext>
            </a:extLst>
          </p:cNvPr>
          <p:cNvCxnSpPr>
            <a:cxnSpLocks/>
            <a:endCxn id="52" idx="2"/>
          </p:cNvCxnSpPr>
          <p:nvPr/>
        </p:nvCxnSpPr>
        <p:spPr>
          <a:xfrm>
            <a:off x="2633015" y="3149111"/>
            <a:ext cx="522550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타원 51">
            <a:extLst>
              <a:ext uri="{FF2B5EF4-FFF2-40B4-BE49-F238E27FC236}">
                <a16:creationId xmlns:a16="http://schemas.microsoft.com/office/drawing/2014/main" id="{211ADE2B-A904-47C7-9EF5-BA6E05944567}"/>
              </a:ext>
            </a:extLst>
          </p:cNvPr>
          <p:cNvSpPr/>
          <p:nvPr/>
        </p:nvSpPr>
        <p:spPr>
          <a:xfrm>
            <a:off x="3155565" y="3030415"/>
            <a:ext cx="237392" cy="237392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0773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824</TotalTime>
  <Words>192</Words>
  <Application>Microsoft Office PowerPoint</Application>
  <PresentationFormat>와이드스크린</PresentationFormat>
  <Paragraphs>85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나눔고딕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mrchypark</dc:creator>
  <cp:lastModifiedBy>mrchypark</cp:lastModifiedBy>
  <cp:revision>63</cp:revision>
  <dcterms:created xsi:type="dcterms:W3CDTF">2017-09-13T19:48:47Z</dcterms:created>
  <dcterms:modified xsi:type="dcterms:W3CDTF">2017-09-19T23:27:32Z</dcterms:modified>
</cp:coreProperties>
</file>