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BB54-8C83-434F-8B55-175A13D6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B7A4D-03D6-48CD-A135-F9335B2B0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46396-01A6-4207-8A14-1B353A8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8E0C8-DBFB-4AD9-8B5E-DD0DF74F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00BE5-EF76-439D-BF07-0F578B82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E12A-A2FD-4496-976B-5A86119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0A646-579B-4267-94B7-6B121749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EC930-D4ED-4DB3-B2D9-4648EC2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3F30-11CF-4798-AA8E-6E6C7A0B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AED1C-EDC9-44CA-A590-369309A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E3ADB-A13D-492D-B9F9-889F0C63F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E5460-D2B5-482E-8F79-8790B568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EE8E-7308-416F-95F7-1F75DDA9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C261-ABFC-4EA6-9B23-D82303B9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0A6FD-058A-4BE1-9B0E-A9674032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C021-7C86-4814-8A3B-B4548045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56568-8C4F-4A5E-BD2B-25C30EEA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85721-4F95-4B61-B138-2D36BD63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00CD1-A705-4686-91AA-47D9B49C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543DF-D126-4B77-A62F-EEC6A7B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A118-C068-4500-8507-A1A21594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7505B-2EB7-46C1-A78C-7EE7DE35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0DFD-3459-4CEB-BFA4-8E5AF3F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D613-2F4D-4CC0-9B16-0636A6E6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13619-EA20-4E34-8286-2CCEBDCA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0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ED43C-7531-426F-8375-004BF820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81EA5-CA46-417A-BD44-CCD7F380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8C00-F7C9-41C1-B28E-8DDF445C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577F-41D5-441B-83BF-D804C8DB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AF168-21B9-4444-9C19-46A92266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8EA99-B683-4758-BA11-C33061E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240C-25D1-462F-98EC-F4E4E18F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608CB-0ED8-41DC-8515-7E9A2B60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CFB2F-EFFC-47EE-918D-07D87CBDD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5D6A02-8A1E-4AC8-8A30-48CBCDD1A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F597F-725C-444D-8545-12B9B8AC7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D45E3-F859-497F-9BFA-255AF2B1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056910-7304-477B-BC3B-18D33519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6C68E-5856-4FC8-8312-D5322E07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331B-F86D-43DF-A4AD-0FA5C47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4EAFC-9DE0-4021-AF76-866297BF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316C0-AEA5-420B-946D-A16CACC9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0C744-FBCD-473C-AE9E-E6909188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4838A-6502-4BE8-877F-9F4AD33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B5459-8F03-446A-BAA4-5D9A2B0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D8853-1DE4-4E99-9959-2597A56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78FD-CDDC-4DC0-9996-0F723B87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3965-C59B-4710-BD73-6F2455A5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D58B5-41E8-4A82-9377-A43164BB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C8E2D-24A2-4308-BA34-A22AA4C3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645BF-39ED-4EBB-8643-79AA4ECC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6F907-9709-40C4-A5E4-FC2B75F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AC4A-3032-4807-ADCB-8EB231DA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0D4D0-C020-4C3F-B07A-3126BB9A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3A32A-8B7D-4BC6-AA7E-B08C589B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360C0-3D83-48AD-AE72-70D06C8D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66D82-8EAC-47E6-908B-ADC465C6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892B3-0588-4D51-9F1A-CEDE9F0A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588505-4D32-47C4-8CB9-9B93ED97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01C11-C571-4C77-88FC-82A41956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AA730-B635-4839-B6D9-DF1524D6D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D9C98-40A6-491B-91E5-7FB96DC9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08DAC-5FF5-4DB1-B62D-761E7DDD3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66675F-1E1C-4940-87C0-B6FC0085F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1"/>
          <a:stretch/>
        </p:blipFill>
        <p:spPr>
          <a:xfrm>
            <a:off x="209103" y="228600"/>
            <a:ext cx="8819466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AA55FB55-9C66-445C-92A7-EE7DE75337E3}"/>
              </a:ext>
            </a:extLst>
          </p:cNvPr>
          <p:cNvSpPr/>
          <p:nvPr/>
        </p:nvSpPr>
        <p:spPr>
          <a:xfrm rot="5400000">
            <a:off x="2432332" y="175800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CE2C289-62ED-44EB-8DA8-4B2C2D2459BF}"/>
              </a:ext>
            </a:extLst>
          </p:cNvPr>
          <p:cNvSpPr/>
          <p:nvPr/>
        </p:nvSpPr>
        <p:spPr>
          <a:xfrm rot="5400000">
            <a:off x="2432332" y="195545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B84FD8-0E18-4D0A-80B5-5FD434997F22}"/>
              </a:ext>
            </a:extLst>
          </p:cNvPr>
          <p:cNvSpPr/>
          <p:nvPr/>
        </p:nvSpPr>
        <p:spPr>
          <a:xfrm>
            <a:off x="2289439" y="971213"/>
            <a:ext cx="483237" cy="841321"/>
          </a:xfrm>
          <a:prstGeom prst="roundRect">
            <a:avLst>
              <a:gd name="adj" fmla="val 43453"/>
            </a:avLst>
          </a:prstGeom>
          <a:solidFill>
            <a:schemeClr val="bg1"/>
          </a:solidFill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402B95-D223-41E2-8B92-2C2F16E0E9C8}"/>
              </a:ext>
            </a:extLst>
          </p:cNvPr>
          <p:cNvCxnSpPr>
            <a:cxnSpLocks/>
          </p:cNvCxnSpPr>
          <p:nvPr/>
        </p:nvCxnSpPr>
        <p:spPr>
          <a:xfrm>
            <a:off x="2531057" y="1106031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D720A2-1E9D-4205-8029-20647D1E3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8"/>
          <a:stretch/>
        </p:blipFill>
        <p:spPr>
          <a:xfrm>
            <a:off x="3270739" y="659423"/>
            <a:ext cx="8771792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5E69C2-6534-47AB-932E-161924EC5CA3}"/>
              </a:ext>
            </a:extLst>
          </p:cNvPr>
          <p:cNvSpPr/>
          <p:nvPr/>
        </p:nvSpPr>
        <p:spPr>
          <a:xfrm>
            <a:off x="3333283" y="2463165"/>
            <a:ext cx="3256085" cy="19712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A6FAE8-0ADF-4813-9C8E-A6F89F7F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9" y="856265"/>
            <a:ext cx="11869941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8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6</cp:revision>
  <dcterms:created xsi:type="dcterms:W3CDTF">2017-09-13T19:48:47Z</dcterms:created>
  <dcterms:modified xsi:type="dcterms:W3CDTF">2017-09-14T03:05:14Z</dcterms:modified>
</cp:coreProperties>
</file>