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452693" y="4367698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7920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362846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362846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2029727" y="730238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262284" y="1129285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362846" y="5434036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423436" y="43867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226958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226958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856164" y="697596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149456" y="1200659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304692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82461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823804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88447" y="22141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207758" y="1520471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209514" y="1378310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810393" y="3538480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916503" y="2385267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860556" y="3636106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74241" y="2543218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4016287" y="3502665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반영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85440" y="3516745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535603" y="3614371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129051" y="4181989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631752" y="8189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72514" y="1389085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4040847" y="23665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20B96F-C679-4923-B78D-16555C21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2" y="755672"/>
            <a:ext cx="10754276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7"/>
            <a:ext cx="1151792" cy="923191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7"/>
            <a:ext cx="1151792" cy="923191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안녕</a:t>
            </a:r>
            <a:endParaRPr lang="en-US" altLang="ko-KR" dirty="0"/>
          </a:p>
          <a:p>
            <a:r>
              <a:rPr lang="ko-KR" altLang="en-US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152043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662049"/>
            <a:ext cx="10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Hello.txt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679606"/>
            <a:ext cx="10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Hello.txt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8"/>
            <a:ext cx="2146789" cy="2519021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Hello.txt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err="1">
                <a:solidFill>
                  <a:schemeClr val="tx1"/>
                </a:solidFill>
              </a:rPr>
              <a:t>뭐하니가</a:t>
            </a:r>
            <a:r>
              <a:rPr lang="ko-KR" altLang="en-US" dirty="0">
                <a:solidFill>
                  <a:schemeClr val="tx1"/>
                </a:solidFill>
              </a:rPr>
              <a:t> 달라졌음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Olleh.txt </a:t>
            </a:r>
            <a:r>
              <a:rPr lang="ko-KR" altLang="en-US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Olleh.txt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err="1">
                <a:solidFill>
                  <a:schemeClr val="tx1"/>
                </a:solidFill>
              </a:rPr>
              <a:t>신난다라고</a:t>
            </a:r>
            <a:r>
              <a:rPr lang="ko-KR" altLang="en-US" dirty="0">
                <a:solidFill>
                  <a:schemeClr val="tx1"/>
                </a:solidFill>
              </a:rPr>
              <a:t> 되어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4123590"/>
            <a:ext cx="1151792" cy="923191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5121433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Olleh.txt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4262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69464E-7F0C-4C60-9BFA-911920F3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06" y="1273877"/>
            <a:ext cx="8626588" cy="4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15</cp:revision>
  <dcterms:created xsi:type="dcterms:W3CDTF">2017-09-13T19:48:47Z</dcterms:created>
  <dcterms:modified xsi:type="dcterms:W3CDTF">2017-09-14T04:50:22Z</dcterms:modified>
</cp:coreProperties>
</file>