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72" r:id="rId12"/>
    <p:sldId id="270" r:id="rId13"/>
    <p:sldId id="271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11" Type="http://schemas.openxmlformats.org/officeDocument/2006/relationships/image" Target="../media/image21.tmp"/><Relationship Id="rId5" Type="http://schemas.openxmlformats.org/officeDocument/2006/relationships/image" Target="../media/image15.tmp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600199" y="1031631"/>
            <a:ext cx="4457700" cy="218928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D2B898-0381-4E7A-8416-A3DBF8AD8661}"/>
              </a:ext>
            </a:extLst>
          </p:cNvPr>
          <p:cNvCxnSpPr>
            <a:cxnSpLocks/>
          </p:cNvCxnSpPr>
          <p:nvPr/>
        </p:nvCxnSpPr>
        <p:spPr>
          <a:xfrm>
            <a:off x="6356104" y="2374920"/>
            <a:ext cx="1422890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41251C-3244-4078-9BEA-5F459A69BC39}"/>
              </a:ext>
            </a:extLst>
          </p:cNvPr>
          <p:cNvSpPr/>
          <p:nvPr/>
        </p:nvSpPr>
        <p:spPr>
          <a:xfrm>
            <a:off x="8029574" y="1030663"/>
            <a:ext cx="1898406" cy="219025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752599" y="1162538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8124824" y="1148688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FA43CA-AB09-4C4E-A158-88CE20D3D44B}"/>
              </a:ext>
            </a:extLst>
          </p:cNvPr>
          <p:cNvSpPr/>
          <p:nvPr/>
        </p:nvSpPr>
        <p:spPr>
          <a:xfrm>
            <a:off x="3333324" y="1608649"/>
            <a:ext cx="961042" cy="9610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8D575A-FC55-4BC0-82C8-A8DEAA310C9E}"/>
              </a:ext>
            </a:extLst>
          </p:cNvPr>
          <p:cNvCxnSpPr>
            <a:cxnSpLocks/>
          </p:cNvCxnSpPr>
          <p:nvPr/>
        </p:nvCxnSpPr>
        <p:spPr>
          <a:xfrm flipV="1">
            <a:off x="4263883" y="2154977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6FA9A-A559-4F0D-8751-92385081FED9}"/>
              </a:ext>
            </a:extLst>
          </p:cNvPr>
          <p:cNvSpPr txBox="1"/>
          <p:nvPr/>
        </p:nvSpPr>
        <p:spPr>
          <a:xfrm>
            <a:off x="4374055" y="1766004"/>
            <a:ext cx="141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Handling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87281-0837-47D9-818D-F32941FC88A2}"/>
              </a:ext>
            </a:extLst>
          </p:cNvPr>
          <p:cNvSpPr txBox="1"/>
          <p:nvPr/>
        </p:nvSpPr>
        <p:spPr>
          <a:xfrm>
            <a:off x="6448848" y="1867088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In/Out</a:t>
            </a:r>
            <a:endParaRPr lang="ko-KR" altLang="en-US" dirty="0"/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D58D0A4E-26D8-46E1-819D-69453E90C223}"/>
              </a:ext>
            </a:extLst>
          </p:cNvPr>
          <p:cNvSpPr/>
          <p:nvPr/>
        </p:nvSpPr>
        <p:spPr>
          <a:xfrm>
            <a:off x="8195867" y="1656704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A09FB-6D1E-4930-B14D-41B8C50B2C17}"/>
              </a:ext>
            </a:extLst>
          </p:cNvPr>
          <p:cNvSpPr txBox="1"/>
          <p:nvPr/>
        </p:nvSpPr>
        <p:spPr>
          <a:xfrm>
            <a:off x="8227752" y="1688836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csv</a:t>
            </a:r>
            <a:endParaRPr lang="ko-KR" altLang="en-US" dirty="0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9215F82E-FEC4-467C-903F-F6A63CE18998}"/>
              </a:ext>
            </a:extLst>
          </p:cNvPr>
          <p:cNvSpPr/>
          <p:nvPr/>
        </p:nvSpPr>
        <p:spPr>
          <a:xfrm>
            <a:off x="8195867" y="2293661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A2517B-6DEA-495B-8351-2F23CCD96324}"/>
              </a:ext>
            </a:extLst>
          </p:cNvPr>
          <p:cNvSpPr txBox="1"/>
          <p:nvPr/>
        </p:nvSpPr>
        <p:spPr>
          <a:xfrm>
            <a:off x="8230302" y="232579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xlsx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272662" y="2845172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344EF0-7D51-478E-BAB5-A99FD090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3797933"/>
            <a:ext cx="8382727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2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30C62C-3BAA-46A5-BAC0-5040654700F7}"/>
              </a:ext>
            </a:extLst>
          </p:cNvPr>
          <p:cNvSpPr/>
          <p:nvPr/>
        </p:nvSpPr>
        <p:spPr>
          <a:xfrm>
            <a:off x="1723292" y="864577"/>
            <a:ext cx="3956539" cy="218928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390C2-5590-4D98-936D-CAF87EBF7CBE}"/>
              </a:ext>
            </a:extLst>
          </p:cNvPr>
          <p:cNvSpPr txBox="1"/>
          <p:nvPr/>
        </p:nvSpPr>
        <p:spPr>
          <a:xfrm>
            <a:off x="1875692" y="995484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6E05FB39-328A-468E-A01B-442EE255A607}"/>
              </a:ext>
            </a:extLst>
          </p:cNvPr>
          <p:cNvSpPr/>
          <p:nvPr/>
        </p:nvSpPr>
        <p:spPr>
          <a:xfrm>
            <a:off x="7842982" y="864577"/>
            <a:ext cx="2146789" cy="2189284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설명선: 오른쪽 화살표 19">
            <a:extLst>
              <a:ext uri="{FF2B5EF4-FFF2-40B4-BE49-F238E27FC236}">
                <a16:creationId xmlns:a16="http://schemas.microsoft.com/office/drawing/2014/main" id="{EBB3D7DD-C56C-4BF7-BD49-BDB73DA731C0}"/>
              </a:ext>
            </a:extLst>
          </p:cNvPr>
          <p:cNvSpPr/>
          <p:nvPr/>
        </p:nvSpPr>
        <p:spPr>
          <a:xfrm>
            <a:off x="6006430" y="1408094"/>
            <a:ext cx="1582737" cy="599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77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016620BE-0843-411F-A01B-9D02F712DD02}"/>
              </a:ext>
            </a:extLst>
          </p:cNvPr>
          <p:cNvSpPr/>
          <p:nvPr/>
        </p:nvSpPr>
        <p:spPr>
          <a:xfrm>
            <a:off x="3667554" y="1408094"/>
            <a:ext cx="1292469" cy="599440"/>
          </a:xfrm>
          <a:prstGeom prst="snip1Rect">
            <a:avLst>
              <a:gd name="adj" fmla="val 1902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C6128B-3FA8-4F3B-8D42-D90959636F41}"/>
              </a:ext>
            </a:extLst>
          </p:cNvPr>
          <p:cNvSpPr txBox="1"/>
          <p:nvPr/>
        </p:nvSpPr>
        <p:spPr>
          <a:xfrm>
            <a:off x="6006430" y="152314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DBdriver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893E00-6527-45CD-B6C6-F5C64589D12E}"/>
              </a:ext>
            </a:extLst>
          </p:cNvPr>
          <p:cNvSpPr txBox="1"/>
          <p:nvPr/>
        </p:nvSpPr>
        <p:spPr>
          <a:xfrm>
            <a:off x="3819954" y="152314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DBI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4F6935-1F2F-40CB-87C1-54DCFE1726E8}"/>
              </a:ext>
            </a:extLst>
          </p:cNvPr>
          <p:cNvSpPr/>
          <p:nvPr/>
        </p:nvSpPr>
        <p:spPr>
          <a:xfrm>
            <a:off x="7984391" y="1408093"/>
            <a:ext cx="1827824" cy="528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54F81B-744A-4AEA-B988-22524AE8D524}"/>
              </a:ext>
            </a:extLst>
          </p:cNvPr>
          <p:cNvGrpSpPr/>
          <p:nvPr/>
        </p:nvGrpSpPr>
        <p:grpSpPr>
          <a:xfrm>
            <a:off x="8060762" y="2098699"/>
            <a:ext cx="751406" cy="687198"/>
            <a:chOff x="8618434" y="1792808"/>
            <a:chExt cx="751406" cy="687198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998882CD-87B0-4A4E-B77B-2E2DD706E555}"/>
                </a:ext>
              </a:extLst>
            </p:cNvPr>
            <p:cNvSpPr/>
            <p:nvPr/>
          </p:nvSpPr>
          <p:spPr>
            <a:xfrm>
              <a:off x="8618434" y="1792808"/>
              <a:ext cx="751406" cy="687198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853047F-6ECB-4D65-B2F9-7CD90B849BD8}"/>
                </a:ext>
              </a:extLst>
            </p:cNvPr>
            <p:cNvSpPr/>
            <p:nvPr/>
          </p:nvSpPr>
          <p:spPr>
            <a:xfrm>
              <a:off x="8717912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436D2C9-3D31-43E8-A4AA-59A821EC1903}"/>
                </a:ext>
              </a:extLst>
            </p:cNvPr>
            <p:cNvSpPr/>
            <p:nvPr/>
          </p:nvSpPr>
          <p:spPr>
            <a:xfrm>
              <a:off x="8994137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C9F98E3-7D7D-4B94-B76A-02DE3242906A}"/>
                </a:ext>
              </a:extLst>
            </p:cNvPr>
            <p:cNvSpPr/>
            <p:nvPr/>
          </p:nvSpPr>
          <p:spPr>
            <a:xfrm>
              <a:off x="8717912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2F9B91-8B8D-4C35-8CFD-0BFD58E9DA84}"/>
                </a:ext>
              </a:extLst>
            </p:cNvPr>
            <p:cNvSpPr/>
            <p:nvPr/>
          </p:nvSpPr>
          <p:spPr>
            <a:xfrm>
              <a:off x="8994137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331AA1C-F30D-425B-A2D8-1AFFC553247A}"/>
              </a:ext>
            </a:extLst>
          </p:cNvPr>
          <p:cNvGrpSpPr/>
          <p:nvPr/>
        </p:nvGrpSpPr>
        <p:grpSpPr>
          <a:xfrm>
            <a:off x="8989891" y="2113868"/>
            <a:ext cx="751406" cy="687198"/>
            <a:chOff x="8618434" y="1792808"/>
            <a:chExt cx="751406" cy="687198"/>
          </a:xfrm>
        </p:grpSpPr>
        <p:sp>
          <p:nvSpPr>
            <p:cNvPr id="46" name="사각형: 잘린 한쪽 모서리 45">
              <a:extLst>
                <a:ext uri="{FF2B5EF4-FFF2-40B4-BE49-F238E27FC236}">
                  <a16:creationId xmlns:a16="http://schemas.microsoft.com/office/drawing/2014/main" id="{C8248D21-6D23-4388-A44D-F36ED6A9642E}"/>
                </a:ext>
              </a:extLst>
            </p:cNvPr>
            <p:cNvSpPr/>
            <p:nvPr/>
          </p:nvSpPr>
          <p:spPr>
            <a:xfrm>
              <a:off x="8618434" y="1792808"/>
              <a:ext cx="751406" cy="687198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3710F3C-CCB1-41F3-96A4-E9F77130FDAC}"/>
                </a:ext>
              </a:extLst>
            </p:cNvPr>
            <p:cNvSpPr/>
            <p:nvPr/>
          </p:nvSpPr>
          <p:spPr>
            <a:xfrm>
              <a:off x="8717912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994B9-E8F8-4205-A14B-424CECAD3BC3}"/>
                </a:ext>
              </a:extLst>
            </p:cNvPr>
            <p:cNvSpPr/>
            <p:nvPr/>
          </p:nvSpPr>
          <p:spPr>
            <a:xfrm>
              <a:off x="8994137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464742-4C73-4DE5-B390-D863DEF93A00}"/>
                </a:ext>
              </a:extLst>
            </p:cNvPr>
            <p:cNvSpPr/>
            <p:nvPr/>
          </p:nvSpPr>
          <p:spPr>
            <a:xfrm>
              <a:off x="8717912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B661033-3451-48D5-BD1C-F44A5FB83DC7}"/>
                </a:ext>
              </a:extLst>
            </p:cNvPr>
            <p:cNvSpPr/>
            <p:nvPr/>
          </p:nvSpPr>
          <p:spPr>
            <a:xfrm>
              <a:off x="8994137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05383D31-C62A-436E-88F1-A2307FCA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10" y="3845893"/>
            <a:ext cx="8321761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401611" y="1438534"/>
            <a:ext cx="4457700" cy="17125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554011" y="1569441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7827214" y="131467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868715" y="2802310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594017F7-3119-44C4-9BB4-FD50F88445C2}"/>
              </a:ext>
            </a:extLst>
          </p:cNvPr>
          <p:cNvSpPr/>
          <p:nvPr/>
        </p:nvSpPr>
        <p:spPr>
          <a:xfrm>
            <a:off x="7772644" y="950937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DD8D6F-8598-4DF2-91C9-BED01510B376}"/>
              </a:ext>
            </a:extLst>
          </p:cNvPr>
          <p:cNvGrpSpPr/>
          <p:nvPr/>
        </p:nvGrpSpPr>
        <p:grpSpPr>
          <a:xfrm>
            <a:off x="8618434" y="1792808"/>
            <a:ext cx="751406" cy="967800"/>
            <a:chOff x="5858944" y="4956751"/>
            <a:chExt cx="751406" cy="967800"/>
          </a:xfrm>
        </p:grpSpPr>
        <p:sp>
          <p:nvSpPr>
            <p:cNvPr id="22" name="사각형: 잘린 한쪽 모서리 21">
              <a:extLst>
                <a:ext uri="{FF2B5EF4-FFF2-40B4-BE49-F238E27FC236}">
                  <a16:creationId xmlns:a16="http://schemas.microsoft.com/office/drawing/2014/main" id="{0BAE8A04-916D-4F20-8460-8D8E9F7BCA54}"/>
                </a:ext>
              </a:extLst>
            </p:cNvPr>
            <p:cNvSpPr/>
            <p:nvPr/>
          </p:nvSpPr>
          <p:spPr>
            <a:xfrm>
              <a:off x="5858944" y="4956751"/>
              <a:ext cx="751406" cy="967800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A3E2AC-6564-4039-98AF-695F81C4FBD5}"/>
                </a:ext>
              </a:extLst>
            </p:cNvPr>
            <p:cNvSpPr/>
            <p:nvPr/>
          </p:nvSpPr>
          <p:spPr>
            <a:xfrm>
              <a:off x="5958422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C8D952-DBE3-4486-8F2D-38E7A3AB5DFB}"/>
                </a:ext>
              </a:extLst>
            </p:cNvPr>
            <p:cNvSpPr/>
            <p:nvPr/>
          </p:nvSpPr>
          <p:spPr>
            <a:xfrm>
              <a:off x="6234647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87CC51-A6E6-407B-BE7A-BA17B2B6E478}"/>
                </a:ext>
              </a:extLst>
            </p:cNvPr>
            <p:cNvSpPr/>
            <p:nvPr/>
          </p:nvSpPr>
          <p:spPr>
            <a:xfrm>
              <a:off x="5958422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0EB852-E871-4010-9F08-9BAEB3062DB7}"/>
                </a:ext>
              </a:extLst>
            </p:cNvPr>
            <p:cNvSpPr/>
            <p:nvPr/>
          </p:nvSpPr>
          <p:spPr>
            <a:xfrm>
              <a:off x="6234647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08AB30-10BD-47F2-8699-66EAB1555184}"/>
                </a:ext>
              </a:extLst>
            </p:cNvPr>
            <p:cNvSpPr/>
            <p:nvPr/>
          </p:nvSpPr>
          <p:spPr>
            <a:xfrm>
              <a:off x="5958422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A85672-81F4-405B-9C46-970DD0506736}"/>
                </a:ext>
              </a:extLst>
            </p:cNvPr>
            <p:cNvSpPr/>
            <p:nvPr/>
          </p:nvSpPr>
          <p:spPr>
            <a:xfrm>
              <a:off x="6234647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65D028B-7ECB-4570-8D03-DA77858E1234}"/>
                </a:ext>
              </a:extLst>
            </p:cNvPr>
            <p:cNvSpPr/>
            <p:nvPr/>
          </p:nvSpPr>
          <p:spPr>
            <a:xfrm>
              <a:off x="5958422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7AAA9B9-EF14-410B-BF75-4D33FB9F5BCC}"/>
                </a:ext>
              </a:extLst>
            </p:cNvPr>
            <p:cNvSpPr/>
            <p:nvPr/>
          </p:nvSpPr>
          <p:spPr>
            <a:xfrm>
              <a:off x="6234647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3B4F665-31D7-49AF-AB4E-2106334708EC}"/>
              </a:ext>
            </a:extLst>
          </p:cNvPr>
          <p:cNvSpPr txBox="1"/>
          <p:nvPr/>
        </p:nvSpPr>
        <p:spPr>
          <a:xfrm>
            <a:off x="7827214" y="170331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A118EA-39FC-4130-A01C-90F4B7BF31CA}"/>
              </a:ext>
            </a:extLst>
          </p:cNvPr>
          <p:cNvSpPr txBox="1"/>
          <p:nvPr/>
        </p:nvSpPr>
        <p:spPr>
          <a:xfrm>
            <a:off x="1427240" y="953489"/>
            <a:ext cx="32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 &lt;- </a:t>
            </a:r>
            <a:r>
              <a:rPr lang="en-US" altLang="ko-KR" dirty="0" err="1"/>
              <a:t>dbConnect</a:t>
            </a:r>
            <a:r>
              <a:rPr lang="en-US" altLang="ko-KR" dirty="0"/>
              <a:t>( </a:t>
            </a:r>
            <a:r>
              <a:rPr lang="en-US" altLang="ko-KR" dirty="0" err="1"/>
              <a:t>drv</a:t>
            </a:r>
            <a:r>
              <a:rPr lang="en-US" altLang="ko-KR" dirty="0"/>
              <a:t>, …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59DA38-640C-4F4F-BAE5-BB6F7FF416ED}"/>
              </a:ext>
            </a:extLst>
          </p:cNvPr>
          <p:cNvSpPr txBox="1"/>
          <p:nvPr/>
        </p:nvSpPr>
        <p:spPr>
          <a:xfrm>
            <a:off x="3772359" y="2155449"/>
            <a:ext cx="90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</a:t>
            </a: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2823E477-2392-4950-8A76-C50B7935C858}"/>
              </a:ext>
            </a:extLst>
          </p:cNvPr>
          <p:cNvSpPr/>
          <p:nvPr/>
        </p:nvSpPr>
        <p:spPr>
          <a:xfrm>
            <a:off x="3728459" y="2135046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F90A00D-90E9-4B3A-B526-50679E538473}"/>
              </a:ext>
            </a:extLst>
          </p:cNvPr>
          <p:cNvCxnSpPr>
            <a:cxnSpLocks/>
          </p:cNvCxnSpPr>
          <p:nvPr/>
        </p:nvCxnSpPr>
        <p:spPr>
          <a:xfrm>
            <a:off x="6065520" y="2539627"/>
            <a:ext cx="145351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C54E52-AC58-4289-A1DB-57193F9D9655}"/>
              </a:ext>
            </a:extLst>
          </p:cNvPr>
          <p:cNvSpPr txBox="1"/>
          <p:nvPr/>
        </p:nvSpPr>
        <p:spPr>
          <a:xfrm>
            <a:off x="3648458" y="1704905"/>
            <a:ext cx="13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879EA7-D830-4524-A8CC-F9AC13504E12}"/>
              </a:ext>
            </a:extLst>
          </p:cNvPr>
          <p:cNvSpPr txBox="1"/>
          <p:nvPr/>
        </p:nvSpPr>
        <p:spPr>
          <a:xfrm>
            <a:off x="6131689" y="1821858"/>
            <a:ext cx="157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정보와</a:t>
            </a:r>
            <a:endParaRPr lang="en-US" altLang="ko-KR" dirty="0"/>
          </a:p>
          <a:p>
            <a:r>
              <a:rPr lang="ko-KR" altLang="en-US" dirty="0"/>
              <a:t>함께 요청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61E68-2CAF-4AAE-B01E-2FB0968781A5}"/>
              </a:ext>
            </a:extLst>
          </p:cNvPr>
          <p:cNvSpPr txBox="1"/>
          <p:nvPr/>
        </p:nvSpPr>
        <p:spPr>
          <a:xfrm>
            <a:off x="7827214" y="400713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AABE8909-7678-4FB1-84B6-B3ACF709BF96}"/>
              </a:ext>
            </a:extLst>
          </p:cNvPr>
          <p:cNvSpPr/>
          <p:nvPr/>
        </p:nvSpPr>
        <p:spPr>
          <a:xfrm>
            <a:off x="7772644" y="3602479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대각선 방향 모서리 44">
            <a:extLst>
              <a:ext uri="{FF2B5EF4-FFF2-40B4-BE49-F238E27FC236}">
                <a16:creationId xmlns:a16="http://schemas.microsoft.com/office/drawing/2014/main" id="{14F6BAD7-A5F2-431D-A57D-287AD3A6922D}"/>
              </a:ext>
            </a:extLst>
          </p:cNvPr>
          <p:cNvSpPr/>
          <p:nvPr/>
        </p:nvSpPr>
        <p:spPr>
          <a:xfrm>
            <a:off x="1427240" y="3602479"/>
            <a:ext cx="4432071" cy="2200112"/>
          </a:xfrm>
          <a:prstGeom prst="round2DiagRect">
            <a:avLst>
              <a:gd name="adj1" fmla="val 10750"/>
              <a:gd name="adj2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DF5219-6E58-4B4C-8A7B-0B2D99620685}"/>
              </a:ext>
            </a:extLst>
          </p:cNvPr>
          <p:cNvCxnSpPr>
            <a:cxnSpLocks/>
          </p:cNvCxnSpPr>
          <p:nvPr/>
        </p:nvCxnSpPr>
        <p:spPr>
          <a:xfrm>
            <a:off x="1427240" y="3970372"/>
            <a:ext cx="4432071" cy="0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D9B8B5D-6CCE-4927-9CC2-BA4BF740835F}"/>
              </a:ext>
            </a:extLst>
          </p:cNvPr>
          <p:cNvCxnSpPr>
            <a:cxnSpLocks/>
          </p:cNvCxnSpPr>
          <p:nvPr/>
        </p:nvCxnSpPr>
        <p:spPr>
          <a:xfrm>
            <a:off x="2198223" y="3791595"/>
            <a:ext cx="3521857" cy="0"/>
          </a:xfrm>
          <a:prstGeom prst="line">
            <a:avLst/>
          </a:prstGeom>
          <a:ln w="76200" cap="rnd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05489CE-84EA-464B-B1B3-AE808375361C}"/>
              </a:ext>
            </a:extLst>
          </p:cNvPr>
          <p:cNvSpPr/>
          <p:nvPr/>
        </p:nvSpPr>
        <p:spPr>
          <a:xfrm>
            <a:off x="1962384" y="3743970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C91D8C-E710-4076-BC52-570DE6FE5697}"/>
              </a:ext>
            </a:extLst>
          </p:cNvPr>
          <p:cNvSpPr/>
          <p:nvPr/>
        </p:nvSpPr>
        <p:spPr>
          <a:xfrm>
            <a:off x="1824271" y="3737563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B9256AD-AA80-48FD-86F6-ECC1EA678C8B}"/>
              </a:ext>
            </a:extLst>
          </p:cNvPr>
          <p:cNvSpPr/>
          <p:nvPr/>
        </p:nvSpPr>
        <p:spPr>
          <a:xfrm>
            <a:off x="1677953" y="3734395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D146F-89F3-422C-9AD1-4C6E66A98941}"/>
              </a:ext>
            </a:extLst>
          </p:cNvPr>
          <p:cNvSpPr txBox="1"/>
          <p:nvPr/>
        </p:nvSpPr>
        <p:spPr>
          <a:xfrm>
            <a:off x="1543196" y="401089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4F69D6-4832-42A3-A495-6EC9AD141802}"/>
              </a:ext>
            </a:extLst>
          </p:cNvPr>
          <p:cNvSpPr txBox="1"/>
          <p:nvPr/>
        </p:nvSpPr>
        <p:spPr>
          <a:xfrm>
            <a:off x="3772360" y="4266736"/>
            <a:ext cx="90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F1FCFB90-B7BF-47E7-974E-9F4B5701C791}"/>
              </a:ext>
            </a:extLst>
          </p:cNvPr>
          <p:cNvSpPr/>
          <p:nvPr/>
        </p:nvSpPr>
        <p:spPr>
          <a:xfrm>
            <a:off x="3728459" y="4246333"/>
            <a:ext cx="1768831" cy="127589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9F9400-FBB0-43EA-95F6-73A9616EEC6D}"/>
              </a:ext>
            </a:extLst>
          </p:cNvPr>
          <p:cNvSpPr txBox="1"/>
          <p:nvPr/>
        </p:nvSpPr>
        <p:spPr>
          <a:xfrm rot="5400000">
            <a:off x="4020694" y="4917517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0406C7-932C-42C3-80C4-52430C4776F2}"/>
              </a:ext>
            </a:extLst>
          </p:cNvPr>
          <p:cNvCxnSpPr>
            <a:cxnSpLocks/>
          </p:cNvCxnSpPr>
          <p:nvPr/>
        </p:nvCxnSpPr>
        <p:spPr>
          <a:xfrm>
            <a:off x="6049454" y="5102712"/>
            <a:ext cx="158559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7C2A6AE-F1F1-4AC3-B85F-B4C1F9C0A270}"/>
              </a:ext>
            </a:extLst>
          </p:cNvPr>
          <p:cNvSpPr txBox="1"/>
          <p:nvPr/>
        </p:nvSpPr>
        <p:spPr>
          <a:xfrm>
            <a:off x="6135679" y="4380229"/>
            <a:ext cx="153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정보와 함께 요청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638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7A8DA5-7186-4095-939A-8CD0B597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40" y="771045"/>
            <a:ext cx="8571719" cy="2267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9E712D-2930-4A9B-87F7-ECE8DC32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6" y="3662582"/>
            <a:ext cx="8547333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FAA3BC-9BF1-4A90-A9C4-0D8729F0E01D}"/>
              </a:ext>
            </a:extLst>
          </p:cNvPr>
          <p:cNvSpPr/>
          <p:nvPr/>
        </p:nvSpPr>
        <p:spPr>
          <a:xfrm>
            <a:off x="562708" y="413238"/>
            <a:ext cx="11254154" cy="618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>
            <a:extLst>
              <a:ext uri="{FF2B5EF4-FFF2-40B4-BE49-F238E27FC236}">
                <a16:creationId xmlns:a16="http://schemas.microsoft.com/office/drawing/2014/main" id="{379431BD-030C-4AF4-AF29-60F3CD64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84" y="2954139"/>
            <a:ext cx="1105045" cy="1414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C7D60-AB25-4380-B515-BC627F889592}"/>
              </a:ext>
            </a:extLst>
          </p:cNvPr>
          <p:cNvSpPr txBox="1"/>
          <p:nvPr/>
        </p:nvSpPr>
        <p:spPr>
          <a:xfrm>
            <a:off x="1088812" y="24001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다루기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FD3CD-FB2C-4480-A135-A5D9F8D8D084}"/>
              </a:ext>
            </a:extLst>
          </p:cNvPr>
          <p:cNvSpPr txBox="1"/>
          <p:nvPr/>
        </p:nvSpPr>
        <p:spPr>
          <a:xfrm>
            <a:off x="3276544" y="291999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 방향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9EB18-FD4A-4E3C-8014-978AAFA81387}"/>
              </a:ext>
            </a:extLst>
          </p:cNvPr>
          <p:cNvSpPr txBox="1"/>
          <p:nvPr/>
        </p:nvSpPr>
        <p:spPr>
          <a:xfrm>
            <a:off x="3276543" y="88313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A260E-F51A-482C-BC80-1B8280DDAAA4}"/>
              </a:ext>
            </a:extLst>
          </p:cNvPr>
          <p:cNvSpPr txBox="1"/>
          <p:nvPr/>
        </p:nvSpPr>
        <p:spPr>
          <a:xfrm>
            <a:off x="3276544" y="49761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 계산</a:t>
            </a:r>
          </a:p>
        </p:txBody>
      </p:sp>
      <p:pic>
        <p:nvPicPr>
          <p:cNvPr id="9" name="그림 8" descr="화면 캡처">
            <a:extLst>
              <a:ext uri="{FF2B5EF4-FFF2-40B4-BE49-F238E27FC236}">
                <a16:creationId xmlns:a16="http://schemas.microsoft.com/office/drawing/2014/main" id="{50F90FBB-C3AA-4356-B9B7-0D268FA8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00" y="5035972"/>
            <a:ext cx="1801198" cy="1181220"/>
          </a:xfrm>
          <a:prstGeom prst="rect">
            <a:avLst/>
          </a:prstGeom>
        </p:spPr>
      </p:pic>
      <p:pic>
        <p:nvPicPr>
          <p:cNvPr id="10" name="그림 9" descr="화면 캡처">
            <a:extLst>
              <a:ext uri="{FF2B5EF4-FFF2-40B4-BE49-F238E27FC236}">
                <a16:creationId xmlns:a16="http://schemas.microsoft.com/office/drawing/2014/main" id="{F5071288-6169-4B23-8080-0DBAF330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00" y="2951268"/>
            <a:ext cx="1828958" cy="1394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723753-406A-4498-83CE-8C1B06B74FFA}"/>
              </a:ext>
            </a:extLst>
          </p:cNvPr>
          <p:cNvSpPr txBox="1"/>
          <p:nvPr/>
        </p:nvSpPr>
        <p:spPr>
          <a:xfrm>
            <a:off x="4543600" y="2615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67E49-3297-4BE9-BC11-7EC358C17CC3}"/>
              </a:ext>
            </a:extLst>
          </p:cNvPr>
          <p:cNvSpPr txBox="1"/>
          <p:nvPr/>
        </p:nvSpPr>
        <p:spPr>
          <a:xfrm>
            <a:off x="6850897" y="261507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4" name="그림 13" descr="화면 캡처">
            <a:extLst>
              <a:ext uri="{FF2B5EF4-FFF2-40B4-BE49-F238E27FC236}">
                <a16:creationId xmlns:a16="http://schemas.microsoft.com/office/drawing/2014/main" id="{21DC5C42-5ACC-43DF-AC0F-ADA720F6F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01" y="3135262"/>
            <a:ext cx="1731975" cy="1243698"/>
          </a:xfrm>
          <a:prstGeom prst="rect">
            <a:avLst/>
          </a:prstGeom>
        </p:spPr>
      </p:pic>
      <p:pic>
        <p:nvPicPr>
          <p:cNvPr id="15" name="그림 14" descr="화면 캡처">
            <a:extLst>
              <a:ext uri="{FF2B5EF4-FFF2-40B4-BE49-F238E27FC236}">
                <a16:creationId xmlns:a16="http://schemas.microsoft.com/office/drawing/2014/main" id="{AD74E8F0-257C-476A-8F1E-A4E254255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19" y="3104656"/>
            <a:ext cx="1813717" cy="1371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36F4F4-9896-4017-8834-F56B69D8B24F}"/>
              </a:ext>
            </a:extLst>
          </p:cNvPr>
          <p:cNvSpPr txBox="1"/>
          <p:nvPr/>
        </p:nvSpPr>
        <p:spPr>
          <a:xfrm>
            <a:off x="9158194" y="258193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</a:t>
            </a:r>
          </a:p>
        </p:txBody>
      </p:sp>
      <p:pic>
        <p:nvPicPr>
          <p:cNvPr id="17" name="그림 16" descr="화면 캡처">
            <a:extLst>
              <a:ext uri="{FF2B5EF4-FFF2-40B4-BE49-F238E27FC236}">
                <a16:creationId xmlns:a16="http://schemas.microsoft.com/office/drawing/2014/main" id="{537F3747-4A1E-459B-B8F7-6FFF959E1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92" y="1348492"/>
            <a:ext cx="1577477" cy="1097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4BA132-0BAA-4C3E-9E72-9C80F172D0B0}"/>
              </a:ext>
            </a:extLst>
          </p:cNvPr>
          <p:cNvSpPr txBox="1"/>
          <p:nvPr/>
        </p:nvSpPr>
        <p:spPr>
          <a:xfrm>
            <a:off x="4572250" y="883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pic>
        <p:nvPicPr>
          <p:cNvPr id="19" name="그림 18" descr="화면 캡처">
            <a:extLst>
              <a:ext uri="{FF2B5EF4-FFF2-40B4-BE49-F238E27FC236}">
                <a16:creationId xmlns:a16="http://schemas.microsoft.com/office/drawing/2014/main" id="{6355E7DC-0ED2-4DB5-B405-FBC97F101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50" y="1348492"/>
            <a:ext cx="1981372" cy="10516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5CBBC0-0325-4752-B403-202BECB69FE6}"/>
              </a:ext>
            </a:extLst>
          </p:cNvPr>
          <p:cNvSpPr txBox="1"/>
          <p:nvPr/>
        </p:nvSpPr>
        <p:spPr>
          <a:xfrm>
            <a:off x="6820167" y="883138"/>
            <a:ext cx="67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82591-D5EB-4315-A782-A3ED018F770E}"/>
              </a:ext>
            </a:extLst>
          </p:cNvPr>
          <p:cNvSpPr txBox="1"/>
          <p:nvPr/>
        </p:nvSpPr>
        <p:spPr>
          <a:xfrm>
            <a:off x="6902353" y="497615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 결합</a:t>
            </a:r>
          </a:p>
        </p:txBody>
      </p:sp>
      <p:pic>
        <p:nvPicPr>
          <p:cNvPr id="23" name="그림 22" descr="화면 캡처">
            <a:extLst>
              <a:ext uri="{FF2B5EF4-FFF2-40B4-BE49-F238E27FC236}">
                <a16:creationId xmlns:a16="http://schemas.microsoft.com/office/drawing/2014/main" id="{5BA6A5FA-7602-45D2-92F0-B5386FAD22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91" y="4976158"/>
            <a:ext cx="1790855" cy="1120237"/>
          </a:xfrm>
          <a:prstGeom prst="rect">
            <a:avLst/>
          </a:prstGeom>
        </p:spPr>
      </p:pic>
      <p:pic>
        <p:nvPicPr>
          <p:cNvPr id="25" name="그림 24" descr="화면 캡처">
            <a:extLst>
              <a:ext uri="{FF2B5EF4-FFF2-40B4-BE49-F238E27FC236}">
                <a16:creationId xmlns:a16="http://schemas.microsoft.com/office/drawing/2014/main" id="{9D3ACC19-D746-4F3A-B85B-9E152B0582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0" y="5211256"/>
            <a:ext cx="853514" cy="830652"/>
          </a:xfrm>
          <a:prstGeom prst="rect">
            <a:avLst/>
          </a:prstGeom>
        </p:spPr>
      </p:pic>
      <p:pic>
        <p:nvPicPr>
          <p:cNvPr id="27" name="그림 26" descr="화면 캡처">
            <a:extLst>
              <a:ext uri="{FF2B5EF4-FFF2-40B4-BE49-F238E27FC236}">
                <a16:creationId xmlns:a16="http://schemas.microsoft.com/office/drawing/2014/main" id="{4252C81C-D8FB-4192-BD57-3FBA45B6BF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75" y="5469873"/>
            <a:ext cx="342930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5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52FFFD-3F77-4AE4-940F-7DC30AD5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4" y="335012"/>
            <a:ext cx="11254191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382354" y="4798521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0886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292507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292507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1959388" y="1161061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191945" y="1560108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292507" y="5864859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353097" y="48175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156619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156619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785825" y="1128419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079117" y="1631482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297658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12122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753465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18108" y="26450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137419" y="1951294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139175" y="1809133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740054" y="3969303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846164" y="2816090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790217" y="4066929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03902" y="2974041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3945948" y="3933488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push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15101" y="3947568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465264" y="4045194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058712" y="4612812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561413" y="12497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02175" y="1819908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3970508" y="27974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0E9AE6B-EE1C-4255-B4C2-ED9C2601707C}"/>
              </a:ext>
            </a:extLst>
          </p:cNvPr>
          <p:cNvSpPr/>
          <p:nvPr/>
        </p:nvSpPr>
        <p:spPr>
          <a:xfrm>
            <a:off x="2276859" y="4128016"/>
            <a:ext cx="379633" cy="3796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49E9AFE-B1AA-4E4B-9AAD-38E84E7AA65B}"/>
              </a:ext>
            </a:extLst>
          </p:cNvPr>
          <p:cNvCxnSpPr>
            <a:cxnSpLocks/>
          </p:cNvCxnSpPr>
          <p:nvPr/>
        </p:nvCxnSpPr>
        <p:spPr>
          <a:xfrm flipV="1">
            <a:off x="2627246" y="4314718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DEA0DD-DBF5-4039-B4FE-D0CC75250A78}"/>
              </a:ext>
            </a:extLst>
          </p:cNvPr>
          <p:cNvSpPr/>
          <p:nvPr/>
        </p:nvSpPr>
        <p:spPr>
          <a:xfrm>
            <a:off x="1296291" y="4010362"/>
            <a:ext cx="98039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2B656C-1D57-4E37-92DD-C5AFD14C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755672"/>
            <a:ext cx="10760373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2681655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7076343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9818078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2145324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6540012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9139605" y="1331890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19047" y="2123343"/>
            <a:ext cx="4157296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313735" y="2123343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CEE977B4-95D8-42D9-803E-73F09B3B87A2}"/>
              </a:ext>
            </a:extLst>
          </p:cNvPr>
          <p:cNvSpPr/>
          <p:nvPr/>
        </p:nvSpPr>
        <p:spPr>
          <a:xfrm>
            <a:off x="222445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4EE78-93AB-4FB9-8873-632A7D1C3A54}"/>
              </a:ext>
            </a:extLst>
          </p:cNvPr>
          <p:cNvSpPr txBox="1"/>
          <p:nvPr/>
        </p:nvSpPr>
        <p:spPr>
          <a:xfrm>
            <a:off x="2272716" y="2822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B58C9BD7-8263-4FAB-897E-6ADC982E1F4D}"/>
              </a:ext>
            </a:extLst>
          </p:cNvPr>
          <p:cNvSpPr/>
          <p:nvPr/>
        </p:nvSpPr>
        <p:spPr>
          <a:xfrm>
            <a:off x="442546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2CFF0-C66B-41D3-9AFE-62CDAECCBE47}"/>
              </a:ext>
            </a:extLst>
          </p:cNvPr>
          <p:cNvSpPr txBox="1"/>
          <p:nvPr/>
        </p:nvSpPr>
        <p:spPr>
          <a:xfrm>
            <a:off x="4473726" y="282225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  <a:endParaRPr lang="en-US" altLang="ko-KR" sz="1400" dirty="0"/>
          </a:p>
          <a:p>
            <a:r>
              <a:rPr lang="ko-KR" altLang="en-US" sz="1400" dirty="0"/>
              <a:t>뭐하니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3E0925-61EF-4CFE-BFD8-A4EA263D77CC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>
            <a:off x="3376247" y="3036042"/>
            <a:ext cx="1049218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4562D-C883-44C2-B1E0-1B5D09DD3D46}"/>
              </a:ext>
            </a:extLst>
          </p:cNvPr>
          <p:cNvSpPr txBox="1"/>
          <p:nvPr/>
        </p:nvSpPr>
        <p:spPr>
          <a:xfrm>
            <a:off x="3552766" y="273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C3C2C-8E77-4F24-9D3F-6BE7E64E0042}"/>
              </a:ext>
            </a:extLst>
          </p:cNvPr>
          <p:cNvSpPr txBox="1"/>
          <p:nvPr/>
        </p:nvSpPr>
        <p:spPr>
          <a:xfrm>
            <a:off x="4317432" y="22551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DA587-69BF-4C07-BE0F-BD0402BB7DA6}"/>
              </a:ext>
            </a:extLst>
          </p:cNvPr>
          <p:cNvSpPr txBox="1"/>
          <p:nvPr/>
        </p:nvSpPr>
        <p:spPr>
          <a:xfrm>
            <a:off x="2157986" y="3398281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5309F-CF7C-4F69-B7EF-BFDE0CFEB41F}"/>
              </a:ext>
            </a:extLst>
          </p:cNvPr>
          <p:cNvSpPr txBox="1"/>
          <p:nvPr/>
        </p:nvSpPr>
        <p:spPr>
          <a:xfrm>
            <a:off x="4317432" y="3415838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6345733C-D8DF-45EE-B974-2A9A03CA9198}"/>
              </a:ext>
            </a:extLst>
          </p:cNvPr>
          <p:cNvSpPr/>
          <p:nvPr/>
        </p:nvSpPr>
        <p:spPr>
          <a:xfrm>
            <a:off x="6188319" y="2624479"/>
            <a:ext cx="2146789" cy="1885976"/>
          </a:xfrm>
          <a:prstGeom prst="can">
            <a:avLst>
              <a:gd name="adj" fmla="val 1476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뭐하니가</a:t>
            </a:r>
            <a:r>
              <a:rPr lang="ko-KR" altLang="en-US" sz="1400" dirty="0">
                <a:solidFill>
                  <a:schemeClr val="tx1"/>
                </a:solidFill>
              </a:rPr>
              <a:t> 달라졌음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 </a:t>
            </a:r>
            <a:r>
              <a:rPr lang="ko-KR" altLang="en-US" sz="1400" dirty="0">
                <a:solidFill>
                  <a:schemeClr val="tx1"/>
                </a:solidFill>
              </a:rPr>
              <a:t>라는 파일이 새로 생겼음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신난다라고</a:t>
            </a:r>
            <a:r>
              <a:rPr lang="ko-KR" altLang="en-US" sz="1400" dirty="0">
                <a:solidFill>
                  <a:schemeClr val="tx1"/>
                </a:solidFill>
              </a:rPr>
              <a:t> 되어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CEFD1B04-0B45-4874-936A-E037AC2CCC8B}"/>
              </a:ext>
            </a:extLst>
          </p:cNvPr>
          <p:cNvSpPr/>
          <p:nvPr/>
        </p:nvSpPr>
        <p:spPr>
          <a:xfrm>
            <a:off x="4418135" y="3745520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BCAAF-010D-44D0-899B-01F4D184119C}"/>
              </a:ext>
            </a:extLst>
          </p:cNvPr>
          <p:cNvSpPr txBox="1"/>
          <p:nvPr/>
        </p:nvSpPr>
        <p:spPr>
          <a:xfrm>
            <a:off x="4331257" y="4479594"/>
            <a:ext cx="86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Olleh.txt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FB35B6-CA71-4BB3-80A3-384632452338}"/>
              </a:ext>
            </a:extLst>
          </p:cNvPr>
          <p:cNvSpPr txBox="1"/>
          <p:nvPr/>
        </p:nvSpPr>
        <p:spPr>
          <a:xfrm>
            <a:off x="4473593" y="3883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신난다</a:t>
            </a:r>
          </a:p>
        </p:txBody>
      </p:sp>
    </p:spTree>
    <p:extLst>
      <p:ext uri="{BB962C8B-B14F-4D97-AF65-F5344CB8AC3E}">
        <p14:creationId xmlns:p14="http://schemas.microsoft.com/office/powerpoint/2010/main" val="28296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C67E10-C4A3-4B1F-900E-2A846DEC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1" y="1273437"/>
            <a:ext cx="859610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1723293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4315558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7057293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1186962" y="962714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3779227" y="962714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6378820" y="988989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60685" y="1780442"/>
            <a:ext cx="235487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552950" y="1780442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27447B4-59C2-4AD6-96C0-DA7F62413967}"/>
              </a:ext>
            </a:extLst>
          </p:cNvPr>
          <p:cNvSpPr/>
          <p:nvPr/>
        </p:nvSpPr>
        <p:spPr>
          <a:xfrm>
            <a:off x="9680332" y="1661746"/>
            <a:ext cx="237392" cy="23739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4962A-D870-415A-BAE5-6B1351DA5374}"/>
              </a:ext>
            </a:extLst>
          </p:cNvPr>
          <p:cNvSpPr txBox="1"/>
          <p:nvPr/>
        </p:nvSpPr>
        <p:spPr>
          <a:xfrm>
            <a:off x="9001859" y="988989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합침</a:t>
            </a:r>
            <a:endParaRPr lang="en-US" altLang="ko-KR" dirty="0"/>
          </a:p>
          <a:p>
            <a:pPr algn="ctr"/>
            <a:r>
              <a:rPr lang="en-US" altLang="ko-KR" dirty="0"/>
              <a:t>merge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C2CA79-4A49-4F71-A80A-84057FC0E7B7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7294685" y="1780442"/>
            <a:ext cx="2385647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7A76F12-18EF-4BD2-9F78-6A36F4119D64}"/>
              </a:ext>
            </a:extLst>
          </p:cNvPr>
          <p:cNvSpPr/>
          <p:nvPr/>
        </p:nvSpPr>
        <p:spPr>
          <a:xfrm>
            <a:off x="7735766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E22E11-01B7-4A1A-ADF8-9371DE79B1C0}"/>
              </a:ext>
            </a:extLst>
          </p:cNvPr>
          <p:cNvSpPr/>
          <p:nvPr/>
        </p:nvSpPr>
        <p:spPr>
          <a:xfrm>
            <a:off x="5566997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C76527-608B-4E8A-B42B-C37074D62FB5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804389" y="2683118"/>
            <a:ext cx="193137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19C1E6-63AA-42D5-91AD-94EB4668A351}"/>
              </a:ext>
            </a:extLst>
          </p:cNvPr>
          <p:cNvCxnSpPr>
            <a:cxnSpLocks/>
            <a:stCxn id="5" idx="5"/>
            <a:endCxn id="34" idx="1"/>
          </p:cNvCxnSpPr>
          <p:nvPr/>
        </p:nvCxnSpPr>
        <p:spPr>
          <a:xfrm>
            <a:off x="4518185" y="1864373"/>
            <a:ext cx="1083577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E71424-C531-478C-B4C5-BFE20AF5C6D1}"/>
              </a:ext>
            </a:extLst>
          </p:cNvPr>
          <p:cNvCxnSpPr>
            <a:cxnSpLocks/>
            <a:stCxn id="33" idx="7"/>
            <a:endCxn id="25" idx="3"/>
          </p:cNvCxnSpPr>
          <p:nvPr/>
        </p:nvCxnSpPr>
        <p:spPr>
          <a:xfrm flipV="1">
            <a:off x="7938393" y="1864373"/>
            <a:ext cx="1776704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6A4414-0C3D-4805-A1D7-9A55ED48B5E6}"/>
              </a:ext>
            </a:extLst>
          </p:cNvPr>
          <p:cNvSpPr txBox="1"/>
          <p:nvPr/>
        </p:nvSpPr>
        <p:spPr>
          <a:xfrm>
            <a:off x="1333565" y="2155483"/>
            <a:ext cx="169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branch</a:t>
            </a:r>
          </a:p>
          <a:p>
            <a:r>
              <a:rPr lang="en-US" altLang="ko-KR" dirty="0"/>
              <a:t>New branch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03E47-8C54-4024-BA44-25E75A8AB2E0}"/>
              </a:ext>
            </a:extLst>
          </p:cNvPr>
          <p:cNvSpPr txBox="1"/>
          <p:nvPr/>
        </p:nvSpPr>
        <p:spPr>
          <a:xfrm>
            <a:off x="5030666" y="2920510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9C865F-4B17-40CF-8BCF-C073278FEC93}"/>
              </a:ext>
            </a:extLst>
          </p:cNvPr>
          <p:cNvSpPr txBox="1"/>
          <p:nvPr/>
        </p:nvSpPr>
        <p:spPr>
          <a:xfrm>
            <a:off x="7125433" y="2920509"/>
            <a:ext cx="145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09B5FF-72EC-4081-B9A2-5DED5AD0249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109547" y="2363665"/>
            <a:ext cx="522550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14C2587-8047-4A46-954A-8762335C511F}"/>
              </a:ext>
            </a:extLst>
          </p:cNvPr>
          <p:cNvSpPr/>
          <p:nvPr/>
        </p:nvSpPr>
        <p:spPr>
          <a:xfrm>
            <a:off x="3632097" y="224496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4C7F23-1EF0-4665-9CF8-CF73DA35E04E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3116592" y="2683118"/>
            <a:ext cx="5225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11ADE2B-A904-47C7-9EF5-BA6E05944567}"/>
              </a:ext>
            </a:extLst>
          </p:cNvPr>
          <p:cNvSpPr/>
          <p:nvPr/>
        </p:nvSpPr>
        <p:spPr>
          <a:xfrm>
            <a:off x="3639142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567AC7-D602-498A-A6D2-C86E5970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3" y="3967855"/>
            <a:ext cx="9413040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194</Words>
  <Application>Microsoft Office PowerPoint</Application>
  <PresentationFormat>와이드스크린</PresentationFormat>
  <Paragraphs>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81</cp:revision>
  <dcterms:created xsi:type="dcterms:W3CDTF">2017-09-13T19:48:47Z</dcterms:created>
  <dcterms:modified xsi:type="dcterms:W3CDTF">2017-09-27T18:35:19Z</dcterms:modified>
</cp:coreProperties>
</file>