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3"/>
  </p:notesMasterIdLst>
  <p:sldIdLst>
    <p:sldId id="256" r:id="rId2"/>
    <p:sldId id="257" r:id="rId3"/>
    <p:sldId id="265" r:id="rId4"/>
    <p:sldId id="261" r:id="rId5"/>
    <p:sldId id="271" r:id="rId6"/>
    <p:sldId id="262" r:id="rId7"/>
    <p:sldId id="260" r:id="rId8"/>
    <p:sldId id="258" r:id="rId9"/>
    <p:sldId id="275" r:id="rId10"/>
    <p:sldId id="274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9F232-861A-9F87-50DB-DFB372560A74}" v="97" dt="2022-02-18T14:28:55.622"/>
    <p1510:client id="{4C75421C-9A9C-9062-2347-D1685EBA2686}" v="246" dt="2022-02-18T15:12:51.396"/>
    <p1510:client id="{64A23646-BDD1-2018-B020-BF1A3C06CC92}" v="352" dt="2022-02-17T15:51:21.406"/>
    <p1510:client id="{661B16B0-BD05-4BEA-977B-F1C546CF8A59}" v="443" dt="2022-02-18T14:59:03.368"/>
    <p1510:client id="{731CB748-0333-408C-3EB6-4C089F5AE9E4}" v="136" dt="2022-02-18T15:38:36.517"/>
    <p1510:client id="{739A866F-6745-A924-AAC8-282D7F20B332}" v="6" dt="2022-02-18T14:23:42.056"/>
    <p1510:client id="{A62DE7D0-3574-4948-BBF9-C5A599867E36}" v="155" dt="2022-02-18T14:43:24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D74303-3895-4AA4-B683-4F74382390F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756867F-704F-473B-BFD5-CC7CBDF8EAF2}">
      <dgm:prSet/>
      <dgm:spPr/>
      <dgm:t>
        <a:bodyPr/>
        <a:lstStyle/>
        <a:p>
          <a:r>
            <a:rPr lang="en-US"/>
            <a:t>Trainee/Controller/Controller tests – Piotr</a:t>
          </a:r>
        </a:p>
      </dgm:t>
    </dgm:pt>
    <dgm:pt modelId="{94C932DC-F674-467F-B850-8EFD7B97A8A5}" type="parTrans" cxnId="{095F964D-192D-4014-B16F-DB3343764A99}">
      <dgm:prSet/>
      <dgm:spPr/>
      <dgm:t>
        <a:bodyPr/>
        <a:lstStyle/>
        <a:p>
          <a:endParaRPr lang="en-US"/>
        </a:p>
      </dgm:t>
    </dgm:pt>
    <dgm:pt modelId="{AC028E41-3CEC-4517-A63D-AF0DD89D6151}" type="sibTrans" cxnId="{095F964D-192D-4014-B16F-DB3343764A99}">
      <dgm:prSet/>
      <dgm:spPr/>
      <dgm:t>
        <a:bodyPr/>
        <a:lstStyle/>
        <a:p>
          <a:endParaRPr lang="en-US"/>
        </a:p>
      </dgm:t>
    </dgm:pt>
    <dgm:pt modelId="{B49A9C7E-5B6F-4AB7-8E8E-33DAAD6F3D95}">
      <dgm:prSet/>
      <dgm:spPr/>
      <dgm:t>
        <a:bodyPr/>
        <a:lstStyle/>
        <a:p>
          <a:r>
            <a:rPr lang="en-US"/>
            <a:t>Model tests – Aiden</a:t>
          </a:r>
        </a:p>
      </dgm:t>
    </dgm:pt>
    <dgm:pt modelId="{22E21677-82C0-4569-9F34-97754AA750B7}" type="parTrans" cxnId="{C89F20A4-1B17-4896-87ED-1D43B437F952}">
      <dgm:prSet/>
      <dgm:spPr/>
      <dgm:t>
        <a:bodyPr/>
        <a:lstStyle/>
        <a:p>
          <a:endParaRPr lang="en-US"/>
        </a:p>
      </dgm:t>
    </dgm:pt>
    <dgm:pt modelId="{4244F82D-540C-4748-AC7C-052882F01A6C}" type="sibTrans" cxnId="{C89F20A4-1B17-4896-87ED-1D43B437F952}">
      <dgm:prSet/>
      <dgm:spPr/>
      <dgm:t>
        <a:bodyPr/>
        <a:lstStyle/>
        <a:p>
          <a:endParaRPr lang="en-US"/>
        </a:p>
      </dgm:t>
    </dgm:pt>
    <dgm:pt modelId="{821631DE-DA01-453E-A273-12392E1304AC}">
      <dgm:prSet/>
      <dgm:spPr/>
      <dgm:t>
        <a:bodyPr/>
        <a:lstStyle/>
        <a:p>
          <a:r>
            <a:rPr lang="en-US"/>
            <a:t>Model/Output storage: File and Readme – Suyash, Hassan</a:t>
          </a:r>
        </a:p>
      </dgm:t>
    </dgm:pt>
    <dgm:pt modelId="{8B4EE913-65FA-4FA2-87EB-628C440C2F79}" type="parTrans" cxnId="{111A87F2-1BFC-46D6-B072-7D2A7A8B654F}">
      <dgm:prSet/>
      <dgm:spPr/>
      <dgm:t>
        <a:bodyPr/>
        <a:lstStyle/>
        <a:p>
          <a:endParaRPr lang="en-US"/>
        </a:p>
      </dgm:t>
    </dgm:pt>
    <dgm:pt modelId="{5E8F3E59-132F-436F-81D4-D51EF7730E49}" type="sibTrans" cxnId="{111A87F2-1BFC-46D6-B072-7D2A7A8B654F}">
      <dgm:prSet/>
      <dgm:spPr/>
      <dgm:t>
        <a:bodyPr/>
        <a:lstStyle/>
        <a:p>
          <a:endParaRPr lang="en-US"/>
        </a:p>
      </dgm:t>
    </dgm:pt>
    <dgm:pt modelId="{5A83418C-4408-4B1B-B835-9512B2AD0C4C}">
      <dgm:prSet/>
      <dgm:spPr/>
      <dgm:t>
        <a:bodyPr/>
        <a:lstStyle/>
        <a:p>
          <a:r>
            <a:rPr lang="en-US"/>
            <a:t>Class structure/Centre class/Controller - Roberto</a:t>
          </a:r>
        </a:p>
      </dgm:t>
    </dgm:pt>
    <dgm:pt modelId="{15847624-17C7-4A4D-ABFF-92EE67051C5E}" type="parTrans" cxnId="{412B12B8-5043-49B6-B1E4-8E4AA703ABD9}">
      <dgm:prSet/>
      <dgm:spPr/>
      <dgm:t>
        <a:bodyPr/>
        <a:lstStyle/>
        <a:p>
          <a:endParaRPr lang="en-US"/>
        </a:p>
      </dgm:t>
    </dgm:pt>
    <dgm:pt modelId="{EE43F3F6-CE79-4F1A-9C39-8D79B624F78A}" type="sibTrans" cxnId="{412B12B8-5043-49B6-B1E4-8E4AA703ABD9}">
      <dgm:prSet/>
      <dgm:spPr/>
      <dgm:t>
        <a:bodyPr/>
        <a:lstStyle/>
        <a:p>
          <a:endParaRPr lang="en-US"/>
        </a:p>
      </dgm:t>
    </dgm:pt>
    <dgm:pt modelId="{769AEDC8-A1CB-48C3-BBFB-E06A296573F3}">
      <dgm:prSet/>
      <dgm:spPr/>
      <dgm:t>
        <a:bodyPr/>
        <a:lstStyle/>
        <a:p>
          <a:r>
            <a:rPr lang="en-US"/>
            <a:t>The View and Output – Conor</a:t>
          </a:r>
        </a:p>
      </dgm:t>
    </dgm:pt>
    <dgm:pt modelId="{FA38BD9A-9C40-453F-9FE8-3E2A7B1DDEE7}" type="parTrans" cxnId="{80C5BAD8-5932-4907-9C5C-037E46834419}">
      <dgm:prSet/>
      <dgm:spPr/>
      <dgm:t>
        <a:bodyPr/>
        <a:lstStyle/>
        <a:p>
          <a:endParaRPr lang="en-US"/>
        </a:p>
      </dgm:t>
    </dgm:pt>
    <dgm:pt modelId="{2ADDEEA9-447C-4AEE-B2CE-BAEB36D97376}" type="sibTrans" cxnId="{80C5BAD8-5932-4907-9C5C-037E46834419}">
      <dgm:prSet/>
      <dgm:spPr/>
      <dgm:t>
        <a:bodyPr/>
        <a:lstStyle/>
        <a:p>
          <a:endParaRPr lang="en-US"/>
        </a:p>
      </dgm:t>
    </dgm:pt>
    <dgm:pt modelId="{121563BC-F5D2-4CDA-B96D-3EFF6AD1DCE4}" type="pres">
      <dgm:prSet presAssocID="{81D74303-3895-4AA4-B683-4F74382390F3}" presName="linear" presStyleCnt="0">
        <dgm:presLayoutVars>
          <dgm:animLvl val="lvl"/>
          <dgm:resizeHandles val="exact"/>
        </dgm:presLayoutVars>
      </dgm:prSet>
      <dgm:spPr/>
    </dgm:pt>
    <dgm:pt modelId="{CE02C737-C6EA-4238-B1C3-5348A142B8F4}" type="pres">
      <dgm:prSet presAssocID="{9756867F-704F-473B-BFD5-CC7CBDF8EAF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EFA2F9C-D571-416A-9FB3-AB767B8875CA}" type="pres">
      <dgm:prSet presAssocID="{AC028E41-3CEC-4517-A63D-AF0DD89D6151}" presName="spacer" presStyleCnt="0"/>
      <dgm:spPr/>
    </dgm:pt>
    <dgm:pt modelId="{C29269DA-8065-4BD2-8AFF-99DC2C0EE002}" type="pres">
      <dgm:prSet presAssocID="{B49A9C7E-5B6F-4AB7-8E8E-33DAAD6F3D9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4DD702A-DB62-4E22-B128-40EE5D865D68}" type="pres">
      <dgm:prSet presAssocID="{4244F82D-540C-4748-AC7C-052882F01A6C}" presName="spacer" presStyleCnt="0"/>
      <dgm:spPr/>
    </dgm:pt>
    <dgm:pt modelId="{1679F6D0-154E-4A36-83CD-BC3CC569F1DB}" type="pres">
      <dgm:prSet presAssocID="{821631DE-DA01-453E-A273-12392E1304A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185A6C9-80EA-4602-A400-B1402FB0FCC0}" type="pres">
      <dgm:prSet presAssocID="{5E8F3E59-132F-436F-81D4-D51EF7730E49}" presName="spacer" presStyleCnt="0"/>
      <dgm:spPr/>
    </dgm:pt>
    <dgm:pt modelId="{F7D1252E-DB91-418A-B4C1-833660456E3F}" type="pres">
      <dgm:prSet presAssocID="{5A83418C-4408-4B1B-B835-9512B2AD0C4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257B6F7-4A67-49EA-9F55-CBFFA01BB097}" type="pres">
      <dgm:prSet presAssocID="{EE43F3F6-CE79-4F1A-9C39-8D79B624F78A}" presName="spacer" presStyleCnt="0"/>
      <dgm:spPr/>
    </dgm:pt>
    <dgm:pt modelId="{5E7DA8E3-F92B-403D-B65F-96A29F996D96}" type="pres">
      <dgm:prSet presAssocID="{769AEDC8-A1CB-48C3-BBFB-E06A296573F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7CA8B1D-9F63-47AD-A668-B7073993C713}" type="presOf" srcId="{5A83418C-4408-4B1B-B835-9512B2AD0C4C}" destId="{F7D1252E-DB91-418A-B4C1-833660456E3F}" srcOrd="0" destOrd="0" presId="urn:microsoft.com/office/officeart/2005/8/layout/vList2"/>
    <dgm:cxn modelId="{095F964D-192D-4014-B16F-DB3343764A99}" srcId="{81D74303-3895-4AA4-B683-4F74382390F3}" destId="{9756867F-704F-473B-BFD5-CC7CBDF8EAF2}" srcOrd="0" destOrd="0" parTransId="{94C932DC-F674-467F-B850-8EFD7B97A8A5}" sibTransId="{AC028E41-3CEC-4517-A63D-AF0DD89D6151}"/>
    <dgm:cxn modelId="{8649118D-CD5F-457C-93B7-C464A75FFCA0}" type="presOf" srcId="{769AEDC8-A1CB-48C3-BBFB-E06A296573F3}" destId="{5E7DA8E3-F92B-403D-B65F-96A29F996D96}" srcOrd="0" destOrd="0" presId="urn:microsoft.com/office/officeart/2005/8/layout/vList2"/>
    <dgm:cxn modelId="{91294B8D-69F4-4C31-88AB-1C1A54C66E9A}" type="presOf" srcId="{B49A9C7E-5B6F-4AB7-8E8E-33DAAD6F3D95}" destId="{C29269DA-8065-4BD2-8AFF-99DC2C0EE002}" srcOrd="0" destOrd="0" presId="urn:microsoft.com/office/officeart/2005/8/layout/vList2"/>
    <dgm:cxn modelId="{C89F20A4-1B17-4896-87ED-1D43B437F952}" srcId="{81D74303-3895-4AA4-B683-4F74382390F3}" destId="{B49A9C7E-5B6F-4AB7-8E8E-33DAAD6F3D95}" srcOrd="1" destOrd="0" parTransId="{22E21677-82C0-4569-9F34-97754AA750B7}" sibTransId="{4244F82D-540C-4748-AC7C-052882F01A6C}"/>
    <dgm:cxn modelId="{412B12B8-5043-49B6-B1E4-8E4AA703ABD9}" srcId="{81D74303-3895-4AA4-B683-4F74382390F3}" destId="{5A83418C-4408-4B1B-B835-9512B2AD0C4C}" srcOrd="3" destOrd="0" parTransId="{15847624-17C7-4A4D-ABFF-92EE67051C5E}" sibTransId="{EE43F3F6-CE79-4F1A-9C39-8D79B624F78A}"/>
    <dgm:cxn modelId="{AFC22BBD-5684-4B92-9102-DC95572F79A2}" type="presOf" srcId="{81D74303-3895-4AA4-B683-4F74382390F3}" destId="{121563BC-F5D2-4CDA-B96D-3EFF6AD1DCE4}" srcOrd="0" destOrd="0" presId="urn:microsoft.com/office/officeart/2005/8/layout/vList2"/>
    <dgm:cxn modelId="{80C5BAD8-5932-4907-9C5C-037E46834419}" srcId="{81D74303-3895-4AA4-B683-4F74382390F3}" destId="{769AEDC8-A1CB-48C3-BBFB-E06A296573F3}" srcOrd="4" destOrd="0" parTransId="{FA38BD9A-9C40-453F-9FE8-3E2A7B1DDEE7}" sibTransId="{2ADDEEA9-447C-4AEE-B2CE-BAEB36D97376}"/>
    <dgm:cxn modelId="{C2D4ADE5-0558-4007-AA3F-DB2D0B437FEE}" type="presOf" srcId="{821631DE-DA01-453E-A273-12392E1304AC}" destId="{1679F6D0-154E-4A36-83CD-BC3CC569F1DB}" srcOrd="0" destOrd="0" presId="urn:microsoft.com/office/officeart/2005/8/layout/vList2"/>
    <dgm:cxn modelId="{43720DEE-673B-4395-9FB1-A253C8609053}" type="presOf" srcId="{9756867F-704F-473B-BFD5-CC7CBDF8EAF2}" destId="{CE02C737-C6EA-4238-B1C3-5348A142B8F4}" srcOrd="0" destOrd="0" presId="urn:microsoft.com/office/officeart/2005/8/layout/vList2"/>
    <dgm:cxn modelId="{111A87F2-1BFC-46D6-B072-7D2A7A8B654F}" srcId="{81D74303-3895-4AA4-B683-4F74382390F3}" destId="{821631DE-DA01-453E-A273-12392E1304AC}" srcOrd="2" destOrd="0" parTransId="{8B4EE913-65FA-4FA2-87EB-628C440C2F79}" sibTransId="{5E8F3E59-132F-436F-81D4-D51EF7730E49}"/>
    <dgm:cxn modelId="{C57A7922-B4EC-40F7-BCB4-864979A123A2}" type="presParOf" srcId="{121563BC-F5D2-4CDA-B96D-3EFF6AD1DCE4}" destId="{CE02C737-C6EA-4238-B1C3-5348A142B8F4}" srcOrd="0" destOrd="0" presId="urn:microsoft.com/office/officeart/2005/8/layout/vList2"/>
    <dgm:cxn modelId="{10B4DFD6-A697-4E0C-BB9D-6B50E89FB6E5}" type="presParOf" srcId="{121563BC-F5D2-4CDA-B96D-3EFF6AD1DCE4}" destId="{8EFA2F9C-D571-416A-9FB3-AB767B8875CA}" srcOrd="1" destOrd="0" presId="urn:microsoft.com/office/officeart/2005/8/layout/vList2"/>
    <dgm:cxn modelId="{266E5713-36DD-4E3D-9131-071E8F941D93}" type="presParOf" srcId="{121563BC-F5D2-4CDA-B96D-3EFF6AD1DCE4}" destId="{C29269DA-8065-4BD2-8AFF-99DC2C0EE002}" srcOrd="2" destOrd="0" presId="urn:microsoft.com/office/officeart/2005/8/layout/vList2"/>
    <dgm:cxn modelId="{9CBA69C1-794E-4ECA-99AD-B207E2E1BA72}" type="presParOf" srcId="{121563BC-F5D2-4CDA-B96D-3EFF6AD1DCE4}" destId="{94DD702A-DB62-4E22-B128-40EE5D865D68}" srcOrd="3" destOrd="0" presId="urn:microsoft.com/office/officeart/2005/8/layout/vList2"/>
    <dgm:cxn modelId="{7D7A8F5F-E817-45A3-94D7-70EC11129862}" type="presParOf" srcId="{121563BC-F5D2-4CDA-B96D-3EFF6AD1DCE4}" destId="{1679F6D0-154E-4A36-83CD-BC3CC569F1DB}" srcOrd="4" destOrd="0" presId="urn:microsoft.com/office/officeart/2005/8/layout/vList2"/>
    <dgm:cxn modelId="{A02BDF8A-064B-406E-BE9D-F0D4FEC4F783}" type="presParOf" srcId="{121563BC-F5D2-4CDA-B96D-3EFF6AD1DCE4}" destId="{1185A6C9-80EA-4602-A400-B1402FB0FCC0}" srcOrd="5" destOrd="0" presId="urn:microsoft.com/office/officeart/2005/8/layout/vList2"/>
    <dgm:cxn modelId="{811E0608-C2D5-4951-B6C1-2263B161B577}" type="presParOf" srcId="{121563BC-F5D2-4CDA-B96D-3EFF6AD1DCE4}" destId="{F7D1252E-DB91-418A-B4C1-833660456E3F}" srcOrd="6" destOrd="0" presId="urn:microsoft.com/office/officeart/2005/8/layout/vList2"/>
    <dgm:cxn modelId="{B7072FD1-9CEC-4649-9DF9-99661E310875}" type="presParOf" srcId="{121563BC-F5D2-4CDA-B96D-3EFF6AD1DCE4}" destId="{1257B6F7-4A67-49EA-9F55-CBFFA01BB097}" srcOrd="7" destOrd="0" presId="urn:microsoft.com/office/officeart/2005/8/layout/vList2"/>
    <dgm:cxn modelId="{FD599F58-315F-4459-80A0-EA207C2F0F8B}" type="presParOf" srcId="{121563BC-F5D2-4CDA-B96D-3EFF6AD1DCE4}" destId="{5E7DA8E3-F92B-403D-B65F-96A29F996D9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A7444E-8D39-4881-9FF1-35FEEF668BC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DEE853A-03AF-4C6E-B5B2-33D993A37F0D}">
      <dgm:prSet/>
      <dgm:spPr/>
      <dgm:t>
        <a:bodyPr/>
        <a:lstStyle/>
        <a:p>
          <a:r>
            <a:rPr lang="en-US"/>
            <a:t>File output – Piotr</a:t>
          </a:r>
        </a:p>
      </dgm:t>
    </dgm:pt>
    <dgm:pt modelId="{8BE7A7E8-BD64-41EA-9D11-FBF8697175F7}" type="parTrans" cxnId="{67702109-2F99-49D3-81CD-3502D0D505FC}">
      <dgm:prSet/>
      <dgm:spPr/>
      <dgm:t>
        <a:bodyPr/>
        <a:lstStyle/>
        <a:p>
          <a:endParaRPr lang="en-US"/>
        </a:p>
      </dgm:t>
    </dgm:pt>
    <dgm:pt modelId="{7CF27512-4536-4539-8FAD-5EE50B870C6B}" type="sibTrans" cxnId="{67702109-2F99-49D3-81CD-3502D0D505FC}">
      <dgm:prSet/>
      <dgm:spPr/>
      <dgm:t>
        <a:bodyPr/>
        <a:lstStyle/>
        <a:p>
          <a:endParaRPr lang="en-US"/>
        </a:p>
      </dgm:t>
    </dgm:pt>
    <dgm:pt modelId="{4928B099-04A9-48CE-9215-102F05038677}">
      <dgm:prSet/>
      <dgm:spPr/>
      <dgm:t>
        <a:bodyPr/>
        <a:lstStyle/>
        <a:p>
          <a:r>
            <a:rPr lang="en-US"/>
            <a:t>Model tests, Abstract Centre Class + Subclasses – Aiden</a:t>
          </a:r>
        </a:p>
      </dgm:t>
    </dgm:pt>
    <dgm:pt modelId="{12AF6FE9-621B-4A6F-B18C-FA727982C857}" type="parTrans" cxnId="{8108E1DF-33A2-4FFB-B060-5B60AAC84C51}">
      <dgm:prSet/>
      <dgm:spPr/>
      <dgm:t>
        <a:bodyPr/>
        <a:lstStyle/>
        <a:p>
          <a:endParaRPr lang="en-US"/>
        </a:p>
      </dgm:t>
    </dgm:pt>
    <dgm:pt modelId="{4E799433-5803-4A20-A802-E167F404A531}" type="sibTrans" cxnId="{8108E1DF-33A2-4FFB-B060-5B60AAC84C51}">
      <dgm:prSet/>
      <dgm:spPr/>
      <dgm:t>
        <a:bodyPr/>
        <a:lstStyle/>
        <a:p>
          <a:endParaRPr lang="en-US"/>
        </a:p>
      </dgm:t>
    </dgm:pt>
    <dgm:pt modelId="{6EB75F7E-32DF-4084-BE2A-AB8775B09AEB}">
      <dgm:prSet/>
      <dgm:spPr/>
      <dgm:t>
        <a:bodyPr/>
        <a:lstStyle/>
        <a:p>
          <a:r>
            <a:rPr lang="en-US"/>
            <a:t>Model: Course types, Project random seeded generator, Trainee class development, tests and Readme- Suyash</a:t>
          </a:r>
        </a:p>
      </dgm:t>
    </dgm:pt>
    <dgm:pt modelId="{0F0C140E-EBCF-4B87-BD95-A84F00B5A274}" type="parTrans" cxnId="{9812B4C2-42C5-4EEF-9F79-AD09AEC86814}">
      <dgm:prSet/>
      <dgm:spPr/>
      <dgm:t>
        <a:bodyPr/>
        <a:lstStyle/>
        <a:p>
          <a:endParaRPr lang="en-US"/>
        </a:p>
      </dgm:t>
    </dgm:pt>
    <dgm:pt modelId="{CCAF0C90-37DF-4D06-93B1-E721BBC18DDF}" type="sibTrans" cxnId="{9812B4C2-42C5-4EEF-9F79-AD09AEC86814}">
      <dgm:prSet/>
      <dgm:spPr/>
      <dgm:t>
        <a:bodyPr/>
        <a:lstStyle/>
        <a:p>
          <a:endParaRPr lang="en-US"/>
        </a:p>
      </dgm:t>
    </dgm:pt>
    <dgm:pt modelId="{FFCEB8C7-9BB9-4D0E-BB12-0042438DA052}">
      <dgm:prSet/>
      <dgm:spPr/>
      <dgm:t>
        <a:bodyPr/>
        <a:lstStyle/>
        <a:p>
          <a:r>
            <a:rPr lang="en-US"/>
            <a:t>Refactoring controller and main controller flow – Roberto</a:t>
          </a:r>
        </a:p>
      </dgm:t>
    </dgm:pt>
    <dgm:pt modelId="{955426A9-1EFD-4838-84F3-6A370F4BD8A3}" type="parTrans" cxnId="{DFF9D5DE-0B39-4C0F-949B-F72A46A45DD0}">
      <dgm:prSet/>
      <dgm:spPr/>
      <dgm:t>
        <a:bodyPr/>
        <a:lstStyle/>
        <a:p>
          <a:endParaRPr lang="en-US"/>
        </a:p>
      </dgm:t>
    </dgm:pt>
    <dgm:pt modelId="{C8FB7F6E-7E79-48AE-8908-0940D26CC50E}" type="sibTrans" cxnId="{DFF9D5DE-0B39-4C0F-949B-F72A46A45DD0}">
      <dgm:prSet/>
      <dgm:spPr/>
      <dgm:t>
        <a:bodyPr/>
        <a:lstStyle/>
        <a:p>
          <a:endParaRPr lang="en-US"/>
        </a:p>
      </dgm:t>
    </dgm:pt>
    <dgm:pt modelId="{7898C04F-2C90-42AA-9915-FE251E25E6A9}">
      <dgm:prSet/>
      <dgm:spPr/>
      <dgm:t>
        <a:bodyPr/>
        <a:lstStyle/>
        <a:p>
          <a:r>
            <a:rPr lang="en-US"/>
            <a:t>The View and Output – Conor</a:t>
          </a:r>
        </a:p>
      </dgm:t>
    </dgm:pt>
    <dgm:pt modelId="{4D1B74E7-E2B8-4AA2-ADB8-7E32615E5F4C}" type="parTrans" cxnId="{00926BBA-585E-4E91-A606-F7FBC9C392E6}">
      <dgm:prSet/>
      <dgm:spPr/>
      <dgm:t>
        <a:bodyPr/>
        <a:lstStyle/>
        <a:p>
          <a:endParaRPr lang="en-US"/>
        </a:p>
      </dgm:t>
    </dgm:pt>
    <dgm:pt modelId="{4BC053F0-9BBB-4F9F-9CDC-BC161812668A}" type="sibTrans" cxnId="{00926BBA-585E-4E91-A606-F7FBC9C392E6}">
      <dgm:prSet/>
      <dgm:spPr/>
      <dgm:t>
        <a:bodyPr/>
        <a:lstStyle/>
        <a:p>
          <a:endParaRPr lang="en-US"/>
        </a:p>
      </dgm:t>
    </dgm:pt>
    <dgm:pt modelId="{3FD04CD6-1B45-459F-9CB8-64A4847A0BF6}">
      <dgm:prSet/>
      <dgm:spPr/>
      <dgm:t>
        <a:bodyPr/>
        <a:lstStyle/>
        <a:p>
          <a:r>
            <a:rPr lang="en-US"/>
            <a:t>Controller, Course Type, Centre, Controller flow - Hassan</a:t>
          </a:r>
        </a:p>
      </dgm:t>
    </dgm:pt>
    <dgm:pt modelId="{F189294A-E6CE-4797-B436-75F4BED5736F}" type="parTrans" cxnId="{0B8A7F71-9C62-44F0-B359-CBB76028A771}">
      <dgm:prSet/>
      <dgm:spPr/>
      <dgm:t>
        <a:bodyPr/>
        <a:lstStyle/>
        <a:p>
          <a:endParaRPr lang="en-US"/>
        </a:p>
      </dgm:t>
    </dgm:pt>
    <dgm:pt modelId="{CC36A87F-B931-4952-A436-6E9A5BDEC831}" type="sibTrans" cxnId="{0B8A7F71-9C62-44F0-B359-CBB76028A771}">
      <dgm:prSet/>
      <dgm:spPr/>
      <dgm:t>
        <a:bodyPr/>
        <a:lstStyle/>
        <a:p>
          <a:endParaRPr lang="en-US"/>
        </a:p>
      </dgm:t>
    </dgm:pt>
    <dgm:pt modelId="{1BCE2FBB-9FF2-428F-AB8C-EE819E5E2D10}" type="pres">
      <dgm:prSet presAssocID="{69A7444E-8D39-4881-9FF1-35FEEF668BC0}" presName="linear" presStyleCnt="0">
        <dgm:presLayoutVars>
          <dgm:animLvl val="lvl"/>
          <dgm:resizeHandles val="exact"/>
        </dgm:presLayoutVars>
      </dgm:prSet>
      <dgm:spPr/>
    </dgm:pt>
    <dgm:pt modelId="{E6558025-F080-4A83-9051-C19193690FCC}" type="pres">
      <dgm:prSet presAssocID="{2DEE853A-03AF-4C6E-B5B2-33D993A37F0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A3536E4-3709-4009-84BB-D8B20C2563BB}" type="pres">
      <dgm:prSet presAssocID="{7CF27512-4536-4539-8FAD-5EE50B870C6B}" presName="spacer" presStyleCnt="0"/>
      <dgm:spPr/>
    </dgm:pt>
    <dgm:pt modelId="{1B10D27E-4C9C-4FA6-94F5-9D5D510C52BA}" type="pres">
      <dgm:prSet presAssocID="{4928B099-04A9-48CE-9215-102F0503867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A370244-3624-41F6-A76D-E47AC6C192FD}" type="pres">
      <dgm:prSet presAssocID="{4E799433-5803-4A20-A802-E167F404A531}" presName="spacer" presStyleCnt="0"/>
      <dgm:spPr/>
    </dgm:pt>
    <dgm:pt modelId="{7557DBBF-8C24-43A0-8E0C-63AE9CBC614F}" type="pres">
      <dgm:prSet presAssocID="{6EB75F7E-32DF-4084-BE2A-AB8775B09AE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9FC98BA-5527-46C2-BDAA-22F126E9A940}" type="pres">
      <dgm:prSet presAssocID="{CCAF0C90-37DF-4D06-93B1-E721BBC18DDF}" presName="spacer" presStyleCnt="0"/>
      <dgm:spPr/>
    </dgm:pt>
    <dgm:pt modelId="{862749A0-617C-4222-8E57-CB7B27FBFA8E}" type="pres">
      <dgm:prSet presAssocID="{FFCEB8C7-9BB9-4D0E-BB12-0042438DA05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34249C6-9D23-452A-A11B-4FB3F2A341F8}" type="pres">
      <dgm:prSet presAssocID="{C8FB7F6E-7E79-48AE-8908-0940D26CC50E}" presName="spacer" presStyleCnt="0"/>
      <dgm:spPr/>
    </dgm:pt>
    <dgm:pt modelId="{8A4C299C-15E1-404D-9898-C5496DD4353B}" type="pres">
      <dgm:prSet presAssocID="{7898C04F-2C90-42AA-9915-FE251E25E6A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551FADD-7559-46EB-B645-3C4237BD03D2}" type="pres">
      <dgm:prSet presAssocID="{4BC053F0-9BBB-4F9F-9CDC-BC161812668A}" presName="spacer" presStyleCnt="0"/>
      <dgm:spPr/>
    </dgm:pt>
    <dgm:pt modelId="{9A7D6BDC-76F3-47B3-9D49-17DCBCD92A2B}" type="pres">
      <dgm:prSet presAssocID="{3FD04CD6-1B45-459F-9CB8-64A4847A0BF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7702109-2F99-49D3-81CD-3502D0D505FC}" srcId="{69A7444E-8D39-4881-9FF1-35FEEF668BC0}" destId="{2DEE853A-03AF-4C6E-B5B2-33D993A37F0D}" srcOrd="0" destOrd="0" parTransId="{8BE7A7E8-BD64-41EA-9D11-FBF8697175F7}" sibTransId="{7CF27512-4536-4539-8FAD-5EE50B870C6B}"/>
    <dgm:cxn modelId="{64481525-1394-4854-94CE-72F0AAEC6B45}" type="presOf" srcId="{4928B099-04A9-48CE-9215-102F05038677}" destId="{1B10D27E-4C9C-4FA6-94F5-9D5D510C52BA}" srcOrd="0" destOrd="0" presId="urn:microsoft.com/office/officeart/2005/8/layout/vList2"/>
    <dgm:cxn modelId="{0B8A7F71-9C62-44F0-B359-CBB76028A771}" srcId="{69A7444E-8D39-4881-9FF1-35FEEF668BC0}" destId="{3FD04CD6-1B45-459F-9CB8-64A4847A0BF6}" srcOrd="5" destOrd="0" parTransId="{F189294A-E6CE-4797-B436-75F4BED5736F}" sibTransId="{CC36A87F-B931-4952-A436-6E9A5BDEC831}"/>
    <dgm:cxn modelId="{2331287B-2095-4A94-9649-6FB23638485D}" type="presOf" srcId="{3FD04CD6-1B45-459F-9CB8-64A4847A0BF6}" destId="{9A7D6BDC-76F3-47B3-9D49-17DCBCD92A2B}" srcOrd="0" destOrd="0" presId="urn:microsoft.com/office/officeart/2005/8/layout/vList2"/>
    <dgm:cxn modelId="{9AFF619C-9725-4B59-B7DA-F0325ABD40A4}" type="presOf" srcId="{69A7444E-8D39-4881-9FF1-35FEEF668BC0}" destId="{1BCE2FBB-9FF2-428F-AB8C-EE819E5E2D10}" srcOrd="0" destOrd="0" presId="urn:microsoft.com/office/officeart/2005/8/layout/vList2"/>
    <dgm:cxn modelId="{7D2C7F9C-EFE7-406C-A7C9-32C87DDFD814}" type="presOf" srcId="{7898C04F-2C90-42AA-9915-FE251E25E6A9}" destId="{8A4C299C-15E1-404D-9898-C5496DD4353B}" srcOrd="0" destOrd="0" presId="urn:microsoft.com/office/officeart/2005/8/layout/vList2"/>
    <dgm:cxn modelId="{747710A3-8993-4FFA-88BA-40E293B0FAA7}" type="presOf" srcId="{FFCEB8C7-9BB9-4D0E-BB12-0042438DA052}" destId="{862749A0-617C-4222-8E57-CB7B27FBFA8E}" srcOrd="0" destOrd="0" presId="urn:microsoft.com/office/officeart/2005/8/layout/vList2"/>
    <dgm:cxn modelId="{00926BBA-585E-4E91-A606-F7FBC9C392E6}" srcId="{69A7444E-8D39-4881-9FF1-35FEEF668BC0}" destId="{7898C04F-2C90-42AA-9915-FE251E25E6A9}" srcOrd="4" destOrd="0" parTransId="{4D1B74E7-E2B8-4AA2-ADB8-7E32615E5F4C}" sibTransId="{4BC053F0-9BBB-4F9F-9CDC-BC161812668A}"/>
    <dgm:cxn modelId="{9812B4C2-42C5-4EEF-9F79-AD09AEC86814}" srcId="{69A7444E-8D39-4881-9FF1-35FEEF668BC0}" destId="{6EB75F7E-32DF-4084-BE2A-AB8775B09AEB}" srcOrd="2" destOrd="0" parTransId="{0F0C140E-EBCF-4B87-BD95-A84F00B5A274}" sibTransId="{CCAF0C90-37DF-4D06-93B1-E721BBC18DDF}"/>
    <dgm:cxn modelId="{DFF9D5DE-0B39-4C0F-949B-F72A46A45DD0}" srcId="{69A7444E-8D39-4881-9FF1-35FEEF668BC0}" destId="{FFCEB8C7-9BB9-4D0E-BB12-0042438DA052}" srcOrd="3" destOrd="0" parTransId="{955426A9-1EFD-4838-84F3-6A370F4BD8A3}" sibTransId="{C8FB7F6E-7E79-48AE-8908-0940D26CC50E}"/>
    <dgm:cxn modelId="{8108E1DF-33A2-4FFB-B060-5B60AAC84C51}" srcId="{69A7444E-8D39-4881-9FF1-35FEEF668BC0}" destId="{4928B099-04A9-48CE-9215-102F05038677}" srcOrd="1" destOrd="0" parTransId="{12AF6FE9-621B-4A6F-B18C-FA727982C857}" sibTransId="{4E799433-5803-4A20-A802-E167F404A531}"/>
    <dgm:cxn modelId="{1945F4E7-40F6-4CFD-96A8-8CD39725806B}" type="presOf" srcId="{6EB75F7E-32DF-4084-BE2A-AB8775B09AEB}" destId="{7557DBBF-8C24-43A0-8E0C-63AE9CBC614F}" srcOrd="0" destOrd="0" presId="urn:microsoft.com/office/officeart/2005/8/layout/vList2"/>
    <dgm:cxn modelId="{319F34E9-E6F1-4514-B2D1-A0DA70DE6A9B}" type="presOf" srcId="{2DEE853A-03AF-4C6E-B5B2-33D993A37F0D}" destId="{E6558025-F080-4A83-9051-C19193690FCC}" srcOrd="0" destOrd="0" presId="urn:microsoft.com/office/officeart/2005/8/layout/vList2"/>
    <dgm:cxn modelId="{D2C5D566-20BA-4160-8917-B9E08641635E}" type="presParOf" srcId="{1BCE2FBB-9FF2-428F-AB8C-EE819E5E2D10}" destId="{E6558025-F080-4A83-9051-C19193690FCC}" srcOrd="0" destOrd="0" presId="urn:microsoft.com/office/officeart/2005/8/layout/vList2"/>
    <dgm:cxn modelId="{27D2312E-D111-4B67-BEA0-132D2E95B518}" type="presParOf" srcId="{1BCE2FBB-9FF2-428F-AB8C-EE819E5E2D10}" destId="{7A3536E4-3709-4009-84BB-D8B20C2563BB}" srcOrd="1" destOrd="0" presId="urn:microsoft.com/office/officeart/2005/8/layout/vList2"/>
    <dgm:cxn modelId="{1F1146EB-8983-473D-A4C1-65FB3D821897}" type="presParOf" srcId="{1BCE2FBB-9FF2-428F-AB8C-EE819E5E2D10}" destId="{1B10D27E-4C9C-4FA6-94F5-9D5D510C52BA}" srcOrd="2" destOrd="0" presId="urn:microsoft.com/office/officeart/2005/8/layout/vList2"/>
    <dgm:cxn modelId="{64E24BDA-8568-4920-9902-929857F838FE}" type="presParOf" srcId="{1BCE2FBB-9FF2-428F-AB8C-EE819E5E2D10}" destId="{CA370244-3624-41F6-A76D-E47AC6C192FD}" srcOrd="3" destOrd="0" presId="urn:microsoft.com/office/officeart/2005/8/layout/vList2"/>
    <dgm:cxn modelId="{C0FC85E3-12C5-4088-9B82-67E805AAB129}" type="presParOf" srcId="{1BCE2FBB-9FF2-428F-AB8C-EE819E5E2D10}" destId="{7557DBBF-8C24-43A0-8E0C-63AE9CBC614F}" srcOrd="4" destOrd="0" presId="urn:microsoft.com/office/officeart/2005/8/layout/vList2"/>
    <dgm:cxn modelId="{8E38F0CB-0086-4092-9F3F-00BFCE651D49}" type="presParOf" srcId="{1BCE2FBB-9FF2-428F-AB8C-EE819E5E2D10}" destId="{D9FC98BA-5527-46C2-BDAA-22F126E9A940}" srcOrd="5" destOrd="0" presId="urn:microsoft.com/office/officeart/2005/8/layout/vList2"/>
    <dgm:cxn modelId="{3F9127C1-F0FE-4169-BFF3-8FAF733856B6}" type="presParOf" srcId="{1BCE2FBB-9FF2-428F-AB8C-EE819E5E2D10}" destId="{862749A0-617C-4222-8E57-CB7B27FBFA8E}" srcOrd="6" destOrd="0" presId="urn:microsoft.com/office/officeart/2005/8/layout/vList2"/>
    <dgm:cxn modelId="{07B199DB-D769-486A-930D-8AFD10F8EF23}" type="presParOf" srcId="{1BCE2FBB-9FF2-428F-AB8C-EE819E5E2D10}" destId="{834249C6-9D23-452A-A11B-4FB3F2A341F8}" srcOrd="7" destOrd="0" presId="urn:microsoft.com/office/officeart/2005/8/layout/vList2"/>
    <dgm:cxn modelId="{97525FA8-4FA5-4D31-9B26-5E6F7E6A3EA6}" type="presParOf" srcId="{1BCE2FBB-9FF2-428F-AB8C-EE819E5E2D10}" destId="{8A4C299C-15E1-404D-9898-C5496DD4353B}" srcOrd="8" destOrd="0" presId="urn:microsoft.com/office/officeart/2005/8/layout/vList2"/>
    <dgm:cxn modelId="{1840BB04-7360-4F68-9A27-2BE3CF43FE3A}" type="presParOf" srcId="{1BCE2FBB-9FF2-428F-AB8C-EE819E5E2D10}" destId="{E551FADD-7559-46EB-B645-3C4237BD03D2}" srcOrd="9" destOrd="0" presId="urn:microsoft.com/office/officeart/2005/8/layout/vList2"/>
    <dgm:cxn modelId="{0C696C87-E490-4580-A717-3AFA09E8B022}" type="presParOf" srcId="{1BCE2FBB-9FF2-428F-AB8C-EE819E5E2D10}" destId="{9A7D6BDC-76F3-47B3-9D49-17DCBCD92A2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F765CD-F74E-455E-8FB5-89BB376C3F4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C88683-E348-4544-9DDF-C11F1AEC28F0}">
      <dgm:prSet/>
      <dgm:spPr/>
      <dgm:t>
        <a:bodyPr/>
        <a:lstStyle/>
        <a:p>
          <a:r>
            <a:rPr lang="en-US" b="0" i="0"/>
            <a:t>Integrated client into main and helped fix client issues - Roberto</a:t>
          </a:r>
          <a:endParaRPr lang="en-US"/>
        </a:p>
      </dgm:t>
    </dgm:pt>
    <dgm:pt modelId="{8868EDE3-E1D4-490E-8BCA-DF956CFF621A}" type="parTrans" cxnId="{F1534010-C774-455D-AFC2-FC149D5C61CC}">
      <dgm:prSet/>
      <dgm:spPr/>
      <dgm:t>
        <a:bodyPr/>
        <a:lstStyle/>
        <a:p>
          <a:endParaRPr lang="en-US"/>
        </a:p>
      </dgm:t>
    </dgm:pt>
    <dgm:pt modelId="{283727F3-133B-46A5-B71D-5F797A62D571}" type="sibTrans" cxnId="{F1534010-C774-455D-AFC2-FC149D5C61CC}">
      <dgm:prSet/>
      <dgm:spPr/>
      <dgm:t>
        <a:bodyPr/>
        <a:lstStyle/>
        <a:p>
          <a:endParaRPr lang="en-US"/>
        </a:p>
      </dgm:t>
    </dgm:pt>
    <dgm:pt modelId="{E206956B-9E58-4232-B759-86840A70A829}">
      <dgm:prSet/>
      <dgm:spPr/>
      <dgm:t>
        <a:bodyPr/>
        <a:lstStyle/>
        <a:p>
          <a:r>
            <a:rPr lang="en-US" b="0" i="0"/>
            <a:t>Client – Piotr</a:t>
          </a:r>
          <a:endParaRPr lang="en-US"/>
        </a:p>
      </dgm:t>
    </dgm:pt>
    <dgm:pt modelId="{D0AECDFF-E66F-4057-B044-BDBE5055FD60}" type="parTrans" cxnId="{EBF68EE7-93BF-4405-BB99-C0E424775F98}">
      <dgm:prSet/>
      <dgm:spPr/>
      <dgm:t>
        <a:bodyPr/>
        <a:lstStyle/>
        <a:p>
          <a:endParaRPr lang="en-US"/>
        </a:p>
      </dgm:t>
    </dgm:pt>
    <dgm:pt modelId="{AAD25AE7-2559-4256-80F8-BCDB03660724}" type="sibTrans" cxnId="{EBF68EE7-93BF-4405-BB99-C0E424775F98}">
      <dgm:prSet/>
      <dgm:spPr/>
      <dgm:t>
        <a:bodyPr/>
        <a:lstStyle/>
        <a:p>
          <a:endParaRPr lang="en-US"/>
        </a:p>
      </dgm:t>
    </dgm:pt>
    <dgm:pt modelId="{0869C5DD-5869-41D6-9382-7D0830727ACC}">
      <dgm:prSet/>
      <dgm:spPr/>
      <dgm:t>
        <a:bodyPr/>
        <a:lstStyle/>
        <a:p>
          <a:r>
            <a:rPr lang="en-US" b="0" i="0"/>
            <a:t>Developing Presentation, JUnit testing - Aiden</a:t>
          </a:r>
          <a:endParaRPr lang="en-US"/>
        </a:p>
      </dgm:t>
    </dgm:pt>
    <dgm:pt modelId="{670D4405-8E2E-4908-B4FD-EC053391C20C}" type="parTrans" cxnId="{127A3461-D5A5-48BF-88D0-F0D7C78B32B1}">
      <dgm:prSet/>
      <dgm:spPr/>
      <dgm:t>
        <a:bodyPr/>
        <a:lstStyle/>
        <a:p>
          <a:endParaRPr lang="en-US"/>
        </a:p>
      </dgm:t>
    </dgm:pt>
    <dgm:pt modelId="{9AAE38E1-86D2-434C-BFAB-329900B4AC48}" type="sibTrans" cxnId="{127A3461-D5A5-48BF-88D0-F0D7C78B32B1}">
      <dgm:prSet/>
      <dgm:spPr/>
      <dgm:t>
        <a:bodyPr/>
        <a:lstStyle/>
        <a:p>
          <a:endParaRPr lang="en-US"/>
        </a:p>
      </dgm:t>
    </dgm:pt>
    <dgm:pt modelId="{2532AE3F-A59E-428C-ADEE-114FDC48A53D}">
      <dgm:prSet/>
      <dgm:spPr/>
      <dgm:t>
        <a:bodyPr/>
        <a:lstStyle/>
        <a:p>
          <a:r>
            <a:rPr lang="en-US" b="0" i="0"/>
            <a:t>JUnit testing, Manual testing, and Readme – Suyash</a:t>
          </a:r>
          <a:endParaRPr lang="en-US"/>
        </a:p>
      </dgm:t>
    </dgm:pt>
    <dgm:pt modelId="{D2D05DFD-E6C8-4167-BDBF-9AAB0B94614E}" type="parTrans" cxnId="{2A93A755-5159-4398-B9AA-982714E649FB}">
      <dgm:prSet/>
      <dgm:spPr/>
      <dgm:t>
        <a:bodyPr/>
        <a:lstStyle/>
        <a:p>
          <a:endParaRPr lang="en-US"/>
        </a:p>
      </dgm:t>
    </dgm:pt>
    <dgm:pt modelId="{341B8958-E90E-43F9-97F6-0E4145F5B12E}" type="sibTrans" cxnId="{2A93A755-5159-4398-B9AA-982714E649FB}">
      <dgm:prSet/>
      <dgm:spPr/>
      <dgm:t>
        <a:bodyPr/>
        <a:lstStyle/>
        <a:p>
          <a:endParaRPr lang="en-US"/>
        </a:p>
      </dgm:t>
    </dgm:pt>
    <dgm:pt modelId="{E81D8848-896E-44CF-8104-5E0861000DB5}">
      <dgm:prSet/>
      <dgm:spPr/>
      <dgm:t>
        <a:bodyPr/>
        <a:lstStyle/>
        <a:p>
          <a:r>
            <a:rPr lang="en-US" b="0" i="0"/>
            <a:t>The View, Output and Emotional Support – Conor</a:t>
          </a:r>
          <a:endParaRPr lang="en-US"/>
        </a:p>
      </dgm:t>
    </dgm:pt>
    <dgm:pt modelId="{EEBF33B6-2DF7-4F99-A734-7485E426291A}" type="parTrans" cxnId="{E6544ED9-3983-458A-84AC-94CDA12811E8}">
      <dgm:prSet/>
      <dgm:spPr/>
      <dgm:t>
        <a:bodyPr/>
        <a:lstStyle/>
        <a:p>
          <a:endParaRPr lang="en-US"/>
        </a:p>
      </dgm:t>
    </dgm:pt>
    <dgm:pt modelId="{C544AECF-63E5-419E-8B5A-C3BFBD51D7DF}" type="sibTrans" cxnId="{E6544ED9-3983-458A-84AC-94CDA12811E8}">
      <dgm:prSet/>
      <dgm:spPr/>
      <dgm:t>
        <a:bodyPr/>
        <a:lstStyle/>
        <a:p>
          <a:endParaRPr lang="en-US"/>
        </a:p>
      </dgm:t>
    </dgm:pt>
    <dgm:pt modelId="{F384E2B8-327D-4729-8BA2-9F91A2EA3319}">
      <dgm:prSet/>
      <dgm:spPr/>
      <dgm:t>
        <a:bodyPr/>
        <a:lstStyle/>
        <a:p>
          <a:r>
            <a:rPr lang="en-US" b="0" i="0"/>
            <a:t>Controller - Hassan</a:t>
          </a:r>
          <a:endParaRPr lang="en-US"/>
        </a:p>
      </dgm:t>
    </dgm:pt>
    <dgm:pt modelId="{B17D57B6-C8D0-407E-9EBA-DC6C45A9C517}" type="parTrans" cxnId="{BDA939BF-12F2-4AC9-B7A6-A3F0ECDA3558}">
      <dgm:prSet/>
      <dgm:spPr/>
      <dgm:t>
        <a:bodyPr/>
        <a:lstStyle/>
        <a:p>
          <a:endParaRPr lang="en-US"/>
        </a:p>
      </dgm:t>
    </dgm:pt>
    <dgm:pt modelId="{EE438664-CAF2-4900-863D-089D0FE21549}" type="sibTrans" cxnId="{BDA939BF-12F2-4AC9-B7A6-A3F0ECDA3558}">
      <dgm:prSet/>
      <dgm:spPr/>
      <dgm:t>
        <a:bodyPr/>
        <a:lstStyle/>
        <a:p>
          <a:endParaRPr lang="en-US"/>
        </a:p>
      </dgm:t>
    </dgm:pt>
    <dgm:pt modelId="{432A713D-812F-4DC7-BFEA-2F33F41FA0E1}" type="pres">
      <dgm:prSet presAssocID="{FCF765CD-F74E-455E-8FB5-89BB376C3F4A}" presName="linear" presStyleCnt="0">
        <dgm:presLayoutVars>
          <dgm:animLvl val="lvl"/>
          <dgm:resizeHandles val="exact"/>
        </dgm:presLayoutVars>
      </dgm:prSet>
      <dgm:spPr/>
    </dgm:pt>
    <dgm:pt modelId="{0195E6FD-6B60-4826-B220-AC0E17200B94}" type="pres">
      <dgm:prSet presAssocID="{C5C88683-E348-4544-9DDF-C11F1AEC28F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0C0B46B-A73D-423C-A693-CEC74541BE06}" type="pres">
      <dgm:prSet presAssocID="{283727F3-133B-46A5-B71D-5F797A62D571}" presName="spacer" presStyleCnt="0"/>
      <dgm:spPr/>
    </dgm:pt>
    <dgm:pt modelId="{38DCEA10-BE2E-4F1F-BC7D-52FDF924F506}" type="pres">
      <dgm:prSet presAssocID="{E206956B-9E58-4232-B759-86840A70A82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40AC011-7576-471D-B19F-3CE531B955B4}" type="pres">
      <dgm:prSet presAssocID="{AAD25AE7-2559-4256-80F8-BCDB03660724}" presName="spacer" presStyleCnt="0"/>
      <dgm:spPr/>
    </dgm:pt>
    <dgm:pt modelId="{F33F4273-782F-45DE-9186-F1C5D0CE1DA8}" type="pres">
      <dgm:prSet presAssocID="{0869C5DD-5869-41D6-9382-7D0830727AC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E58EB27-4489-4898-A93E-C798BF042192}" type="pres">
      <dgm:prSet presAssocID="{9AAE38E1-86D2-434C-BFAB-329900B4AC48}" presName="spacer" presStyleCnt="0"/>
      <dgm:spPr/>
    </dgm:pt>
    <dgm:pt modelId="{7344B83F-404B-4623-95B9-F64D9112C3E2}" type="pres">
      <dgm:prSet presAssocID="{2532AE3F-A59E-428C-ADEE-114FDC48A53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A0EE21C-909D-4ECD-BCF0-9458993963B9}" type="pres">
      <dgm:prSet presAssocID="{341B8958-E90E-43F9-97F6-0E4145F5B12E}" presName="spacer" presStyleCnt="0"/>
      <dgm:spPr/>
    </dgm:pt>
    <dgm:pt modelId="{49E26953-6D1F-4DD5-912D-BB69686ABBF5}" type="pres">
      <dgm:prSet presAssocID="{E81D8848-896E-44CF-8104-5E0861000DB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D7D0542-B89C-426A-BCD2-8ACB11FACB75}" type="pres">
      <dgm:prSet presAssocID="{C544AECF-63E5-419E-8B5A-C3BFBD51D7DF}" presName="spacer" presStyleCnt="0"/>
      <dgm:spPr/>
    </dgm:pt>
    <dgm:pt modelId="{DA4F6A09-5FAB-4459-A51A-C135DFE734E1}" type="pres">
      <dgm:prSet presAssocID="{F384E2B8-327D-4729-8BA2-9F91A2EA331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1534010-C774-455D-AFC2-FC149D5C61CC}" srcId="{FCF765CD-F74E-455E-8FB5-89BB376C3F4A}" destId="{C5C88683-E348-4544-9DDF-C11F1AEC28F0}" srcOrd="0" destOrd="0" parTransId="{8868EDE3-E1D4-490E-8BCA-DF956CFF621A}" sibTransId="{283727F3-133B-46A5-B71D-5F797A62D571}"/>
    <dgm:cxn modelId="{127A3461-D5A5-48BF-88D0-F0D7C78B32B1}" srcId="{FCF765CD-F74E-455E-8FB5-89BB376C3F4A}" destId="{0869C5DD-5869-41D6-9382-7D0830727ACC}" srcOrd="2" destOrd="0" parTransId="{670D4405-8E2E-4908-B4FD-EC053391C20C}" sibTransId="{9AAE38E1-86D2-434C-BFAB-329900B4AC48}"/>
    <dgm:cxn modelId="{F11B766C-0453-46FF-8DD9-6F534E5EBB1D}" type="presOf" srcId="{E206956B-9E58-4232-B759-86840A70A829}" destId="{38DCEA10-BE2E-4F1F-BC7D-52FDF924F506}" srcOrd="0" destOrd="0" presId="urn:microsoft.com/office/officeart/2005/8/layout/vList2"/>
    <dgm:cxn modelId="{2A93A755-5159-4398-B9AA-982714E649FB}" srcId="{FCF765CD-F74E-455E-8FB5-89BB376C3F4A}" destId="{2532AE3F-A59E-428C-ADEE-114FDC48A53D}" srcOrd="3" destOrd="0" parTransId="{D2D05DFD-E6C8-4167-BDBF-9AAB0B94614E}" sibTransId="{341B8958-E90E-43F9-97F6-0E4145F5B12E}"/>
    <dgm:cxn modelId="{7A6A5A8D-A1D4-4B23-9208-4D512052B02C}" type="presOf" srcId="{F384E2B8-327D-4729-8BA2-9F91A2EA3319}" destId="{DA4F6A09-5FAB-4459-A51A-C135DFE734E1}" srcOrd="0" destOrd="0" presId="urn:microsoft.com/office/officeart/2005/8/layout/vList2"/>
    <dgm:cxn modelId="{D04EF3AC-4B40-4E34-B62E-6A28E6AA08B0}" type="presOf" srcId="{E81D8848-896E-44CF-8104-5E0861000DB5}" destId="{49E26953-6D1F-4DD5-912D-BB69686ABBF5}" srcOrd="0" destOrd="0" presId="urn:microsoft.com/office/officeart/2005/8/layout/vList2"/>
    <dgm:cxn modelId="{BDA939BF-12F2-4AC9-B7A6-A3F0ECDA3558}" srcId="{FCF765CD-F74E-455E-8FB5-89BB376C3F4A}" destId="{F384E2B8-327D-4729-8BA2-9F91A2EA3319}" srcOrd="5" destOrd="0" parTransId="{B17D57B6-C8D0-407E-9EBA-DC6C45A9C517}" sibTransId="{EE438664-CAF2-4900-863D-089D0FE21549}"/>
    <dgm:cxn modelId="{328E1FC5-7C72-4771-8C6C-C08BAE0D7EE8}" type="presOf" srcId="{FCF765CD-F74E-455E-8FB5-89BB376C3F4A}" destId="{432A713D-812F-4DC7-BFEA-2F33F41FA0E1}" srcOrd="0" destOrd="0" presId="urn:microsoft.com/office/officeart/2005/8/layout/vList2"/>
    <dgm:cxn modelId="{7D865CCE-ABB5-4327-9157-0A4B0E97DE3F}" type="presOf" srcId="{0869C5DD-5869-41D6-9382-7D0830727ACC}" destId="{F33F4273-782F-45DE-9186-F1C5D0CE1DA8}" srcOrd="0" destOrd="0" presId="urn:microsoft.com/office/officeart/2005/8/layout/vList2"/>
    <dgm:cxn modelId="{E6544ED9-3983-458A-84AC-94CDA12811E8}" srcId="{FCF765CD-F74E-455E-8FB5-89BB376C3F4A}" destId="{E81D8848-896E-44CF-8104-5E0861000DB5}" srcOrd="4" destOrd="0" parTransId="{EEBF33B6-2DF7-4F99-A734-7485E426291A}" sibTransId="{C544AECF-63E5-419E-8B5A-C3BFBD51D7DF}"/>
    <dgm:cxn modelId="{283E8AE3-FC0B-4CA3-8646-94956E67F68A}" type="presOf" srcId="{C5C88683-E348-4544-9DDF-C11F1AEC28F0}" destId="{0195E6FD-6B60-4826-B220-AC0E17200B94}" srcOrd="0" destOrd="0" presId="urn:microsoft.com/office/officeart/2005/8/layout/vList2"/>
    <dgm:cxn modelId="{EBF68EE7-93BF-4405-BB99-C0E424775F98}" srcId="{FCF765CD-F74E-455E-8FB5-89BB376C3F4A}" destId="{E206956B-9E58-4232-B759-86840A70A829}" srcOrd="1" destOrd="0" parTransId="{D0AECDFF-E66F-4057-B044-BDBE5055FD60}" sibTransId="{AAD25AE7-2559-4256-80F8-BCDB03660724}"/>
    <dgm:cxn modelId="{15210EFC-6959-41D0-BE9D-441DFC62EAB8}" type="presOf" srcId="{2532AE3F-A59E-428C-ADEE-114FDC48A53D}" destId="{7344B83F-404B-4623-95B9-F64D9112C3E2}" srcOrd="0" destOrd="0" presId="urn:microsoft.com/office/officeart/2005/8/layout/vList2"/>
    <dgm:cxn modelId="{05DE74A6-72B6-4879-B6F3-AEFA81B985F9}" type="presParOf" srcId="{432A713D-812F-4DC7-BFEA-2F33F41FA0E1}" destId="{0195E6FD-6B60-4826-B220-AC0E17200B94}" srcOrd="0" destOrd="0" presId="urn:microsoft.com/office/officeart/2005/8/layout/vList2"/>
    <dgm:cxn modelId="{45114B31-119F-4FFC-BF1D-FD1D1787B032}" type="presParOf" srcId="{432A713D-812F-4DC7-BFEA-2F33F41FA0E1}" destId="{F0C0B46B-A73D-423C-A693-CEC74541BE06}" srcOrd="1" destOrd="0" presId="urn:microsoft.com/office/officeart/2005/8/layout/vList2"/>
    <dgm:cxn modelId="{F1680C47-859A-4D09-8B06-7527EA11F230}" type="presParOf" srcId="{432A713D-812F-4DC7-BFEA-2F33F41FA0E1}" destId="{38DCEA10-BE2E-4F1F-BC7D-52FDF924F506}" srcOrd="2" destOrd="0" presId="urn:microsoft.com/office/officeart/2005/8/layout/vList2"/>
    <dgm:cxn modelId="{69744623-C25D-4E72-A7AA-C5D1B908DAE4}" type="presParOf" srcId="{432A713D-812F-4DC7-BFEA-2F33F41FA0E1}" destId="{C40AC011-7576-471D-B19F-3CE531B955B4}" srcOrd="3" destOrd="0" presId="urn:microsoft.com/office/officeart/2005/8/layout/vList2"/>
    <dgm:cxn modelId="{355382D8-44AA-4151-A57F-C017A526FF60}" type="presParOf" srcId="{432A713D-812F-4DC7-BFEA-2F33F41FA0E1}" destId="{F33F4273-782F-45DE-9186-F1C5D0CE1DA8}" srcOrd="4" destOrd="0" presId="urn:microsoft.com/office/officeart/2005/8/layout/vList2"/>
    <dgm:cxn modelId="{831C28FE-4241-475F-8444-E39F486F3E7D}" type="presParOf" srcId="{432A713D-812F-4DC7-BFEA-2F33F41FA0E1}" destId="{DE58EB27-4489-4898-A93E-C798BF042192}" srcOrd="5" destOrd="0" presId="urn:microsoft.com/office/officeart/2005/8/layout/vList2"/>
    <dgm:cxn modelId="{6D6F8653-3D06-419E-BB28-9825ABE16A12}" type="presParOf" srcId="{432A713D-812F-4DC7-BFEA-2F33F41FA0E1}" destId="{7344B83F-404B-4623-95B9-F64D9112C3E2}" srcOrd="6" destOrd="0" presId="urn:microsoft.com/office/officeart/2005/8/layout/vList2"/>
    <dgm:cxn modelId="{4BB3B5BC-BFFE-4426-AA70-8A123E43500B}" type="presParOf" srcId="{432A713D-812F-4DC7-BFEA-2F33F41FA0E1}" destId="{7A0EE21C-909D-4ECD-BCF0-9458993963B9}" srcOrd="7" destOrd="0" presId="urn:microsoft.com/office/officeart/2005/8/layout/vList2"/>
    <dgm:cxn modelId="{B79CF07B-E656-4458-8FE7-BAC29D430456}" type="presParOf" srcId="{432A713D-812F-4DC7-BFEA-2F33F41FA0E1}" destId="{49E26953-6D1F-4DD5-912D-BB69686ABBF5}" srcOrd="8" destOrd="0" presId="urn:microsoft.com/office/officeart/2005/8/layout/vList2"/>
    <dgm:cxn modelId="{16779BC8-4692-4DBE-A955-CA98455CB337}" type="presParOf" srcId="{432A713D-812F-4DC7-BFEA-2F33F41FA0E1}" destId="{6D7D0542-B89C-426A-BCD2-8ACB11FACB75}" srcOrd="9" destOrd="0" presId="urn:microsoft.com/office/officeart/2005/8/layout/vList2"/>
    <dgm:cxn modelId="{3B8269C4-149E-47D1-8318-EAE9B0C54A5D}" type="presParOf" srcId="{432A713D-812F-4DC7-BFEA-2F33F41FA0E1}" destId="{DA4F6A09-5FAB-4459-A51A-C135DFE734E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02C737-C6EA-4238-B1C3-5348A142B8F4}">
      <dsp:nvSpPr>
        <dsp:cNvPr id="0" name=""/>
        <dsp:cNvSpPr/>
      </dsp:nvSpPr>
      <dsp:spPr>
        <a:xfrm>
          <a:off x="0" y="72186"/>
          <a:ext cx="5614987" cy="875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Trainee/Controller/Controller tests – Piotr</a:t>
          </a:r>
        </a:p>
      </dsp:txBody>
      <dsp:txXfrm>
        <a:off x="42722" y="114908"/>
        <a:ext cx="5529543" cy="789716"/>
      </dsp:txXfrm>
    </dsp:sp>
    <dsp:sp modelId="{C29269DA-8065-4BD2-8AFF-99DC2C0EE002}">
      <dsp:nvSpPr>
        <dsp:cNvPr id="0" name=""/>
        <dsp:cNvSpPr/>
      </dsp:nvSpPr>
      <dsp:spPr>
        <a:xfrm>
          <a:off x="0" y="1010706"/>
          <a:ext cx="5614987" cy="875160"/>
        </a:xfrm>
        <a:prstGeom prst="roundRect">
          <a:avLst/>
        </a:prstGeom>
        <a:solidFill>
          <a:schemeClr val="accent2">
            <a:hueOff val="-4941430"/>
            <a:satOff val="225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Model tests – Aiden</a:t>
          </a:r>
        </a:p>
      </dsp:txBody>
      <dsp:txXfrm>
        <a:off x="42722" y="1053428"/>
        <a:ext cx="5529543" cy="789716"/>
      </dsp:txXfrm>
    </dsp:sp>
    <dsp:sp modelId="{1679F6D0-154E-4A36-83CD-BC3CC569F1DB}">
      <dsp:nvSpPr>
        <dsp:cNvPr id="0" name=""/>
        <dsp:cNvSpPr/>
      </dsp:nvSpPr>
      <dsp:spPr>
        <a:xfrm>
          <a:off x="0" y="1949226"/>
          <a:ext cx="5614987" cy="875160"/>
        </a:xfrm>
        <a:prstGeom prst="roundRect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Model/Output storage: File and Readme – Suyash, Hassan</a:t>
          </a:r>
        </a:p>
      </dsp:txBody>
      <dsp:txXfrm>
        <a:off x="42722" y="1991948"/>
        <a:ext cx="5529543" cy="789716"/>
      </dsp:txXfrm>
    </dsp:sp>
    <dsp:sp modelId="{F7D1252E-DB91-418A-B4C1-833660456E3F}">
      <dsp:nvSpPr>
        <dsp:cNvPr id="0" name=""/>
        <dsp:cNvSpPr/>
      </dsp:nvSpPr>
      <dsp:spPr>
        <a:xfrm>
          <a:off x="0" y="2887746"/>
          <a:ext cx="5614987" cy="875160"/>
        </a:xfrm>
        <a:prstGeom prst="roundRect">
          <a:avLst/>
        </a:prstGeom>
        <a:solidFill>
          <a:schemeClr val="accent2">
            <a:hueOff val="-14824290"/>
            <a:satOff val="676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Class structure/Centre class/Controller - Roberto</a:t>
          </a:r>
        </a:p>
      </dsp:txBody>
      <dsp:txXfrm>
        <a:off x="42722" y="2930468"/>
        <a:ext cx="5529543" cy="789716"/>
      </dsp:txXfrm>
    </dsp:sp>
    <dsp:sp modelId="{5E7DA8E3-F92B-403D-B65F-96A29F996D96}">
      <dsp:nvSpPr>
        <dsp:cNvPr id="0" name=""/>
        <dsp:cNvSpPr/>
      </dsp:nvSpPr>
      <dsp:spPr>
        <a:xfrm>
          <a:off x="0" y="3826266"/>
          <a:ext cx="5614987" cy="87516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View and Output – Conor</a:t>
          </a:r>
        </a:p>
      </dsp:txBody>
      <dsp:txXfrm>
        <a:off x="42722" y="3868988"/>
        <a:ext cx="5529543" cy="7897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58025-F080-4A83-9051-C19193690FCC}">
      <dsp:nvSpPr>
        <dsp:cNvPr id="0" name=""/>
        <dsp:cNvSpPr/>
      </dsp:nvSpPr>
      <dsp:spPr>
        <a:xfrm>
          <a:off x="0" y="524903"/>
          <a:ext cx="5614987" cy="58463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File output – Piotr</a:t>
          </a:r>
        </a:p>
      </dsp:txBody>
      <dsp:txXfrm>
        <a:off x="28539" y="553442"/>
        <a:ext cx="5557909" cy="527556"/>
      </dsp:txXfrm>
    </dsp:sp>
    <dsp:sp modelId="{1B10D27E-4C9C-4FA6-94F5-9D5D510C52BA}">
      <dsp:nvSpPr>
        <dsp:cNvPr id="0" name=""/>
        <dsp:cNvSpPr/>
      </dsp:nvSpPr>
      <dsp:spPr>
        <a:xfrm>
          <a:off x="0" y="1152737"/>
          <a:ext cx="5614987" cy="584634"/>
        </a:xfrm>
        <a:prstGeom prst="roundRect">
          <a:avLst/>
        </a:prstGeom>
        <a:solidFill>
          <a:schemeClr val="accent5">
            <a:hueOff val="487685"/>
            <a:satOff val="-3889"/>
            <a:lumOff val="-294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Model tests, Abstract Centre Class + Subclasses – Aiden</a:t>
          </a:r>
        </a:p>
      </dsp:txBody>
      <dsp:txXfrm>
        <a:off x="28539" y="1181276"/>
        <a:ext cx="5557909" cy="527556"/>
      </dsp:txXfrm>
    </dsp:sp>
    <dsp:sp modelId="{7557DBBF-8C24-43A0-8E0C-63AE9CBC614F}">
      <dsp:nvSpPr>
        <dsp:cNvPr id="0" name=""/>
        <dsp:cNvSpPr/>
      </dsp:nvSpPr>
      <dsp:spPr>
        <a:xfrm>
          <a:off x="0" y="1780572"/>
          <a:ext cx="5614987" cy="584634"/>
        </a:xfrm>
        <a:prstGeom prst="roundRect">
          <a:avLst/>
        </a:prstGeom>
        <a:solidFill>
          <a:schemeClr val="accent5">
            <a:hueOff val="975370"/>
            <a:satOff val="-7777"/>
            <a:lumOff val="-588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Model: Course types, Project random seeded generator, Trainee class development, tests and Readme- Suyash</a:t>
          </a:r>
        </a:p>
      </dsp:txBody>
      <dsp:txXfrm>
        <a:off x="28539" y="1809111"/>
        <a:ext cx="5557909" cy="527556"/>
      </dsp:txXfrm>
    </dsp:sp>
    <dsp:sp modelId="{862749A0-617C-4222-8E57-CB7B27FBFA8E}">
      <dsp:nvSpPr>
        <dsp:cNvPr id="0" name=""/>
        <dsp:cNvSpPr/>
      </dsp:nvSpPr>
      <dsp:spPr>
        <a:xfrm>
          <a:off x="0" y="2408406"/>
          <a:ext cx="5614987" cy="584634"/>
        </a:xfrm>
        <a:prstGeom prst="roundRect">
          <a:avLst/>
        </a:prstGeom>
        <a:solidFill>
          <a:schemeClr val="accent5">
            <a:hueOff val="1463055"/>
            <a:satOff val="-11666"/>
            <a:lumOff val="-882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Refactoring controller and main controller flow – Roberto</a:t>
          </a:r>
        </a:p>
      </dsp:txBody>
      <dsp:txXfrm>
        <a:off x="28539" y="2436945"/>
        <a:ext cx="5557909" cy="527556"/>
      </dsp:txXfrm>
    </dsp:sp>
    <dsp:sp modelId="{8A4C299C-15E1-404D-9898-C5496DD4353B}">
      <dsp:nvSpPr>
        <dsp:cNvPr id="0" name=""/>
        <dsp:cNvSpPr/>
      </dsp:nvSpPr>
      <dsp:spPr>
        <a:xfrm>
          <a:off x="0" y="3036240"/>
          <a:ext cx="5614987" cy="584634"/>
        </a:xfrm>
        <a:prstGeom prst="roundRect">
          <a:avLst/>
        </a:prstGeom>
        <a:solidFill>
          <a:schemeClr val="accent5">
            <a:hueOff val="1950740"/>
            <a:satOff val="-15554"/>
            <a:lumOff val="-1176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View and Output – Conor</a:t>
          </a:r>
        </a:p>
      </dsp:txBody>
      <dsp:txXfrm>
        <a:off x="28539" y="3064779"/>
        <a:ext cx="5557909" cy="527556"/>
      </dsp:txXfrm>
    </dsp:sp>
    <dsp:sp modelId="{9A7D6BDC-76F3-47B3-9D49-17DCBCD92A2B}">
      <dsp:nvSpPr>
        <dsp:cNvPr id="0" name=""/>
        <dsp:cNvSpPr/>
      </dsp:nvSpPr>
      <dsp:spPr>
        <a:xfrm>
          <a:off x="0" y="3664075"/>
          <a:ext cx="5614987" cy="584634"/>
        </a:xfrm>
        <a:prstGeom prst="roundRect">
          <a:avLst/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Controller, Course Type, Centre, Controller flow - Hassan</a:t>
          </a:r>
        </a:p>
      </dsp:txBody>
      <dsp:txXfrm>
        <a:off x="28539" y="3692614"/>
        <a:ext cx="5557909" cy="5275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5E6FD-6B60-4826-B220-AC0E17200B94}">
      <dsp:nvSpPr>
        <dsp:cNvPr id="0" name=""/>
        <dsp:cNvSpPr/>
      </dsp:nvSpPr>
      <dsp:spPr>
        <a:xfrm>
          <a:off x="0" y="109086"/>
          <a:ext cx="5614987" cy="716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Integrated client into main and helped fix client issues - Roberto</a:t>
          </a:r>
          <a:endParaRPr lang="en-US" sz="1800" kern="1200"/>
        </a:p>
      </dsp:txBody>
      <dsp:txXfrm>
        <a:off x="34954" y="144040"/>
        <a:ext cx="5545079" cy="646132"/>
      </dsp:txXfrm>
    </dsp:sp>
    <dsp:sp modelId="{38DCEA10-BE2E-4F1F-BC7D-52FDF924F506}">
      <dsp:nvSpPr>
        <dsp:cNvPr id="0" name=""/>
        <dsp:cNvSpPr/>
      </dsp:nvSpPr>
      <dsp:spPr>
        <a:xfrm>
          <a:off x="0" y="876966"/>
          <a:ext cx="5614987" cy="716040"/>
        </a:xfrm>
        <a:prstGeom prst="roundRect">
          <a:avLst/>
        </a:prstGeom>
        <a:solidFill>
          <a:schemeClr val="accent2">
            <a:hueOff val="-3953144"/>
            <a:satOff val="18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Client – Piotr</a:t>
          </a:r>
          <a:endParaRPr lang="en-US" sz="1800" kern="1200"/>
        </a:p>
      </dsp:txBody>
      <dsp:txXfrm>
        <a:off x="34954" y="911920"/>
        <a:ext cx="5545079" cy="646132"/>
      </dsp:txXfrm>
    </dsp:sp>
    <dsp:sp modelId="{F33F4273-782F-45DE-9186-F1C5D0CE1DA8}">
      <dsp:nvSpPr>
        <dsp:cNvPr id="0" name=""/>
        <dsp:cNvSpPr/>
      </dsp:nvSpPr>
      <dsp:spPr>
        <a:xfrm>
          <a:off x="0" y="1644846"/>
          <a:ext cx="5614987" cy="716040"/>
        </a:xfrm>
        <a:prstGeom prst="roundRect">
          <a:avLst/>
        </a:prstGeom>
        <a:solidFill>
          <a:schemeClr val="accent2">
            <a:hueOff val="-7906288"/>
            <a:satOff val="36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Developing Presentation, JUnit testing - Aiden</a:t>
          </a:r>
          <a:endParaRPr lang="en-US" sz="1800" kern="1200"/>
        </a:p>
      </dsp:txBody>
      <dsp:txXfrm>
        <a:off x="34954" y="1679800"/>
        <a:ext cx="5545079" cy="646132"/>
      </dsp:txXfrm>
    </dsp:sp>
    <dsp:sp modelId="{7344B83F-404B-4623-95B9-F64D9112C3E2}">
      <dsp:nvSpPr>
        <dsp:cNvPr id="0" name=""/>
        <dsp:cNvSpPr/>
      </dsp:nvSpPr>
      <dsp:spPr>
        <a:xfrm>
          <a:off x="0" y="2412726"/>
          <a:ext cx="5614987" cy="716040"/>
        </a:xfrm>
        <a:prstGeom prst="roundRect">
          <a:avLst/>
        </a:prstGeom>
        <a:solidFill>
          <a:schemeClr val="accent2">
            <a:hueOff val="-11859433"/>
            <a:satOff val="54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JUnit testing, Manual testing, and Readme – Suyash</a:t>
          </a:r>
          <a:endParaRPr lang="en-US" sz="1800" kern="1200"/>
        </a:p>
      </dsp:txBody>
      <dsp:txXfrm>
        <a:off x="34954" y="2447680"/>
        <a:ext cx="5545079" cy="646132"/>
      </dsp:txXfrm>
    </dsp:sp>
    <dsp:sp modelId="{49E26953-6D1F-4DD5-912D-BB69686ABBF5}">
      <dsp:nvSpPr>
        <dsp:cNvPr id="0" name=""/>
        <dsp:cNvSpPr/>
      </dsp:nvSpPr>
      <dsp:spPr>
        <a:xfrm>
          <a:off x="0" y="3180606"/>
          <a:ext cx="5614987" cy="716040"/>
        </a:xfrm>
        <a:prstGeom prst="roundRect">
          <a:avLst/>
        </a:prstGeom>
        <a:solidFill>
          <a:schemeClr val="accent2">
            <a:hueOff val="-15812576"/>
            <a:satOff val="72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The View, Output and Emotional Support – Conor</a:t>
          </a:r>
          <a:endParaRPr lang="en-US" sz="1800" kern="1200"/>
        </a:p>
      </dsp:txBody>
      <dsp:txXfrm>
        <a:off x="34954" y="3215560"/>
        <a:ext cx="5545079" cy="646132"/>
      </dsp:txXfrm>
    </dsp:sp>
    <dsp:sp modelId="{DA4F6A09-5FAB-4459-A51A-C135DFE734E1}">
      <dsp:nvSpPr>
        <dsp:cNvPr id="0" name=""/>
        <dsp:cNvSpPr/>
      </dsp:nvSpPr>
      <dsp:spPr>
        <a:xfrm>
          <a:off x="0" y="3948486"/>
          <a:ext cx="5614987" cy="71604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Controller - Hassan</a:t>
          </a:r>
          <a:endParaRPr lang="en-US" sz="1800" kern="1200"/>
        </a:p>
      </dsp:txBody>
      <dsp:txXfrm>
        <a:off x="34954" y="3983440"/>
        <a:ext cx="5545079" cy="646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78E81-3D5B-400D-A2CE-24CFF69AED2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3AD17-B97C-4CBB-AE6D-79B45F4240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327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0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03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537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8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6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66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18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5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3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3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1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6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6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9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85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Sparta Trainee Simulator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Presented by the Determined Wolves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(Aiden, Conor, Hassan, Piotr, Roberto, Suyash)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D7CFC-DCF0-418E-9B93-85A23491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Future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B87FB-1877-4DF2-9184-606A6BBB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Doing more Error-handling. Try-Catch loops.</a:t>
            </a:r>
          </a:p>
          <a:p>
            <a:r>
              <a:rPr lang="en-US"/>
              <a:t>Adding more types to the simulation model (</a:t>
            </a:r>
            <a:r>
              <a:rPr lang="en-US" err="1"/>
              <a:t>eg.</a:t>
            </a:r>
            <a:r>
              <a:rPr lang="en-US"/>
              <a:t> more </a:t>
            </a:r>
            <a:r>
              <a:rPr lang="en-US" err="1"/>
              <a:t>centre</a:t>
            </a:r>
            <a:r>
              <a:rPr lang="en-US"/>
              <a:t> types, and more courses)</a:t>
            </a:r>
          </a:p>
          <a:p>
            <a:r>
              <a:rPr lang="en-US"/>
              <a:t>Adding some cashflow to the simulation (based on the data we will have for the trainees).</a:t>
            </a:r>
          </a:p>
        </p:txBody>
      </p:sp>
    </p:spTree>
    <p:extLst>
      <p:ext uri="{BB962C8B-B14F-4D97-AF65-F5344CB8AC3E}">
        <p14:creationId xmlns:p14="http://schemas.microsoft.com/office/powerpoint/2010/main" val="1097416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D7CFC-DCF0-418E-9B93-85A23491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 for Listening!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B87FB-1877-4DF2-9184-606A6BBB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941528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D7CFC-DCF0-418E-9B93-85A23491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Initial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B87FB-1877-4DF2-9184-606A6BBB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Preliminary Scrum Meeting</a:t>
            </a:r>
          </a:p>
          <a:p>
            <a:pPr lvl="1">
              <a:buClr>
                <a:srgbClr val="EF53A5"/>
              </a:buClr>
            </a:pPr>
            <a:r>
              <a:rPr lang="en-US"/>
              <a:t>Aiden set as the Scrum Master</a:t>
            </a:r>
          </a:p>
          <a:p>
            <a:pPr lvl="1">
              <a:buClr>
                <a:srgbClr val="EF53A5"/>
              </a:buClr>
            </a:pPr>
            <a:r>
              <a:rPr lang="en-US"/>
              <a:t>Trello set up to separate phase requirements into easily managed tasks.</a:t>
            </a:r>
          </a:p>
          <a:p>
            <a:pPr lvl="2">
              <a:buClr>
                <a:srgbClr val="EF53A5"/>
              </a:buClr>
            </a:pPr>
            <a:r>
              <a:rPr lang="en-US"/>
              <a:t>Divide and Conquer methodology</a:t>
            </a:r>
          </a:p>
          <a:p>
            <a:pPr lvl="1">
              <a:buClr>
                <a:srgbClr val="EF53A5"/>
              </a:buClr>
            </a:pPr>
            <a:r>
              <a:rPr lang="en-US"/>
              <a:t>Phase 1 tasks assigned to entire group.</a:t>
            </a:r>
          </a:p>
          <a:p>
            <a:pPr lvl="1">
              <a:buClr>
                <a:srgbClr val="EF53A5"/>
              </a:buClr>
            </a:pPr>
            <a:r>
              <a:rPr lang="en-US"/>
              <a:t>Meetings planned at both 10am and 2pm to discuss progress and potential problems</a:t>
            </a:r>
          </a:p>
          <a:p>
            <a:pPr lvl="2">
              <a:buClr>
                <a:srgbClr val="EF53A5"/>
              </a:buClr>
            </a:pPr>
            <a:r>
              <a:rPr lang="en-US"/>
              <a:t>Using Discord for communications</a:t>
            </a:r>
          </a:p>
          <a:p>
            <a:pPr lvl="2">
              <a:buClr>
                <a:srgbClr val="EF53A5"/>
              </a:buClr>
            </a:pPr>
            <a:endParaRPr lang="en-US"/>
          </a:p>
          <a:p>
            <a:pPr lvl="2">
              <a:buClr>
                <a:srgbClr val="EF53A5"/>
              </a:buClr>
            </a:pPr>
            <a:endParaRPr lang="en-US"/>
          </a:p>
          <a:p>
            <a:pPr lvl="2">
              <a:buClr>
                <a:srgbClr val="EF53A5"/>
              </a:buClr>
            </a:pPr>
            <a:endParaRPr lang="en-US"/>
          </a:p>
          <a:p>
            <a:pPr lvl="2">
              <a:buClr>
                <a:srgbClr val="EF53A5"/>
              </a:buClr>
            </a:pPr>
            <a:endParaRPr lang="en-US"/>
          </a:p>
          <a:p>
            <a:pPr lvl="2">
              <a:buClr>
                <a:srgbClr val="EF53A5"/>
              </a:buClr>
            </a:pPr>
            <a:endParaRPr lang="en-US"/>
          </a:p>
          <a:p>
            <a:pPr lvl="2">
              <a:buClr>
                <a:srgbClr val="EF53A5"/>
              </a:buClr>
            </a:pPr>
            <a:endParaRPr lang="en-US"/>
          </a:p>
          <a:p>
            <a:pPr lvl="2">
              <a:buClr>
                <a:srgbClr val="EF53A5"/>
              </a:buClr>
            </a:pPr>
            <a:endParaRPr lang="en-US"/>
          </a:p>
          <a:p>
            <a:pPr lvl="2">
              <a:buClr>
                <a:srgbClr val="EF53A5"/>
              </a:buClr>
            </a:pPr>
            <a:endParaRPr lang="en-US"/>
          </a:p>
          <a:p>
            <a:pPr lvl="2">
              <a:buClr>
                <a:srgbClr val="EF53A5"/>
              </a:buClr>
            </a:pPr>
            <a:endParaRPr lang="en-US"/>
          </a:p>
          <a:p>
            <a:pPr lvl="2">
              <a:buClr>
                <a:srgbClr val="EF53A5"/>
              </a:buClr>
            </a:pPr>
            <a:endParaRPr lang="en-US"/>
          </a:p>
          <a:p>
            <a:pPr lvl="2">
              <a:buClr>
                <a:srgbClr val="EF53A5"/>
              </a:buClr>
            </a:pPr>
            <a:endParaRPr lang="en-US"/>
          </a:p>
          <a:p>
            <a:pPr lvl="2">
              <a:buClr>
                <a:srgbClr val="EF53A5"/>
              </a:buClr>
            </a:pPr>
            <a:endParaRPr lang="en-US"/>
          </a:p>
          <a:p>
            <a:pPr lvl="2">
              <a:buClr>
                <a:srgbClr val="EF53A5"/>
              </a:buClr>
            </a:pPr>
            <a:endParaRPr lang="en-US"/>
          </a:p>
          <a:p>
            <a:pPr lvl="2">
              <a:buClr>
                <a:srgbClr val="EF53A5"/>
              </a:buClr>
            </a:pPr>
            <a:endParaRPr lang="en-US"/>
          </a:p>
          <a:p>
            <a:pPr lvl="2">
              <a:buClr>
                <a:srgbClr val="EF53A5"/>
              </a:buClr>
            </a:pPr>
            <a:endParaRPr lang="en-US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194AC5C-DD88-4D38-9A07-8EB44CC09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709" y="5185143"/>
            <a:ext cx="2743200" cy="1543050"/>
          </a:xfrm>
          <a:prstGeom prst="rect">
            <a:avLst/>
          </a:prstGeo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BE63559E-3633-4D7C-A23D-32696422F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66" y="5274733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35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D7CFC-DCF0-418E-9B93-85A23491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Structuring and Assigning tasks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2DDF7E9-2A44-404A-A9C8-BE1F2B097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607" y="1764981"/>
            <a:ext cx="8715373" cy="2577078"/>
          </a:xfr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350B127-0F83-4DBF-A503-B9947D0A9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84" y="3491725"/>
            <a:ext cx="2160570" cy="3362754"/>
          </a:xfrm>
          <a:prstGeom prst="rect">
            <a:avLst/>
          </a:prstGeom>
        </p:spPr>
      </p:pic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2A0BA10D-6C32-41C6-9983-A134D40226EE}"/>
              </a:ext>
            </a:extLst>
          </p:cNvPr>
          <p:cNvCxnSpPr/>
          <p:nvPr/>
        </p:nvCxnSpPr>
        <p:spPr>
          <a:xfrm>
            <a:off x="4611384" y="3588249"/>
            <a:ext cx="3825410" cy="15822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4ECEEA0-3C37-4130-A68C-2EDFA2AB5C82}"/>
              </a:ext>
            </a:extLst>
          </p:cNvPr>
          <p:cNvSpPr txBox="1"/>
          <p:nvPr/>
        </p:nvSpPr>
        <p:spPr>
          <a:xfrm>
            <a:off x="3925477" y="4541926"/>
            <a:ext cx="274319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Phase assignment is split into dividable chunks.</a:t>
            </a:r>
          </a:p>
          <a:p>
            <a:endParaRPr lang="en-US"/>
          </a:p>
          <a:p>
            <a:r>
              <a:rPr lang="en-US"/>
              <a:t>Using Trello, chunks are assigned to different people</a:t>
            </a:r>
          </a:p>
        </p:txBody>
      </p:sp>
    </p:spTree>
    <p:extLst>
      <p:ext uri="{BB962C8B-B14F-4D97-AF65-F5344CB8AC3E}">
        <p14:creationId xmlns:p14="http://schemas.microsoft.com/office/powerpoint/2010/main" val="403652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D7CFC-DCF0-418E-9B93-85A23491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Test-Driven Development (TDD)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B87FB-1877-4DF2-9184-606A6BBB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 this project we used TDD to format our code structure.</a:t>
            </a:r>
          </a:p>
          <a:p>
            <a:pPr marL="457200" lvl="1" indent="0">
              <a:buClr>
                <a:srgbClr val="EF53A5"/>
              </a:buClr>
              <a:buNone/>
            </a:pPr>
            <a:endParaRPr lang="en-US"/>
          </a:p>
          <a:p>
            <a:pPr lvl="1">
              <a:buClr>
                <a:srgbClr val="EF53A5"/>
              </a:buClr>
            </a:pPr>
            <a:r>
              <a:rPr lang="en-US"/>
              <a:t>Create tests first</a:t>
            </a:r>
          </a:p>
          <a:p>
            <a:pPr lvl="1">
              <a:buClr>
                <a:srgbClr val="EF53A5"/>
              </a:buClr>
            </a:pPr>
            <a:r>
              <a:rPr lang="en-US"/>
              <a:t>Implement functionality.</a:t>
            </a:r>
          </a:p>
          <a:p>
            <a:pPr lvl="1">
              <a:buClr>
                <a:srgbClr val="EF53A5"/>
              </a:buClr>
            </a:pPr>
            <a:r>
              <a:rPr lang="en-US"/>
              <a:t>We followed TDD in phase 1 and 2. </a:t>
            </a:r>
          </a:p>
          <a:p>
            <a:pPr marL="457200" lvl="1" indent="0">
              <a:buClr>
                <a:srgbClr val="EF53A5"/>
              </a:buClr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Since Phase 3 was getting a bit complicated, we decided to write the classes before testing them.</a:t>
            </a:r>
          </a:p>
        </p:txBody>
      </p:sp>
    </p:spTree>
    <p:extLst>
      <p:ext uri="{BB962C8B-B14F-4D97-AF65-F5344CB8AC3E}">
        <p14:creationId xmlns:p14="http://schemas.microsoft.com/office/powerpoint/2010/main" val="3778712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F59EF-3983-43F8-99BE-0E0A13D86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9811122" cy="141746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User Stories + Acceptance Criteria</a:t>
            </a:r>
            <a:endParaRPr lang="en-US">
              <a:ea typeface="+mj-lt"/>
              <a:cs typeface="+mj-lt"/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355488C-6717-4C52-A0D3-0E4257590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691" y="2984582"/>
            <a:ext cx="6362165" cy="264891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BC3BFF-05A3-4A23-9172-BA16233D50B1}"/>
              </a:ext>
            </a:extLst>
          </p:cNvPr>
          <p:cNvSpPr txBox="1"/>
          <p:nvPr/>
        </p:nvSpPr>
        <p:spPr>
          <a:xfrm>
            <a:off x="6813478" y="2618197"/>
            <a:ext cx="433569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User stories are important as it helps to place requirements in a more realistic format.</a:t>
            </a:r>
            <a:br>
              <a:rPr lang="en-US"/>
            </a:br>
            <a:br>
              <a:rPr lang="en-US"/>
            </a:br>
            <a:endParaRPr lang="en-US"/>
          </a:p>
          <a:p>
            <a:r>
              <a:rPr lang="en-US"/>
              <a:t>- Edge case testing is used here.</a:t>
            </a:r>
          </a:p>
          <a:p>
            <a:endParaRPr lang="en-US"/>
          </a:p>
          <a:p>
            <a:r>
              <a:rPr lang="en-US"/>
              <a:t>      - By testing 14, 15 and 16 trainees we can ensure every outcome functions</a:t>
            </a:r>
          </a:p>
        </p:txBody>
      </p:sp>
    </p:spTree>
    <p:extLst>
      <p:ext uri="{BB962C8B-B14F-4D97-AF65-F5344CB8AC3E}">
        <p14:creationId xmlns:p14="http://schemas.microsoft.com/office/powerpoint/2010/main" val="1608483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35B8EF4-1A59-4D23-9073-CC822D6C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D7CFC-DCF0-418E-9B93-85A23491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965200"/>
            <a:ext cx="3505495" cy="47736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Phase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5075F9-95DE-4EE5-8B27-45016C98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ounded Rectangle 9">
            <a:extLst>
              <a:ext uri="{FF2B5EF4-FFF2-40B4-BE49-F238E27FC236}">
                <a16:creationId xmlns:a16="http://schemas.microsoft.com/office/drawing/2014/main" id="{F1FA2CDB-3235-4224-8583-449FAD4E7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4317E1-B08F-401E-8A71-42E0BF6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22A50061-718D-4FEF-BCE6-344D74BFA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797897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7780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9">
            <a:extLst>
              <a:ext uri="{FF2B5EF4-FFF2-40B4-BE49-F238E27FC236}">
                <a16:creationId xmlns:a16="http://schemas.microsoft.com/office/drawing/2014/main" id="{935B8EF4-1A59-4D23-9073-CC822D6C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D7CFC-DCF0-418E-9B93-85A23491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965200"/>
            <a:ext cx="3505495" cy="47736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Phase 2</a:t>
            </a:r>
          </a:p>
        </p:txBody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F05075F9-95DE-4EE5-8B27-45016C98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ounded Rectangle 9">
            <a:extLst>
              <a:ext uri="{FF2B5EF4-FFF2-40B4-BE49-F238E27FC236}">
                <a16:creationId xmlns:a16="http://schemas.microsoft.com/office/drawing/2014/main" id="{F1FA2CDB-3235-4224-8583-449FAD4E7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634317E1-B08F-401E-8A71-42E0BF6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CB4023F3-CA09-4E02-9A11-7AFA84AD9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17477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4220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35B8EF4-1A59-4D23-9073-CC822D6C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D7CFC-DCF0-418E-9B93-85A23491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965200"/>
            <a:ext cx="3505495" cy="47736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Phase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5075F9-95DE-4EE5-8B27-45016C98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ounded Rectangle 9">
            <a:extLst>
              <a:ext uri="{FF2B5EF4-FFF2-40B4-BE49-F238E27FC236}">
                <a16:creationId xmlns:a16="http://schemas.microsoft.com/office/drawing/2014/main" id="{F1FA2CDB-3235-4224-8583-449FAD4E7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4317E1-B08F-401E-8A71-42E0BF6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D3D5471-BA87-4222-86CF-1906F13E03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471351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7945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D7CFC-DCF0-418E-9B93-85A23491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Before we submit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B87FB-1877-4DF2-9184-606A6BBB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Additional Logging</a:t>
            </a:r>
          </a:p>
          <a:p>
            <a:pPr>
              <a:buClr>
                <a:srgbClr val="EF53A5"/>
              </a:buClr>
            </a:pPr>
            <a:endParaRPr lang="en-US"/>
          </a:p>
          <a:p>
            <a:pPr>
              <a:buClr>
                <a:srgbClr val="EF53A5"/>
              </a:buClr>
            </a:pPr>
            <a:endParaRPr lang="en-US"/>
          </a:p>
          <a:p>
            <a:pPr>
              <a:buClr>
                <a:srgbClr val="EF53A5"/>
              </a:buClr>
            </a:pPr>
            <a:endParaRPr lang="en-US"/>
          </a:p>
          <a:p>
            <a:pPr>
              <a:buClr>
                <a:srgbClr val="EF53A5"/>
              </a:buClr>
            </a:pPr>
            <a:r>
              <a:rPr lang="en-US"/>
              <a:t>Ensure acceptance criteria is met</a:t>
            </a:r>
          </a:p>
        </p:txBody>
      </p:sp>
    </p:spTree>
    <p:extLst>
      <p:ext uri="{BB962C8B-B14F-4D97-AF65-F5344CB8AC3E}">
        <p14:creationId xmlns:p14="http://schemas.microsoft.com/office/powerpoint/2010/main" val="2568410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The Sparta Trainee Simulator</vt:lpstr>
      <vt:lpstr>Initial Planning</vt:lpstr>
      <vt:lpstr>Structuring and Assigning tasks</vt:lpstr>
      <vt:lpstr>Test-Driven Development (TDD)</vt:lpstr>
      <vt:lpstr>User Stories + Acceptance Criteria </vt:lpstr>
      <vt:lpstr>Phase 1</vt:lpstr>
      <vt:lpstr>Phase 2</vt:lpstr>
      <vt:lpstr>Phase 3</vt:lpstr>
      <vt:lpstr>Before we submit</vt:lpstr>
      <vt:lpstr>Future Implementations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2022-02-14T11:23:59Z</dcterms:created>
  <dcterms:modified xsi:type="dcterms:W3CDTF">2022-02-18T16:20:10Z</dcterms:modified>
</cp:coreProperties>
</file>