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 snapToGrid="0" snapToObjects="1">
      <p:cViewPr>
        <p:scale>
          <a:sx n="102" d="100"/>
          <a:sy n="102" d="100"/>
        </p:scale>
        <p:origin x="9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03AA-CF73-2D41-9D34-6AD98A7A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68886-E9A7-EA4B-A71D-9F73DEA83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4F62-2718-C740-B6F5-75EC33D9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BEBD-9CE3-F141-9CCF-2D743B77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B960-29B8-4D4F-9CE8-A67900E3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6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F5B9-95CF-7C41-98FA-43AA06F2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8CE2-70CA-F44A-A715-6BA13EC1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ECAF-F77B-8547-9B4E-65683F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A059-6DBA-744D-AC10-CC1DC8B8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752D9-BF62-8F48-A736-25675957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0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99101-F971-6345-86E4-E5576E2EE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13075-017D-3949-ABC3-43B3C207C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BC07A-298A-3B4A-B3CB-9CF0B2ED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979C-2E96-5343-9B55-17CE31E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DC34-AA67-2D4A-A747-181FEA6F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1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DBE6-0446-7943-BAA7-E3FF9FAE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72F7-625E-0740-B42B-628B2027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A1E6-61BC-C14A-8805-E1B22CB2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069D-3A2B-EC4C-A58D-A044827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BB00-60AF-3049-BEC1-FF6D2FEE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08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6037-D088-0244-AE8E-51D3A61A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8159-18DB-E14E-801A-ED1290A96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18DA-31EB-FD49-A14B-CB47DD1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DDC93-2977-D34C-A1E4-CA066BC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FD5D-528C-4840-A635-6C22428A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14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284D-A741-1640-AFAD-8292BED1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C6D4-6942-3E46-963D-290124D32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A39E-49A8-5241-8C26-E59D5BA8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EF77-2842-5947-A5AF-916115EF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112BD-A5A9-3D49-B577-0BC9031C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B266F-F7AD-D14A-9CDE-21FB6DA8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1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BCF-34C0-2F45-B50C-8BAE6356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72DB-79B4-1542-9CD8-C5246A6A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8C276-6E5D-5F4C-AC39-B61477F5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85DAB-85B8-8040-9A26-F812130A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F5C30-B40E-2B48-B059-B5A956EF7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381FC-A06D-7A45-AD69-EF9BFF65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C60B5-A2D3-7246-9088-D6EE9970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3244A-6FD6-7845-9EED-7043FF3A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43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A00-004F-3C43-8539-E084B93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386D5-B5DC-6B4B-ACAD-A12E1340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309C-2D18-AE40-B01D-807D750D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1238F-740C-B349-8B1A-626FAAD1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27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8ED05-2C4C-094F-8256-E3D8790B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791C-C0B8-CB46-B9BB-81BD3B7A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FF589-9791-7940-80E0-3944511A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67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6241-11DB-E245-83C8-71DAEE08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86BF-C414-F94B-A5B6-3E3DCF0F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93C4-A0AC-E44C-92EA-84942697A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020F2-E4F9-8040-92FB-8ABDFF66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DA-9D31-114E-ADA2-82A567F6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24101-6119-354B-9D89-8748A37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83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7968-F5FD-3B4A-B0C3-23C46692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39853-028D-2F40-8AE9-577EF4DA8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8719-E0D6-EF4C-BD23-64A42F02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B817-CE4B-D04C-9D0A-971D110D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61D6-5A00-6647-9233-85EA342D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ECF6-2230-F64A-A599-F9C7B936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3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6FE7A-F6B0-3F47-85EF-068B0284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2AAE-817B-A74A-93CB-41DB7CFA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02A3-24CD-E24D-806A-5D2598D32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C6A7-3A96-2941-8449-F71BA0F05881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923D-5C01-1B42-B6EE-0607DA90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0951-31B7-D542-9C88-2B23D1C34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2D84-2139-8A49-9E02-FD74BD490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7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87F8AD-6EA9-6E43-88DC-3E9A2A0235ED}"/>
              </a:ext>
            </a:extLst>
          </p:cNvPr>
          <p:cNvCxnSpPr>
            <a:cxnSpLocks/>
          </p:cNvCxnSpPr>
          <p:nvPr/>
        </p:nvCxnSpPr>
        <p:spPr>
          <a:xfrm flipH="1">
            <a:off x="5964555" y="2055801"/>
            <a:ext cx="1" cy="33034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BD8CCEF-07AD-F846-8616-1EA2D7120F5A}"/>
              </a:ext>
            </a:extLst>
          </p:cNvPr>
          <p:cNvSpPr/>
          <p:nvPr/>
        </p:nvSpPr>
        <p:spPr>
          <a:xfrm>
            <a:off x="4968579" y="2511208"/>
            <a:ext cx="2000250" cy="20002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Content Placeholder 4" descr="Users">
            <a:extLst>
              <a:ext uri="{FF2B5EF4-FFF2-40B4-BE49-F238E27FC236}">
                <a16:creationId xmlns:a16="http://schemas.microsoft.com/office/drawing/2014/main" id="{96044906-B2FE-F247-89E4-2093926E2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0103" y="2793118"/>
            <a:ext cx="914400" cy="914400"/>
          </a:xfrm>
        </p:spPr>
      </p:pic>
      <p:pic>
        <p:nvPicPr>
          <p:cNvPr id="7" name="Graphic 6" descr="Man with cane">
            <a:extLst>
              <a:ext uri="{FF2B5EF4-FFF2-40B4-BE49-F238E27FC236}">
                <a16:creationId xmlns:a16="http://schemas.microsoft.com/office/drawing/2014/main" id="{B897CBBA-622D-6941-8042-66B2001B3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4998866"/>
            <a:ext cx="914400" cy="914400"/>
          </a:xfrm>
          <a:prstGeom prst="rect">
            <a:avLst/>
          </a:prstGeom>
        </p:spPr>
      </p:pic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EC58E30F-93F9-D54A-B9EA-84E04437E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4500" y="5834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E7C9B-CFD6-CC4D-B9D6-AA43ED8BEEAF}"/>
              </a:ext>
            </a:extLst>
          </p:cNvPr>
          <p:cNvSpPr txBox="1"/>
          <p:nvPr/>
        </p:nvSpPr>
        <p:spPr>
          <a:xfrm>
            <a:off x="5257848" y="1454779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In-home-care</a:t>
            </a:r>
          </a:p>
          <a:p>
            <a:r>
              <a:rPr lang="en-AU" dirty="0"/>
              <a:t>(Aging in place)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17F14-9900-4A40-B6B1-0EED172B0062}"/>
              </a:ext>
            </a:extLst>
          </p:cNvPr>
          <p:cNvSpPr txBox="1"/>
          <p:nvPr/>
        </p:nvSpPr>
        <p:spPr>
          <a:xfrm>
            <a:off x="5257848" y="6031342"/>
            <a:ext cx="15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Elderly Person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456C1-9EB4-4A49-BFDF-CD92A65087F5}"/>
              </a:ext>
            </a:extLst>
          </p:cNvPr>
          <p:cNvSpPr txBox="1"/>
          <p:nvPr/>
        </p:nvSpPr>
        <p:spPr>
          <a:xfrm>
            <a:off x="8248703" y="3538948"/>
            <a:ext cx="77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Carers</a:t>
            </a:r>
          </a:p>
        </p:txBody>
      </p:sp>
      <p:pic>
        <p:nvPicPr>
          <p:cNvPr id="14" name="Graphic 13" descr="Medical">
            <a:extLst>
              <a:ext uri="{FF2B5EF4-FFF2-40B4-BE49-F238E27FC236}">
                <a16:creationId xmlns:a16="http://schemas.microsoft.com/office/drawing/2014/main" id="{A42D4975-9C98-694B-AAD5-E8D885A96E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3002" y="12581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608353-8E68-1347-9022-E4F753097A18}"/>
              </a:ext>
            </a:extLst>
          </p:cNvPr>
          <p:cNvSpPr txBox="1"/>
          <p:nvPr/>
        </p:nvSpPr>
        <p:spPr>
          <a:xfrm>
            <a:off x="8750278" y="2141876"/>
            <a:ext cx="14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Medical Staff</a:t>
            </a:r>
          </a:p>
        </p:txBody>
      </p:sp>
      <p:pic>
        <p:nvPicPr>
          <p:cNvPr id="18" name="Graphic 17" descr="Family with two children">
            <a:extLst>
              <a:ext uri="{FF2B5EF4-FFF2-40B4-BE49-F238E27FC236}">
                <a16:creationId xmlns:a16="http://schemas.microsoft.com/office/drawing/2014/main" id="{141E3A93-4E43-4A44-8460-8B48A2D673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9205" y="410542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A2213F-046D-3647-B7E1-F0058407A4CC}"/>
              </a:ext>
            </a:extLst>
          </p:cNvPr>
          <p:cNvSpPr txBox="1"/>
          <p:nvPr/>
        </p:nvSpPr>
        <p:spPr>
          <a:xfrm>
            <a:off x="9050526" y="4844758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Families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66D92-B073-544D-9FFA-7E3AC4B38E35}"/>
              </a:ext>
            </a:extLst>
          </p:cNvPr>
          <p:cNvSpPr txBox="1"/>
          <p:nvPr/>
        </p:nvSpPr>
        <p:spPr>
          <a:xfrm>
            <a:off x="10162524" y="2794748"/>
            <a:ext cx="1793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Home-Assistance</a:t>
            </a:r>
          </a:p>
          <a:p>
            <a:r>
              <a:rPr lang="en-AU" dirty="0"/>
              <a:t>Gardeners</a:t>
            </a:r>
          </a:p>
          <a:p>
            <a:r>
              <a:rPr lang="en-AU" dirty="0"/>
              <a:t>Cooks</a:t>
            </a:r>
          </a:p>
          <a:p>
            <a:r>
              <a:rPr lang="en-AU" dirty="0"/>
              <a:t>Cleaners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5C49CFDC-12D7-CD43-97C5-C347B0EC14CA}"/>
              </a:ext>
            </a:extLst>
          </p:cNvPr>
          <p:cNvSpPr/>
          <p:nvPr/>
        </p:nvSpPr>
        <p:spPr>
          <a:xfrm>
            <a:off x="10162524" y="2793118"/>
            <a:ext cx="367364" cy="120195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Graphic 26" descr="Network">
            <a:extLst>
              <a:ext uri="{FF2B5EF4-FFF2-40B4-BE49-F238E27FC236}">
                <a16:creationId xmlns:a16="http://schemas.microsoft.com/office/drawing/2014/main" id="{9C3DF271-D71A-0745-918F-B482678396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80071" y="2684634"/>
            <a:ext cx="1181052" cy="118105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AD7171-A11D-1346-88DD-1D370E990245}"/>
              </a:ext>
            </a:extLst>
          </p:cNvPr>
          <p:cNvCxnSpPr>
            <a:cxnSpLocks/>
          </p:cNvCxnSpPr>
          <p:nvPr/>
        </p:nvCxnSpPr>
        <p:spPr>
          <a:xfrm flipH="1">
            <a:off x="9258300" y="3394097"/>
            <a:ext cx="735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187539-E2BC-654B-8D23-70A3AEFB4C2A}"/>
              </a:ext>
            </a:extLst>
          </p:cNvPr>
          <p:cNvSpPr txBox="1"/>
          <p:nvPr/>
        </p:nvSpPr>
        <p:spPr>
          <a:xfrm>
            <a:off x="5246657" y="3785911"/>
            <a:ext cx="152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DESIGN SPACE</a:t>
            </a:r>
          </a:p>
        </p:txBody>
      </p:sp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1612C4DD-F3DC-D345-A9FF-0312AD809D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9790" y="1398909"/>
            <a:ext cx="914400" cy="914400"/>
          </a:xfrm>
          <a:prstGeom prst="rect">
            <a:avLst/>
          </a:prstGeom>
        </p:spPr>
      </p:pic>
      <p:pic>
        <p:nvPicPr>
          <p:cNvPr id="39" name="Graphic 38" descr="Checklist">
            <a:extLst>
              <a:ext uri="{FF2B5EF4-FFF2-40B4-BE49-F238E27FC236}">
                <a16:creationId xmlns:a16="http://schemas.microsoft.com/office/drawing/2014/main" id="{FA9C4EE2-440F-0C4B-9FB3-A301266EC8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474" y="4086434"/>
            <a:ext cx="914400" cy="914400"/>
          </a:xfrm>
          <a:prstGeom prst="rect">
            <a:avLst/>
          </a:prstGeom>
        </p:spPr>
      </p:pic>
      <p:pic>
        <p:nvPicPr>
          <p:cNvPr id="41" name="Graphic 40" descr="Pencil">
            <a:extLst>
              <a:ext uri="{FF2B5EF4-FFF2-40B4-BE49-F238E27FC236}">
                <a16:creationId xmlns:a16="http://schemas.microsoft.com/office/drawing/2014/main" id="{72583415-AF6E-4343-8491-095A097DCF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56217" y="1358142"/>
            <a:ext cx="914400" cy="914400"/>
          </a:xfrm>
          <a:prstGeom prst="rect">
            <a:avLst/>
          </a:prstGeom>
        </p:spPr>
      </p:pic>
      <p:pic>
        <p:nvPicPr>
          <p:cNvPr id="43" name="Graphic 42" descr="Stopwatch">
            <a:extLst>
              <a:ext uri="{FF2B5EF4-FFF2-40B4-BE49-F238E27FC236}">
                <a16:creationId xmlns:a16="http://schemas.microsoft.com/office/drawing/2014/main" id="{7B70BE67-C890-F64D-A849-52D240D6F9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25687" y="4129053"/>
            <a:ext cx="872773" cy="87277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81CE7B-C13A-FF45-8035-EF428E04BD29}"/>
              </a:ext>
            </a:extLst>
          </p:cNvPr>
          <p:cNvSpPr txBox="1"/>
          <p:nvPr/>
        </p:nvSpPr>
        <p:spPr>
          <a:xfrm>
            <a:off x="2854988" y="493145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 of visits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7C200-7484-7644-94AA-1C1145F7027A}"/>
              </a:ext>
            </a:extLst>
          </p:cNvPr>
          <p:cNvSpPr txBox="1"/>
          <p:nvPr/>
        </p:nvSpPr>
        <p:spPr>
          <a:xfrm>
            <a:off x="654974" y="4918270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Notes about Visit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4F753D-6B2B-9347-9696-E8F2ED469CAA}"/>
              </a:ext>
            </a:extLst>
          </p:cNvPr>
          <p:cNvSpPr txBox="1"/>
          <p:nvPr/>
        </p:nvSpPr>
        <p:spPr>
          <a:xfrm>
            <a:off x="2756217" y="2253290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Notes for care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3048B3-A8EC-7146-9479-14A5C7B4AA19}"/>
              </a:ext>
            </a:extLst>
          </p:cNvPr>
          <p:cNvSpPr txBox="1"/>
          <p:nvPr/>
        </p:nvSpPr>
        <p:spPr>
          <a:xfrm>
            <a:off x="1009790" y="2273373"/>
            <a:ext cx="16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Conversations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A6CA8-0497-004E-9654-D3EF4EAAFE6E}"/>
              </a:ext>
            </a:extLst>
          </p:cNvPr>
          <p:cNvSpPr txBox="1"/>
          <p:nvPr/>
        </p:nvSpPr>
        <p:spPr>
          <a:xfrm>
            <a:off x="1698674" y="3105822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Interactions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4620F-A8D0-1F4A-9C2B-0733115DCF5A}"/>
              </a:ext>
            </a:extLst>
          </p:cNvPr>
          <p:cNvSpPr txBox="1"/>
          <p:nvPr/>
        </p:nvSpPr>
        <p:spPr>
          <a:xfrm>
            <a:off x="1506986" y="3469980"/>
            <a:ext cx="16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 Collected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1286DE-2306-A04A-9B56-A46E1553D6D8}"/>
              </a:ext>
            </a:extLst>
          </p:cNvPr>
          <p:cNvCxnSpPr>
            <a:cxnSpLocks/>
          </p:cNvCxnSpPr>
          <p:nvPr/>
        </p:nvCxnSpPr>
        <p:spPr>
          <a:xfrm flipH="1" flipV="1">
            <a:off x="6947632" y="4100701"/>
            <a:ext cx="1878305" cy="75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B6413B-B3FF-654D-A577-B7529FCAD242}"/>
              </a:ext>
            </a:extLst>
          </p:cNvPr>
          <p:cNvCxnSpPr>
            <a:cxnSpLocks/>
          </p:cNvCxnSpPr>
          <p:nvPr/>
        </p:nvCxnSpPr>
        <p:spPr>
          <a:xfrm flipH="1">
            <a:off x="7169884" y="3429000"/>
            <a:ext cx="735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Bent Up Arrow 58">
            <a:extLst>
              <a:ext uri="{FF2B5EF4-FFF2-40B4-BE49-F238E27FC236}">
                <a16:creationId xmlns:a16="http://schemas.microsoft.com/office/drawing/2014/main" id="{FCF0F0D9-82A9-DD47-BE82-E1E34C661055}"/>
              </a:ext>
            </a:extLst>
          </p:cNvPr>
          <p:cNvSpPr/>
          <p:nvPr/>
        </p:nvSpPr>
        <p:spPr>
          <a:xfrm>
            <a:off x="6888424" y="5527768"/>
            <a:ext cx="3365920" cy="385498"/>
          </a:xfrm>
          <a:prstGeom prst="bentUpArrow">
            <a:avLst>
              <a:gd name="adj1" fmla="val 8354"/>
              <a:gd name="adj2" fmla="val 17326"/>
              <a:gd name="adj3" fmla="val 27312"/>
            </a:avLst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B950F5-41FD-F54F-BEE8-1FE96CBC6CBB}"/>
              </a:ext>
            </a:extLst>
          </p:cNvPr>
          <p:cNvSpPr txBox="1"/>
          <p:nvPr/>
        </p:nvSpPr>
        <p:spPr>
          <a:xfrm>
            <a:off x="8637303" y="5547865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Connected to</a:t>
            </a:r>
          </a:p>
        </p:txBody>
      </p: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686F0EA9-80F1-D54E-A567-1075D0600922}"/>
              </a:ext>
            </a:extLst>
          </p:cNvPr>
          <p:cNvSpPr/>
          <p:nvPr/>
        </p:nvSpPr>
        <p:spPr>
          <a:xfrm rot="16200000">
            <a:off x="9844793" y="3293306"/>
            <a:ext cx="367364" cy="385511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Bent Up Arrow 61">
            <a:extLst>
              <a:ext uri="{FF2B5EF4-FFF2-40B4-BE49-F238E27FC236}">
                <a16:creationId xmlns:a16="http://schemas.microsoft.com/office/drawing/2014/main" id="{4914F108-0FDB-8E45-ACFD-A69B2EB5657D}"/>
              </a:ext>
            </a:extLst>
          </p:cNvPr>
          <p:cNvSpPr/>
          <p:nvPr/>
        </p:nvSpPr>
        <p:spPr>
          <a:xfrm flipH="1">
            <a:off x="1933818" y="5535807"/>
            <a:ext cx="3365920" cy="385498"/>
          </a:xfrm>
          <a:prstGeom prst="bentUpArrow">
            <a:avLst>
              <a:gd name="adj1" fmla="val 8354"/>
              <a:gd name="adj2" fmla="val 17326"/>
              <a:gd name="adj3" fmla="val 27312"/>
            </a:avLst>
          </a:prstGeom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492CA580-7747-884D-B84E-354A5A61F4B7}"/>
              </a:ext>
            </a:extLst>
          </p:cNvPr>
          <p:cNvSpPr/>
          <p:nvPr/>
        </p:nvSpPr>
        <p:spPr>
          <a:xfrm rot="16200000">
            <a:off x="2279578" y="3297620"/>
            <a:ext cx="367364" cy="385511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0B29D2-E1D6-1641-9C07-410FFEDB7FCD}"/>
              </a:ext>
            </a:extLst>
          </p:cNvPr>
          <p:cNvSpPr txBox="1"/>
          <p:nvPr/>
        </p:nvSpPr>
        <p:spPr>
          <a:xfrm>
            <a:off x="2116597" y="5500968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Information about care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3F0636-F02F-BE47-992F-78C14EAB52F8}"/>
              </a:ext>
            </a:extLst>
          </p:cNvPr>
          <p:cNvCxnSpPr>
            <a:cxnSpLocks/>
          </p:cNvCxnSpPr>
          <p:nvPr/>
        </p:nvCxnSpPr>
        <p:spPr>
          <a:xfrm flipH="1">
            <a:off x="2850816" y="2559657"/>
            <a:ext cx="502540" cy="59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AD26E2-C55F-B047-9052-D621D9EB1B9F}"/>
              </a:ext>
            </a:extLst>
          </p:cNvPr>
          <p:cNvCxnSpPr>
            <a:cxnSpLocks/>
          </p:cNvCxnSpPr>
          <p:nvPr/>
        </p:nvCxnSpPr>
        <p:spPr>
          <a:xfrm>
            <a:off x="1676031" y="2620043"/>
            <a:ext cx="572157" cy="48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E7A8D1-B63A-1443-B3FF-5EFE9511DE98}"/>
              </a:ext>
            </a:extLst>
          </p:cNvPr>
          <p:cNvCxnSpPr>
            <a:cxnSpLocks/>
          </p:cNvCxnSpPr>
          <p:nvPr/>
        </p:nvCxnSpPr>
        <p:spPr>
          <a:xfrm flipH="1" flipV="1">
            <a:off x="2727202" y="3898872"/>
            <a:ext cx="372546" cy="52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CB731A-3180-784A-BE23-14BC85F89962}"/>
              </a:ext>
            </a:extLst>
          </p:cNvPr>
          <p:cNvCxnSpPr>
            <a:cxnSpLocks/>
          </p:cNvCxnSpPr>
          <p:nvPr/>
        </p:nvCxnSpPr>
        <p:spPr>
          <a:xfrm flipV="1">
            <a:off x="1914413" y="3908281"/>
            <a:ext cx="451361" cy="50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E2E732-A5E9-464B-A63B-1676E947F0C2}"/>
              </a:ext>
            </a:extLst>
          </p:cNvPr>
          <p:cNvCxnSpPr>
            <a:cxnSpLocks/>
          </p:cNvCxnSpPr>
          <p:nvPr/>
        </p:nvCxnSpPr>
        <p:spPr>
          <a:xfrm>
            <a:off x="3158149" y="3309003"/>
            <a:ext cx="1507657" cy="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88A538-9828-3B49-B03D-ECDF6A0902C2}"/>
              </a:ext>
            </a:extLst>
          </p:cNvPr>
          <p:cNvCxnSpPr>
            <a:cxnSpLocks/>
          </p:cNvCxnSpPr>
          <p:nvPr/>
        </p:nvCxnSpPr>
        <p:spPr>
          <a:xfrm flipV="1">
            <a:off x="3150267" y="3659389"/>
            <a:ext cx="1507657" cy="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68AD79C8-3787-EA4F-A758-C3DEBF999123}"/>
              </a:ext>
            </a:extLst>
          </p:cNvPr>
          <p:cNvSpPr/>
          <p:nvPr/>
        </p:nvSpPr>
        <p:spPr>
          <a:xfrm rot="16200000">
            <a:off x="5936214" y="3330378"/>
            <a:ext cx="436457" cy="6207715"/>
          </a:xfrm>
          <a:prstGeom prst="leftBracke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322528C-A2D0-A847-8C46-69CF1E95AA64}"/>
              </a:ext>
            </a:extLst>
          </p:cNvPr>
          <p:cNvCxnSpPr>
            <a:cxnSpLocks/>
          </p:cNvCxnSpPr>
          <p:nvPr/>
        </p:nvCxnSpPr>
        <p:spPr>
          <a:xfrm flipH="1">
            <a:off x="6947633" y="2018652"/>
            <a:ext cx="1802645" cy="7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Lockyer</dc:creator>
  <cp:lastModifiedBy>Madeline Lockyer</cp:lastModifiedBy>
  <cp:revision>5</cp:revision>
  <dcterms:created xsi:type="dcterms:W3CDTF">2020-09-15T12:26:30Z</dcterms:created>
  <dcterms:modified xsi:type="dcterms:W3CDTF">2020-10-23T04:10:13Z</dcterms:modified>
</cp:coreProperties>
</file>