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CC00"/>
    <a:srgbClr val="FF9900"/>
    <a:srgbClr val="00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32564-D780-4D46-B4AB-3CE45FD9DD4C}" v="122" dt="2023-10-02T00:39:28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mer, Aiden J" userId="645ba56e-5781-465a-806c-0399828e537d" providerId="ADAL" clId="{94032564-D780-4D46-B4AB-3CE45FD9DD4C}"/>
    <pc:docChg chg="undo custSel modSld">
      <pc:chgData name="Walmer, Aiden J" userId="645ba56e-5781-465a-806c-0399828e537d" providerId="ADAL" clId="{94032564-D780-4D46-B4AB-3CE45FD9DD4C}" dt="2023-10-02T02:59:58.785" v="1225" actId="20577"/>
      <pc:docMkLst>
        <pc:docMk/>
      </pc:docMkLst>
      <pc:sldChg chg="addSp delSp modSp mod">
        <pc:chgData name="Walmer, Aiden J" userId="645ba56e-5781-465a-806c-0399828e537d" providerId="ADAL" clId="{94032564-D780-4D46-B4AB-3CE45FD9DD4C}" dt="2023-10-02T02:59:58.785" v="1225" actId="20577"/>
        <pc:sldMkLst>
          <pc:docMk/>
          <pc:sldMk cId="0" sldId="259"/>
        </pc:sldMkLst>
        <pc:spChg chg="add del">
          <ac:chgData name="Walmer, Aiden J" userId="645ba56e-5781-465a-806c-0399828e537d" providerId="ADAL" clId="{94032564-D780-4D46-B4AB-3CE45FD9DD4C}" dt="2023-10-01T23:56:16.672" v="665" actId="22"/>
          <ac:spMkLst>
            <pc:docMk/>
            <pc:sldMk cId="0" sldId="259"/>
            <ac:spMk id="3" creationId="{0F0608B6-3F7D-03E9-C1F3-4DD733D4F4DD}"/>
          </ac:spMkLst>
        </pc:spChg>
        <pc:spChg chg="del mod">
          <ac:chgData name="Walmer, Aiden J" userId="645ba56e-5781-465a-806c-0399828e537d" providerId="ADAL" clId="{94032564-D780-4D46-B4AB-3CE45FD9DD4C}" dt="2023-10-01T23:57:34.576" v="701" actId="478"/>
          <ac:spMkLst>
            <pc:docMk/>
            <pc:sldMk cId="0" sldId="259"/>
            <ac:spMk id="5" creationId="{5D6BE809-796D-2B10-83E8-94228D0DFCC8}"/>
          </ac:spMkLst>
        </pc:spChg>
        <pc:spChg chg="mod">
          <ac:chgData name="Walmer, Aiden J" userId="645ba56e-5781-465a-806c-0399828e537d" providerId="ADAL" clId="{94032564-D780-4D46-B4AB-3CE45FD9DD4C}" dt="2023-10-01T23:56:22.591" v="666"/>
          <ac:spMkLst>
            <pc:docMk/>
            <pc:sldMk cId="0" sldId="259"/>
            <ac:spMk id="6" creationId="{1EF5E569-1F57-5AC2-834D-D99BAAC651F3}"/>
          </ac:spMkLst>
        </pc:spChg>
        <pc:spChg chg="mod">
          <ac:chgData name="Walmer, Aiden J" userId="645ba56e-5781-465a-806c-0399828e537d" providerId="ADAL" clId="{94032564-D780-4D46-B4AB-3CE45FD9DD4C}" dt="2023-10-01T23:56:22.591" v="666"/>
          <ac:spMkLst>
            <pc:docMk/>
            <pc:sldMk cId="0" sldId="259"/>
            <ac:spMk id="7" creationId="{01C17AE0-DB2E-AE9E-A1F8-52D462663748}"/>
          </ac:spMkLst>
        </pc:spChg>
        <pc:spChg chg="mod">
          <ac:chgData name="Walmer, Aiden J" userId="645ba56e-5781-465a-806c-0399828e537d" providerId="ADAL" clId="{94032564-D780-4D46-B4AB-3CE45FD9DD4C}" dt="2023-10-01T23:56:22.591" v="666"/>
          <ac:spMkLst>
            <pc:docMk/>
            <pc:sldMk cId="0" sldId="259"/>
            <ac:spMk id="8" creationId="{CD797481-58AE-92F0-CE8B-8DB545F06F0E}"/>
          </ac:spMkLst>
        </pc:spChg>
        <pc:spChg chg="mod">
          <ac:chgData name="Walmer, Aiden J" userId="645ba56e-5781-465a-806c-0399828e537d" providerId="ADAL" clId="{94032564-D780-4D46-B4AB-3CE45FD9DD4C}" dt="2023-10-01T23:59:48.606" v="718" actId="1076"/>
          <ac:spMkLst>
            <pc:docMk/>
            <pc:sldMk cId="0" sldId="259"/>
            <ac:spMk id="9" creationId="{42848287-ABFC-A5FF-AF08-84AE4DEEC7F3}"/>
          </ac:spMkLst>
        </pc:spChg>
        <pc:spChg chg="mod">
          <ac:chgData name="Walmer, Aiden J" userId="645ba56e-5781-465a-806c-0399828e537d" providerId="ADAL" clId="{94032564-D780-4D46-B4AB-3CE45FD9DD4C}" dt="2023-10-02T00:03:10.336" v="744" actId="1076"/>
          <ac:spMkLst>
            <pc:docMk/>
            <pc:sldMk cId="0" sldId="259"/>
            <ac:spMk id="10" creationId="{CD283D25-FBBF-982A-6210-5C7B9592A5E4}"/>
          </ac:spMkLst>
        </pc:spChg>
        <pc:spChg chg="mod">
          <ac:chgData name="Walmer, Aiden J" userId="645ba56e-5781-465a-806c-0399828e537d" providerId="ADAL" clId="{94032564-D780-4D46-B4AB-3CE45FD9DD4C}" dt="2023-10-01T23:56:22.591" v="666"/>
          <ac:spMkLst>
            <pc:docMk/>
            <pc:sldMk cId="0" sldId="259"/>
            <ac:spMk id="11" creationId="{520E1058-D717-98A6-49B7-A6E34E48ABD6}"/>
          </ac:spMkLst>
        </pc:spChg>
        <pc:spChg chg="mod">
          <ac:chgData name="Walmer, Aiden J" userId="645ba56e-5781-465a-806c-0399828e537d" providerId="ADAL" clId="{94032564-D780-4D46-B4AB-3CE45FD9DD4C}" dt="2023-10-01T23:56:22.591" v="666"/>
          <ac:spMkLst>
            <pc:docMk/>
            <pc:sldMk cId="0" sldId="259"/>
            <ac:spMk id="12" creationId="{1A4020D7-4A04-F62B-B8ED-D2C11A2A0660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14" creationId="{BCD3171D-40AD-88B8-E430-42B06D593E19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15" creationId="{DF2B0126-096C-C6A8-68BF-1D7C455C62F8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16" creationId="{BC375F63-69E5-179A-13D3-8803E83AF4DA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17" creationId="{7492237B-0428-4199-67AF-3580DBBA8897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18" creationId="{5D365B94-1941-3AB7-9E3D-ACD6F51744FF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19" creationId="{6E3A6E8D-C588-CF13-7F5D-FF94DD7B2A3A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20" creationId="{75EFF42B-21B4-B87C-7AF8-DF0D0D9ABC76}"/>
          </ac:spMkLst>
        </pc:spChg>
        <pc:spChg chg="mod">
          <ac:chgData name="Walmer, Aiden J" userId="645ba56e-5781-465a-806c-0399828e537d" providerId="ADAL" clId="{94032564-D780-4D46-B4AB-3CE45FD9DD4C}" dt="2023-10-01T23:57:43.353" v="702"/>
          <ac:spMkLst>
            <pc:docMk/>
            <pc:sldMk cId="0" sldId="259"/>
            <ac:spMk id="21" creationId="{F4641561-C845-C8B2-45EA-03CFF4E1FCC1}"/>
          </ac:spMkLst>
        </pc:spChg>
        <pc:spChg chg="add del mod">
          <ac:chgData name="Walmer, Aiden J" userId="645ba56e-5781-465a-806c-0399828e537d" providerId="ADAL" clId="{94032564-D780-4D46-B4AB-3CE45FD9DD4C}" dt="2023-10-02T00:00:03.785" v="719" actId="478"/>
          <ac:spMkLst>
            <pc:docMk/>
            <pc:sldMk cId="0" sldId="259"/>
            <ac:spMk id="22" creationId="{1C2A6F9E-F225-5479-0C66-2079F86440F7}"/>
          </ac:spMkLst>
        </pc:spChg>
        <pc:spChg chg="add del mod">
          <ac:chgData name="Walmer, Aiden J" userId="645ba56e-5781-465a-806c-0399828e537d" providerId="ADAL" clId="{94032564-D780-4D46-B4AB-3CE45FD9DD4C}" dt="2023-10-02T00:03:32.009" v="746" actId="478"/>
          <ac:spMkLst>
            <pc:docMk/>
            <pc:sldMk cId="0" sldId="259"/>
            <ac:spMk id="23" creationId="{76304C6E-F9A3-57E2-151E-99ED48140139}"/>
          </ac:spMkLst>
        </pc:spChg>
        <pc:spChg chg="add del mod">
          <ac:chgData name="Walmer, Aiden J" userId="645ba56e-5781-465a-806c-0399828e537d" providerId="ADAL" clId="{94032564-D780-4D46-B4AB-3CE45FD9DD4C}" dt="2023-10-02T00:01:01.108" v="726" actId="478"/>
          <ac:spMkLst>
            <pc:docMk/>
            <pc:sldMk cId="0" sldId="259"/>
            <ac:spMk id="24" creationId="{5207DF19-DF37-284C-7577-30C749EE1B25}"/>
          </ac:spMkLst>
        </pc:spChg>
        <pc:spChg chg="add del mod">
          <ac:chgData name="Walmer, Aiden J" userId="645ba56e-5781-465a-806c-0399828e537d" providerId="ADAL" clId="{94032564-D780-4D46-B4AB-3CE45FD9DD4C}" dt="2023-10-02T00:02:56.200" v="743" actId="478"/>
          <ac:spMkLst>
            <pc:docMk/>
            <pc:sldMk cId="0" sldId="259"/>
            <ac:spMk id="25" creationId="{007055A7-9230-2FAB-76D8-D0CD4006CD5E}"/>
          </ac:spMkLst>
        </pc:spChg>
        <pc:spChg chg="mod">
          <ac:chgData name="Walmer, Aiden J" userId="645ba56e-5781-465a-806c-0399828e537d" providerId="ADAL" clId="{94032564-D780-4D46-B4AB-3CE45FD9DD4C}" dt="2023-10-02T00:42:32.396" v="1194" actId="207"/>
          <ac:spMkLst>
            <pc:docMk/>
            <pc:sldMk cId="0" sldId="259"/>
            <ac:spMk id="27" creationId="{880C9035-69D7-912E-72D5-9B2496DD18C2}"/>
          </ac:spMkLst>
        </pc:spChg>
        <pc:spChg chg="del mod">
          <ac:chgData name="Walmer, Aiden J" userId="645ba56e-5781-465a-806c-0399828e537d" providerId="ADAL" clId="{94032564-D780-4D46-B4AB-3CE45FD9DD4C}" dt="2023-10-02T00:04:32.441" v="758" actId="478"/>
          <ac:spMkLst>
            <pc:docMk/>
            <pc:sldMk cId="0" sldId="259"/>
            <ac:spMk id="28" creationId="{0586D0C0-0668-05DE-BC4B-9B9CCB1CD3AF}"/>
          </ac:spMkLst>
        </pc:spChg>
        <pc:spChg chg="mod">
          <ac:chgData name="Walmer, Aiden J" userId="645ba56e-5781-465a-806c-0399828e537d" providerId="ADAL" clId="{94032564-D780-4D46-B4AB-3CE45FD9DD4C}" dt="2023-10-02T00:03:38.250" v="747"/>
          <ac:spMkLst>
            <pc:docMk/>
            <pc:sldMk cId="0" sldId="259"/>
            <ac:spMk id="29" creationId="{DB2100DF-4174-0A7A-5977-8E233817A1B9}"/>
          </ac:spMkLst>
        </pc:spChg>
        <pc:spChg chg="mod">
          <ac:chgData name="Walmer, Aiden J" userId="645ba56e-5781-465a-806c-0399828e537d" providerId="ADAL" clId="{94032564-D780-4D46-B4AB-3CE45FD9DD4C}" dt="2023-10-02T00:03:38.250" v="747"/>
          <ac:spMkLst>
            <pc:docMk/>
            <pc:sldMk cId="0" sldId="259"/>
            <ac:spMk id="30" creationId="{918B5F71-155B-73D6-155B-806521352BFC}"/>
          </ac:spMkLst>
        </pc:spChg>
        <pc:spChg chg="mod">
          <ac:chgData name="Walmer, Aiden J" userId="645ba56e-5781-465a-806c-0399828e537d" providerId="ADAL" clId="{94032564-D780-4D46-B4AB-3CE45FD9DD4C}" dt="2023-10-02T00:42:26.813" v="1192" actId="207"/>
          <ac:spMkLst>
            <pc:docMk/>
            <pc:sldMk cId="0" sldId="259"/>
            <ac:spMk id="31" creationId="{251C053A-BD7A-0AB1-AAA2-D89755A78926}"/>
          </ac:spMkLst>
        </pc:spChg>
        <pc:spChg chg="mod">
          <ac:chgData name="Walmer, Aiden J" userId="645ba56e-5781-465a-806c-0399828e537d" providerId="ADAL" clId="{94032564-D780-4D46-B4AB-3CE45FD9DD4C}" dt="2023-10-02T00:42:29.963" v="1193" actId="207"/>
          <ac:spMkLst>
            <pc:docMk/>
            <pc:sldMk cId="0" sldId="259"/>
            <ac:spMk id="32" creationId="{B93D0176-72B2-614C-8131-76495896AD8C}"/>
          </ac:spMkLst>
        </pc:spChg>
        <pc:spChg chg="mod">
          <ac:chgData name="Walmer, Aiden J" userId="645ba56e-5781-465a-806c-0399828e537d" providerId="ADAL" clId="{94032564-D780-4D46-B4AB-3CE45FD9DD4C}" dt="2023-10-02T00:03:38.250" v="747"/>
          <ac:spMkLst>
            <pc:docMk/>
            <pc:sldMk cId="0" sldId="259"/>
            <ac:spMk id="33" creationId="{527EE37F-4202-5271-6EF2-0FB879B64F50}"/>
          </ac:spMkLst>
        </pc:spChg>
        <pc:spChg chg="del mod">
          <ac:chgData name="Walmer, Aiden J" userId="645ba56e-5781-465a-806c-0399828e537d" providerId="ADAL" clId="{94032564-D780-4D46-B4AB-3CE45FD9DD4C}" dt="2023-10-02T00:28:32.101" v="1070" actId="478"/>
          <ac:spMkLst>
            <pc:docMk/>
            <pc:sldMk cId="0" sldId="259"/>
            <ac:spMk id="34" creationId="{041B5765-65CA-C25D-A184-087B7142B304}"/>
          </ac:spMkLst>
        </pc:spChg>
        <pc:spChg chg="del mod">
          <ac:chgData name="Walmer, Aiden J" userId="645ba56e-5781-465a-806c-0399828e537d" providerId="ADAL" clId="{94032564-D780-4D46-B4AB-3CE45FD9DD4C}" dt="2023-10-02T00:28:35.203" v="1071" actId="478"/>
          <ac:spMkLst>
            <pc:docMk/>
            <pc:sldMk cId="0" sldId="259"/>
            <ac:spMk id="35" creationId="{B655F47F-79CD-A33D-6717-8A43C3A57B5E}"/>
          </ac:spMkLst>
        </pc:spChg>
        <pc:spChg chg="del mod">
          <ac:chgData name="Walmer, Aiden J" userId="645ba56e-5781-465a-806c-0399828e537d" providerId="ADAL" clId="{94032564-D780-4D46-B4AB-3CE45FD9DD4C}" dt="2023-10-02T00:28:48.334" v="1075" actId="478"/>
          <ac:spMkLst>
            <pc:docMk/>
            <pc:sldMk cId="0" sldId="259"/>
            <ac:spMk id="36" creationId="{AFA0C394-8719-5BAC-8182-40B3977F25D1}"/>
          </ac:spMkLst>
        </pc:spChg>
        <pc:spChg chg="del mod">
          <ac:chgData name="Walmer, Aiden J" userId="645ba56e-5781-465a-806c-0399828e537d" providerId="ADAL" clId="{94032564-D780-4D46-B4AB-3CE45FD9DD4C}" dt="2023-10-02T00:28:38.314" v="1073" actId="478"/>
          <ac:spMkLst>
            <pc:docMk/>
            <pc:sldMk cId="0" sldId="259"/>
            <ac:spMk id="37" creationId="{9AB9F0BB-C903-7734-81B6-0FB18C6B085C}"/>
          </ac:spMkLst>
        </pc:spChg>
        <pc:spChg chg="mod">
          <ac:chgData name="Walmer, Aiden J" userId="645ba56e-5781-465a-806c-0399828e537d" providerId="ADAL" clId="{94032564-D780-4D46-B4AB-3CE45FD9DD4C}" dt="2023-10-02T00:16:11.333" v="1020" actId="20577"/>
          <ac:spMkLst>
            <pc:docMk/>
            <pc:sldMk cId="0" sldId="259"/>
            <ac:spMk id="38" creationId="{4C186739-1085-50AC-4AD9-AE662FFF83A7}"/>
          </ac:spMkLst>
        </pc:spChg>
        <pc:spChg chg="mod">
          <ac:chgData name="Walmer, Aiden J" userId="645ba56e-5781-465a-806c-0399828e537d" providerId="ADAL" clId="{94032564-D780-4D46-B4AB-3CE45FD9DD4C}" dt="2023-10-01T23:11:01.560" v="11" actId="255"/>
          <ac:spMkLst>
            <pc:docMk/>
            <pc:sldMk cId="0" sldId="259"/>
            <ac:spMk id="277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3:43.206" v="1199" actId="207"/>
          <ac:spMkLst>
            <pc:docMk/>
            <pc:sldMk cId="0" sldId="259"/>
            <ac:spMk id="279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3:49.172" v="1201" actId="207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3:46.905" v="1200" actId="207"/>
          <ac:spMkLst>
            <pc:docMk/>
            <pc:sldMk cId="0" sldId="259"/>
            <ac:spMk id="283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6:27.260" v="1042" actId="478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1T23:50:33.199" v="612" actId="20577"/>
          <ac:spMkLst>
            <pc:docMk/>
            <pc:sldMk cId="0" sldId="259"/>
            <ac:spMk id="286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55.806" v="1187" actId="207"/>
          <ac:spMkLst>
            <pc:docMk/>
            <pc:sldMk cId="0" sldId="259"/>
            <ac:spMk id="288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55.806" v="1187" actId="207"/>
          <ac:spMkLst>
            <pc:docMk/>
            <pc:sldMk cId="0" sldId="259"/>
            <ac:spMk id="289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55.806" v="1187" actId="207"/>
          <ac:spMkLst>
            <pc:docMk/>
            <pc:sldMk cId="0" sldId="259"/>
            <ac:spMk id="290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58.877" v="1188" actId="207"/>
          <ac:spMkLst>
            <pc:docMk/>
            <pc:sldMk cId="0" sldId="259"/>
            <ac:spMk id="291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2:03.691" v="1190" actId="207"/>
          <ac:spMkLst>
            <pc:docMk/>
            <pc:sldMk cId="0" sldId="259"/>
            <ac:spMk id="292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2:01.185" v="1189" actId="207"/>
          <ac:spMkLst>
            <pc:docMk/>
            <pc:sldMk cId="0" sldId="259"/>
            <ac:spMk id="293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2:09.329" v="1191" actId="207"/>
          <ac:spMkLst>
            <pc:docMk/>
            <pc:sldMk cId="0" sldId="259"/>
            <ac:spMk id="294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55.806" v="1187" actId="207"/>
          <ac:spMkLst>
            <pc:docMk/>
            <pc:sldMk cId="0" sldId="259"/>
            <ac:spMk id="295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7:11.165" v="1052" actId="478"/>
          <ac:spMkLst>
            <pc:docMk/>
            <pc:sldMk cId="0" sldId="259"/>
            <ac:spMk id="296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07.900" v="1179" actId="207"/>
          <ac:spMkLst>
            <pc:docMk/>
            <pc:sldMk cId="0" sldId="259"/>
            <ac:spMk id="298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09.958" v="1180" actId="207"/>
          <ac:spMkLst>
            <pc:docMk/>
            <pc:sldMk cId="0" sldId="259"/>
            <ac:spMk id="299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1T23:27:31.516" v="407" actId="1037"/>
          <ac:spMkLst>
            <pc:docMk/>
            <pc:sldMk cId="0" sldId="259"/>
            <ac:spMk id="301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2:59:58.785" v="1225" actId="20577"/>
          <ac:spMkLst>
            <pc:docMk/>
            <pc:sldMk cId="0" sldId="259"/>
            <ac:spMk id="302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12.540" v="1181" actId="207"/>
          <ac:spMkLst>
            <pc:docMk/>
            <pc:sldMk cId="0" sldId="259"/>
            <ac:spMk id="303" creationId="{00000000-0000-0000-0000-000000000000}"/>
          </ac:spMkLst>
        </pc:spChg>
        <pc:spChg chg="add del">
          <ac:chgData name="Walmer, Aiden J" userId="645ba56e-5781-465a-806c-0399828e537d" providerId="ADAL" clId="{94032564-D780-4D46-B4AB-3CE45FD9DD4C}" dt="2023-10-02T00:27:40.134" v="1058" actId="478"/>
          <ac:spMkLst>
            <pc:docMk/>
            <pc:sldMk cId="0" sldId="259"/>
            <ac:spMk id="304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7:28.210" v="1056" actId="478"/>
          <ac:spMkLst>
            <pc:docMk/>
            <pc:sldMk cId="0" sldId="259"/>
            <ac:spMk id="305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7:25.491" v="1055" actId="478"/>
          <ac:spMkLst>
            <pc:docMk/>
            <pc:sldMk cId="0" sldId="259"/>
            <ac:spMk id="306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7:56.154" v="1061" actId="478"/>
          <ac:spMkLst>
            <pc:docMk/>
            <pc:sldMk cId="0" sldId="259"/>
            <ac:spMk id="307" creationId="{00000000-0000-0000-0000-000000000000}"/>
          </ac:spMkLst>
        </pc:spChg>
        <pc:spChg chg="add del mod">
          <ac:chgData name="Walmer, Aiden J" userId="645ba56e-5781-465a-806c-0399828e537d" providerId="ADAL" clId="{94032564-D780-4D46-B4AB-3CE45FD9DD4C}" dt="2023-10-02T00:27:52.378" v="1060" actId="478"/>
          <ac:spMkLst>
            <pc:docMk/>
            <pc:sldMk cId="0" sldId="259"/>
            <ac:spMk id="308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1T23:49:28.444" v="535" actId="255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22:39.754" v="1026" actId="207"/>
          <ac:spMkLst>
            <pc:docMk/>
            <pc:sldMk cId="0" sldId="259"/>
            <ac:spMk id="311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22:35.841" v="1025" actId="207"/>
          <ac:spMkLst>
            <pc:docMk/>
            <pc:sldMk cId="0" sldId="259"/>
            <ac:spMk id="312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2:16:31.687" v="1202" actId="20577"/>
          <ac:spMkLst>
            <pc:docMk/>
            <pc:sldMk cId="0" sldId="259"/>
            <ac:spMk id="315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22:43.524" v="1027" actId="207"/>
          <ac:spMkLst>
            <pc:docMk/>
            <pc:sldMk cId="0" sldId="259"/>
            <ac:spMk id="316" creationId="{00000000-0000-0000-0000-000000000000}"/>
          </ac:spMkLst>
        </pc:spChg>
        <pc:spChg chg="add del">
          <ac:chgData name="Walmer, Aiden J" userId="645ba56e-5781-465a-806c-0399828e537d" providerId="ADAL" clId="{94032564-D780-4D46-B4AB-3CE45FD9DD4C}" dt="2023-10-02T00:26:39.146" v="1047" actId="478"/>
          <ac:spMkLst>
            <pc:docMk/>
            <pc:sldMk cId="0" sldId="259"/>
            <ac:spMk id="317" creationId="{00000000-0000-0000-0000-000000000000}"/>
          </ac:spMkLst>
        </pc:spChg>
        <pc:spChg chg="del mod">
          <ac:chgData name="Walmer, Aiden J" userId="645ba56e-5781-465a-806c-0399828e537d" providerId="ADAL" clId="{94032564-D780-4D46-B4AB-3CE45FD9DD4C}" dt="2023-10-02T00:28:53.268" v="1077" actId="478"/>
          <ac:spMkLst>
            <pc:docMk/>
            <pc:sldMk cId="0" sldId="259"/>
            <ac:spMk id="318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6:51.425" v="1050" actId="478"/>
          <ac:spMkLst>
            <pc:docMk/>
            <pc:sldMk cId="0" sldId="259"/>
            <ac:spMk id="319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7:02.598" v="1051" actId="478"/>
          <ac:spMkLst>
            <pc:docMk/>
            <pc:sldMk cId="0" sldId="259"/>
            <ac:spMk id="320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6:48.305" v="1049" actId="478"/>
          <ac:spMkLst>
            <pc:docMk/>
            <pc:sldMk cId="0" sldId="259"/>
            <ac:spMk id="321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6:42.019" v="1048" actId="478"/>
          <ac:spMkLst>
            <pc:docMk/>
            <pc:sldMk cId="0" sldId="259"/>
            <ac:spMk id="322" creationId="{00000000-0000-0000-0000-000000000000}"/>
          </ac:spMkLst>
        </pc:spChg>
        <pc:spChg chg="del mod">
          <ac:chgData name="Walmer, Aiden J" userId="645ba56e-5781-465a-806c-0399828e537d" providerId="ADAL" clId="{94032564-D780-4D46-B4AB-3CE45FD9DD4C}" dt="2023-10-02T00:26:33.036" v="1045" actId="478"/>
          <ac:spMkLst>
            <pc:docMk/>
            <pc:sldMk cId="0" sldId="259"/>
            <ac:spMk id="323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12:23.186" v="879" actId="20577"/>
          <ac:spMkLst>
            <pc:docMk/>
            <pc:sldMk cId="0" sldId="259"/>
            <ac:spMk id="324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34.320" v="1183" actId="207"/>
          <ac:spMkLst>
            <pc:docMk/>
            <pc:sldMk cId="0" sldId="259"/>
            <ac:spMk id="326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31.877" v="1182" actId="207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11:58.659" v="864" actId="1037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38.799" v="1185" actId="207"/>
          <ac:spMkLst>
            <pc:docMk/>
            <pc:sldMk cId="0" sldId="259"/>
            <ac:spMk id="330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1:36.407" v="1184" actId="207"/>
          <ac:spMkLst>
            <pc:docMk/>
            <pc:sldMk cId="0" sldId="259"/>
            <ac:spMk id="331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7:17.122" v="1054" actId="478"/>
          <ac:spMkLst>
            <pc:docMk/>
            <pc:sldMk cId="0" sldId="259"/>
            <ac:spMk id="333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7:14.144" v="1053" actId="478"/>
          <ac:spMkLst>
            <pc:docMk/>
            <pc:sldMk cId="0" sldId="259"/>
            <ac:spMk id="334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11:58.659" v="864" actId="1037"/>
          <ac:spMkLst>
            <pc:docMk/>
            <pc:sldMk cId="0" sldId="259"/>
            <ac:spMk id="335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2:59.284" v="1195" actId="207"/>
          <ac:spMkLst>
            <pc:docMk/>
            <pc:sldMk cId="0" sldId="259"/>
            <ac:spMk id="337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3:04.254" v="1196" actId="207"/>
          <ac:spMkLst>
            <pc:docMk/>
            <pc:sldMk cId="0" sldId="259"/>
            <ac:spMk id="338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2:16:55.207" v="1207" actId="1037"/>
          <ac:spMkLst>
            <pc:docMk/>
            <pc:sldMk cId="0" sldId="259"/>
            <ac:spMk id="340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2:59:18.574" v="1219" actId="20577"/>
          <ac:spMkLst>
            <pc:docMk/>
            <pc:sldMk cId="0" sldId="259"/>
            <ac:spMk id="341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0:43:07.865" v="1197" actId="207"/>
          <ac:spMkLst>
            <pc:docMk/>
            <pc:sldMk cId="0" sldId="259"/>
            <ac:spMk id="342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8:05.778" v="1063" actId="478"/>
          <ac:spMkLst>
            <pc:docMk/>
            <pc:sldMk cId="0" sldId="259"/>
            <ac:spMk id="344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8:13.158" v="1065" actId="478"/>
          <ac:spMkLst>
            <pc:docMk/>
            <pc:sldMk cId="0" sldId="259"/>
            <ac:spMk id="345" creationId="{00000000-0000-0000-0000-000000000000}"/>
          </ac:spMkLst>
        </pc:spChg>
        <pc:spChg chg="del mod">
          <ac:chgData name="Walmer, Aiden J" userId="645ba56e-5781-465a-806c-0399828e537d" providerId="ADAL" clId="{94032564-D780-4D46-B4AB-3CE45FD9DD4C}" dt="2023-10-02T00:28:20.705" v="1067" actId="478"/>
          <ac:spMkLst>
            <pc:docMk/>
            <pc:sldMk cId="0" sldId="259"/>
            <ac:spMk id="346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8:03.390" v="1062" actId="478"/>
          <ac:spMkLst>
            <pc:docMk/>
            <pc:sldMk cId="0" sldId="259"/>
            <ac:spMk id="347" creationId="{00000000-0000-0000-0000-000000000000}"/>
          </ac:spMkLst>
        </pc:spChg>
        <pc:spChg chg="del">
          <ac:chgData name="Walmer, Aiden J" userId="645ba56e-5781-465a-806c-0399828e537d" providerId="ADAL" clId="{94032564-D780-4D46-B4AB-3CE45FD9DD4C}" dt="2023-10-02T00:28:09.117" v="1064" actId="478"/>
          <ac:spMkLst>
            <pc:docMk/>
            <pc:sldMk cId="0" sldId="259"/>
            <ac:spMk id="348" creationId="{00000000-0000-0000-0000-000000000000}"/>
          </ac:spMkLst>
        </pc:spChg>
        <pc:spChg chg="mod">
          <ac:chgData name="Walmer, Aiden J" userId="645ba56e-5781-465a-806c-0399828e537d" providerId="ADAL" clId="{94032564-D780-4D46-B4AB-3CE45FD9DD4C}" dt="2023-10-02T02:16:55.207" v="1207" actId="1037"/>
          <ac:spMkLst>
            <pc:docMk/>
            <pc:sldMk cId="0" sldId="259"/>
            <ac:spMk id="349" creationId="{00000000-0000-0000-0000-000000000000}"/>
          </ac:spMkLst>
        </pc:spChg>
        <pc:grpChg chg="add del mod">
          <ac:chgData name="Walmer, Aiden J" userId="645ba56e-5781-465a-806c-0399828e537d" providerId="ADAL" clId="{94032564-D780-4D46-B4AB-3CE45FD9DD4C}" dt="2023-10-02T00:03:29.432" v="745" actId="478"/>
          <ac:grpSpMkLst>
            <pc:docMk/>
            <pc:sldMk cId="0" sldId="259"/>
            <ac:grpSpMk id="4" creationId="{7D2146DE-C60A-6A4C-5939-DA1687D6C617}"/>
          </ac:grpSpMkLst>
        </pc:grpChg>
        <pc:grpChg chg="add del mod">
          <ac:chgData name="Walmer, Aiden J" userId="645ba56e-5781-465a-806c-0399828e537d" providerId="ADAL" clId="{94032564-D780-4D46-B4AB-3CE45FD9DD4C}" dt="2023-10-01T23:57:44.614" v="703"/>
          <ac:grpSpMkLst>
            <pc:docMk/>
            <pc:sldMk cId="0" sldId="259"/>
            <ac:grpSpMk id="13" creationId="{45187A33-B954-FB3D-28A4-2D8714AD16FF}"/>
          </ac:grpSpMkLst>
        </pc:grpChg>
        <pc:grpChg chg="add mod">
          <ac:chgData name="Walmer, Aiden J" userId="645ba56e-5781-465a-806c-0399828e537d" providerId="ADAL" clId="{94032564-D780-4D46-B4AB-3CE45FD9DD4C}" dt="2023-10-02T00:09:20.797" v="817" actId="1076"/>
          <ac:grpSpMkLst>
            <pc:docMk/>
            <pc:sldMk cId="0" sldId="259"/>
            <ac:grpSpMk id="26" creationId="{60F6AD52-A562-E490-90B9-792254A3AC2B}"/>
          </ac:grpSpMkLst>
        </pc:grpChg>
        <pc:grpChg chg="mod">
          <ac:chgData name="Walmer, Aiden J" userId="645ba56e-5781-465a-806c-0399828e537d" providerId="ADAL" clId="{94032564-D780-4D46-B4AB-3CE45FD9DD4C}" dt="2023-10-02T00:06:00.872" v="779" actId="1038"/>
          <ac:grpSpMkLst>
            <pc:docMk/>
            <pc:sldMk cId="0" sldId="259"/>
            <ac:grpSpMk id="278" creationId="{00000000-0000-0000-0000-000000000000}"/>
          </ac:grpSpMkLst>
        </pc:grpChg>
        <pc:grpChg chg="mod">
          <ac:chgData name="Walmer, Aiden J" userId="645ba56e-5781-465a-806c-0399828e537d" providerId="ADAL" clId="{94032564-D780-4D46-B4AB-3CE45FD9DD4C}" dt="2023-10-02T00:41:55.806" v="1187" actId="207"/>
          <ac:grpSpMkLst>
            <pc:docMk/>
            <pc:sldMk cId="0" sldId="259"/>
            <ac:grpSpMk id="287" creationId="{00000000-0000-0000-0000-000000000000}"/>
          </ac:grpSpMkLst>
        </pc:grpChg>
        <pc:grpChg chg="mod">
          <ac:chgData name="Walmer, Aiden J" userId="645ba56e-5781-465a-806c-0399828e537d" providerId="ADAL" clId="{94032564-D780-4D46-B4AB-3CE45FD9DD4C}" dt="2023-10-02T00:07:31.225" v="805" actId="1037"/>
          <ac:grpSpMkLst>
            <pc:docMk/>
            <pc:sldMk cId="0" sldId="259"/>
            <ac:grpSpMk id="297" creationId="{00000000-0000-0000-0000-000000000000}"/>
          </ac:grpSpMkLst>
        </pc:grpChg>
        <pc:grpChg chg="mod">
          <ac:chgData name="Walmer, Aiden J" userId="645ba56e-5781-465a-806c-0399828e537d" providerId="ADAL" clId="{94032564-D780-4D46-B4AB-3CE45FD9DD4C}" dt="2023-10-02T00:05:53.721" v="778" actId="1037"/>
          <ac:grpSpMkLst>
            <pc:docMk/>
            <pc:sldMk cId="0" sldId="259"/>
            <ac:grpSpMk id="310" creationId="{00000000-0000-0000-0000-000000000000}"/>
          </ac:grpSpMkLst>
        </pc:grpChg>
        <pc:grpChg chg="mod">
          <ac:chgData name="Walmer, Aiden J" userId="645ba56e-5781-465a-806c-0399828e537d" providerId="ADAL" clId="{94032564-D780-4D46-B4AB-3CE45FD9DD4C}" dt="2023-10-02T00:11:24.071" v="843" actId="1076"/>
          <ac:grpSpMkLst>
            <pc:docMk/>
            <pc:sldMk cId="0" sldId="259"/>
            <ac:grpSpMk id="325" creationId="{00000000-0000-0000-0000-000000000000}"/>
          </ac:grpSpMkLst>
        </pc:grpChg>
        <pc:grpChg chg="mod">
          <ac:chgData name="Walmer, Aiden J" userId="645ba56e-5781-465a-806c-0399828e537d" providerId="ADAL" clId="{94032564-D780-4D46-B4AB-3CE45FD9DD4C}" dt="2023-10-02T00:07:41.551" v="808" actId="1037"/>
          <ac:grpSpMkLst>
            <pc:docMk/>
            <pc:sldMk cId="0" sldId="259"/>
            <ac:grpSpMk id="336" creationId="{00000000-0000-0000-0000-000000000000}"/>
          </ac:grpSpMkLst>
        </pc:grpChg>
        <pc:picChg chg="add mod">
          <ac:chgData name="Walmer, Aiden J" userId="645ba56e-5781-465a-806c-0399828e537d" providerId="ADAL" clId="{94032564-D780-4D46-B4AB-3CE45FD9DD4C}" dt="2023-10-02T00:36:24.278" v="1145" actId="1037"/>
          <ac:picMkLst>
            <pc:docMk/>
            <pc:sldMk cId="0" sldId="259"/>
            <ac:picMk id="1026" creationId="{E7628379-ECBA-C6A2-7A10-B522101B9CE3}"/>
          </ac:picMkLst>
        </pc:picChg>
        <pc:picChg chg="add del mod">
          <ac:chgData name="Walmer, Aiden J" userId="645ba56e-5781-465a-806c-0399828e537d" providerId="ADAL" clId="{94032564-D780-4D46-B4AB-3CE45FD9DD4C}" dt="2023-10-02T00:35:39.190" v="1133" actId="478"/>
          <ac:picMkLst>
            <pc:docMk/>
            <pc:sldMk cId="0" sldId="259"/>
            <ac:picMk id="1028" creationId="{2093777B-4882-05F7-71EF-B7DC35B4D53E}"/>
          </ac:picMkLst>
        </pc:picChg>
        <pc:picChg chg="add mod">
          <ac:chgData name="Walmer, Aiden J" userId="645ba56e-5781-465a-806c-0399828e537d" providerId="ADAL" clId="{94032564-D780-4D46-B4AB-3CE45FD9DD4C}" dt="2023-10-02T00:38:42.706" v="1168" actId="14100"/>
          <ac:picMkLst>
            <pc:docMk/>
            <pc:sldMk cId="0" sldId="259"/>
            <ac:picMk id="1030" creationId="{A2B4039E-1A97-A3F1-1F2B-963EC4661B03}"/>
          </ac:picMkLst>
        </pc:picChg>
        <pc:picChg chg="add del mod">
          <ac:chgData name="Walmer, Aiden J" userId="645ba56e-5781-465a-806c-0399828e537d" providerId="ADAL" clId="{94032564-D780-4D46-B4AB-3CE45FD9DD4C}" dt="2023-10-02T00:37:34.472" v="1153" actId="478"/>
          <ac:picMkLst>
            <pc:docMk/>
            <pc:sldMk cId="0" sldId="259"/>
            <ac:picMk id="1032" creationId="{715A1222-8A33-6E3F-B348-B576A673F0D7}"/>
          </ac:picMkLst>
        </pc:picChg>
        <pc:picChg chg="add mod">
          <ac:chgData name="Walmer, Aiden J" userId="645ba56e-5781-465a-806c-0399828e537d" providerId="ADAL" clId="{94032564-D780-4D46-B4AB-3CE45FD9DD4C}" dt="2023-10-02T00:33:22.791" v="1101" actId="1076"/>
          <ac:picMkLst>
            <pc:docMk/>
            <pc:sldMk cId="0" sldId="259"/>
            <ac:picMk id="1034" creationId="{B9CB4C3A-D426-00BA-0FE9-74916AE3C350}"/>
          </ac:picMkLst>
        </pc:picChg>
        <pc:picChg chg="add mod">
          <ac:chgData name="Walmer, Aiden J" userId="645ba56e-5781-465a-806c-0399828e537d" providerId="ADAL" clId="{94032564-D780-4D46-B4AB-3CE45FD9DD4C}" dt="2023-10-02T00:35:02.277" v="1130" actId="1038"/>
          <ac:picMkLst>
            <pc:docMk/>
            <pc:sldMk cId="0" sldId="259"/>
            <ac:picMk id="1036" creationId="{9C45A684-BDBB-A6B9-B2F2-E2AE41020533}"/>
          </ac:picMkLst>
        </pc:picChg>
        <pc:picChg chg="add mod">
          <ac:chgData name="Walmer, Aiden J" userId="645ba56e-5781-465a-806c-0399828e537d" providerId="ADAL" clId="{94032564-D780-4D46-B4AB-3CE45FD9DD4C}" dt="2023-10-02T00:33:10.128" v="1097" actId="1076"/>
          <ac:picMkLst>
            <pc:docMk/>
            <pc:sldMk cId="0" sldId="259"/>
            <ac:picMk id="1038" creationId="{ABCEC8D0-C003-2F95-BE39-C8E12FA8E888}"/>
          </ac:picMkLst>
        </pc:picChg>
        <pc:picChg chg="add mod">
          <ac:chgData name="Walmer, Aiden J" userId="645ba56e-5781-465a-806c-0399828e537d" providerId="ADAL" clId="{94032564-D780-4D46-B4AB-3CE45FD9DD4C}" dt="2023-10-02T00:39:32.166" v="1177" actId="207"/>
          <ac:picMkLst>
            <pc:docMk/>
            <pc:sldMk cId="0" sldId="259"/>
            <ac:picMk id="1040" creationId="{435D1638-DA12-53ED-D08B-8C6484CB099E}"/>
          </ac:picMkLst>
        </pc:picChg>
        <pc:picChg chg="add mod">
          <ac:chgData name="Walmer, Aiden J" userId="645ba56e-5781-465a-806c-0399828e537d" providerId="ADAL" clId="{94032564-D780-4D46-B4AB-3CE45FD9DD4C}" dt="2023-10-02T00:39:11.842" v="1174" actId="1037"/>
          <ac:picMkLst>
            <pc:docMk/>
            <pc:sldMk cId="0" sldId="259"/>
            <ac:picMk id="1042" creationId="{25525236-FF95-BBA8-977B-45C03AB727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E3A8A-FAC8-4024-9288-6FCE85FB577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630D0-26D9-4F7B-B250-0D51EF6F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1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65d7c64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65d7c64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553B-91E9-B6AA-6651-A71FA0FC4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37B16-E2B7-A1CB-B491-BA1D8B77E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6006-0F55-3AD5-88E2-0910D711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7965-FCB9-E70E-659C-7A6F7DCF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0355-AFC8-E622-E54B-1E12D057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38C2-4840-EA4F-8350-B1CF7F9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7444E-CF2E-E265-EDB7-2FF74CBE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E4A0-2D98-7814-DBEB-28AD3473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E911-D196-86F0-F214-06C35959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F833-AB24-508A-93FC-79552D7F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BC5FD-6F5D-E7CD-6525-1D0C8AA95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C928A-77C1-3626-6114-6D130040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356A-8411-6190-C4A8-A08D32F2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2909-818B-D724-498F-30249A5F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4190-8CF2-BBBB-28F7-EAC54CAD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6C68-4BF7-748E-AE09-412DDD95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C424-11CF-0544-D193-767F20AA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76B5-7516-158B-36D4-476C1ECE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C71-0350-F062-B7B3-78FC7571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A5FF-3BA1-E652-2AD1-2C7D25C8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8799-81C1-B750-37DE-9AD438A3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7A68-556D-B590-43D3-A6CF8016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2D28-25FD-DAEB-804D-9171E814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18EF-5BD4-3D20-34E6-68C49012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D2BA-DBBF-3077-A2CE-5A6C8384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B4D4-EC3B-AE01-0C5D-2040F382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DA5F-1012-0942-36D8-10325113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D1274-2096-7ADB-C01E-7B5F78E5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6533B-3C0C-5EE7-2CED-0E0FC2B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CA432-758E-7583-AD2C-2B832DF1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46E9-B483-D6BF-09C2-67C1A9C4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B346-594C-6FDF-2B87-ADDE13A8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F585-7A23-9223-3A3E-1AFF1D2D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6C26C-BE3B-65D3-03D5-A70F6BAF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7562B-E753-33A2-2BE4-13554B3A1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E2E8C-B610-0F32-4D47-F3010E05B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4026D-8A91-35C9-DF58-C43FE6DF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99BFD-185C-F26C-F591-87DB6EDA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63DE4-90E0-F619-35FB-E4AA09E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D6A6-F3EC-ADFD-887F-4B8489FA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DEF93-E373-3750-DF4E-6ABC620A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DEA5E-3777-FC5F-3FA3-2B0EAFB6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B01B0-1B32-015B-04D6-71FCBDFF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202D2-0666-C002-50D5-276F386E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82F58-F8A4-9E41-0484-5C2A1DBC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00A2-62A5-79BE-416C-B6C9B1E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F625-6B92-D0FF-0C0B-05E3E7F3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B12F-E57E-7B33-63C4-35319631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7262-20CC-1FD7-A323-401E77D85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A108-3190-C400-286D-8E42DD8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25F8-B132-AD68-1FE4-DF870141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1296-A998-004B-6089-AA47A4F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07AE-99A0-1EA0-E6DC-7A02AECE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5DDE9-88E6-D880-72ED-224BC028E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91934-7A88-741E-5FA4-53AD01B1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A3D5-7E49-2C2A-8F7B-596E93AC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5784-1FE1-28BB-83E5-25DD5ED9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E1B5-F207-767E-3E5B-4DCD60A1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1E3F1-4F62-59F6-8CE6-16467896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AB46-ACAC-2643-759D-216F2C2E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9B7A-FC63-FFD8-DDBA-260C38BF5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7794-1FED-4C84-97B6-F426EF552B5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E5FA-9ECA-CAB2-9618-87E4E80E0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CC55-33C3-3D43-63CE-4B6052C99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0188-A18F-4F5F-88AA-A36A702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3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947000" y="505437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Calorie Capture Semester Progression Timeline</a:t>
            </a:r>
            <a:endParaRPr sz="4000" dirty="0"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685910" y="1752276"/>
            <a:ext cx="1883614" cy="2564614"/>
            <a:chOff x="1036274" y="1121000"/>
            <a:chExt cx="1412710" cy="1923461"/>
          </a:xfrm>
        </p:grpSpPr>
        <p:sp>
          <p:nvSpPr>
            <p:cNvPr id="279" name="Google Shape;279;p18"/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6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6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36274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  <a:sym typeface="Fira Sans Extra Condensed Medium"/>
                </a:rPr>
                <a:t>Week 4 (09/11/23) </a:t>
              </a:r>
              <a:endParaRPr sz="16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Research topic and related works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671512" y="1752277"/>
            <a:ext cx="1883112" cy="2564615"/>
            <a:chOff x="3291048" y="1121000"/>
            <a:chExt cx="1412334" cy="1923461"/>
          </a:xfrm>
        </p:grpSpPr>
        <p:sp>
          <p:nvSpPr>
            <p:cNvPr id="288" name="Google Shape;288;p18"/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Finalize UI for webpage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291048" y="1121000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Week 9 (10/16/23)</a:t>
              </a: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779077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6617645" y="1752277"/>
            <a:ext cx="1974010" cy="2564615"/>
            <a:chOff x="5510454" y="1121000"/>
            <a:chExt cx="1480507" cy="1923461"/>
          </a:xfrm>
        </p:grpSpPr>
        <p:sp>
          <p:nvSpPr>
            <p:cNvPr id="298" name="Google Shape;298;p18"/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510455" y="1121000"/>
              <a:ext cx="1480506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510454" y="1121000"/>
              <a:ext cx="1480506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  <a:sym typeface="Fira Sans Extra Condensed Medium"/>
                </a:rPr>
                <a:t>Week 1</a:t>
              </a:r>
              <a:r>
                <a:rPr lang="en" sz="1600" b="1" dirty="0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  <a:sym typeface="Fira Sans Extra Condensed Medium"/>
                </a:rPr>
                <a:t>3</a:t>
              </a:r>
              <a:r>
                <a:rPr lang="en" sz="1600" b="1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  <a:sym typeface="Fira Sans Extra Condensed Medium"/>
                </a:rPr>
                <a:t> (11/13/23</a:t>
              </a:r>
              <a:r>
                <a:rPr lang="en" sz="1600" b="1" dirty="0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  <a:sym typeface="Fira Sans Extra Condensed Medium"/>
                </a:rPr>
                <a:t>)</a:t>
              </a:r>
              <a:endParaRPr lang="en-US" sz="16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03385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5632829" y="1469058"/>
              <a:ext cx="1318295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Utilize dataset and create associated database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2179952" y="3535643"/>
            <a:ext cx="1883612" cy="2572088"/>
            <a:chOff x="2163474" y="2458524"/>
            <a:chExt cx="1412709" cy="1929066"/>
          </a:xfrm>
        </p:grpSpPr>
        <p:sp>
          <p:nvSpPr>
            <p:cNvPr id="311" name="Google Shape;311;p18"/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63474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Week 7 (10/02/23)</a:t>
              </a: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en-US"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UI for webpage</a:t>
              </a:r>
            </a:p>
            <a:p>
              <a:pPr algn="ctr"/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5141176" y="3535643"/>
            <a:ext cx="1980312" cy="2572088"/>
            <a:chOff x="4394710" y="2458524"/>
            <a:chExt cx="1485230" cy="1929066"/>
          </a:xfrm>
        </p:grpSpPr>
        <p:sp>
          <p:nvSpPr>
            <p:cNvPr id="326" name="Google Shape;326;p18"/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394710" y="3399597"/>
              <a:ext cx="1485223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94717" y="4051022"/>
              <a:ext cx="1485223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Week 11 (10/30/23)</a:t>
              </a:r>
              <a:endParaRPr sz="1600" b="1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906651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4467222" y="3504600"/>
              <a:ext cx="131724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 image uploader on website 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8133408" y="3535643"/>
            <a:ext cx="1980307" cy="2572088"/>
            <a:chOff x="6656800" y="2458524"/>
            <a:chExt cx="1485229" cy="1929066"/>
          </a:xfrm>
        </p:grpSpPr>
        <p:sp>
          <p:nvSpPr>
            <p:cNvPr id="337" name="Google Shape;337;p18"/>
            <p:cNvSpPr/>
            <p:nvPr/>
          </p:nvSpPr>
          <p:spPr>
            <a:xfrm>
              <a:off x="7573133" y="2639054"/>
              <a:ext cx="436024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656800" y="3399597"/>
              <a:ext cx="1485226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656802" y="4051022"/>
              <a:ext cx="1485227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  <a:sym typeface="Fira Sans Extra Condensed Medium"/>
                </a:rPr>
                <a:t>Week 16 (12/04/23)</a:t>
              </a: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161048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56341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Image detection for food type and calorie count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" name="Google Shape;297;p18">
            <a:extLst>
              <a:ext uri="{FF2B5EF4-FFF2-40B4-BE49-F238E27FC236}">
                <a16:creationId xmlns:a16="http://schemas.microsoft.com/office/drawing/2014/main" id="{60F6AD52-A562-E490-90B9-792254A3AC2B}"/>
              </a:ext>
            </a:extLst>
          </p:cNvPr>
          <p:cNvGrpSpPr/>
          <p:nvPr/>
        </p:nvGrpSpPr>
        <p:grpSpPr>
          <a:xfrm>
            <a:off x="9580371" y="1752276"/>
            <a:ext cx="1974010" cy="2564615"/>
            <a:chOff x="5510454" y="1121000"/>
            <a:chExt cx="1480507" cy="1923461"/>
          </a:xfrm>
        </p:grpSpPr>
        <p:sp>
          <p:nvSpPr>
            <p:cNvPr id="27" name="Google Shape;298;p18">
              <a:extLst>
                <a:ext uri="{FF2B5EF4-FFF2-40B4-BE49-F238E27FC236}">
                  <a16:creationId xmlns:a16="http://schemas.microsoft.com/office/drawing/2014/main" id="{880C9035-69D7-912E-72D5-9B2496DD18C2}"/>
                </a:ext>
              </a:extLst>
            </p:cNvPr>
            <p:cNvSpPr/>
            <p:nvPr/>
          </p:nvSpPr>
          <p:spPr>
            <a:xfrm>
              <a:off x="5684440" y="2639054"/>
              <a:ext cx="499438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00;p18">
              <a:extLst>
                <a:ext uri="{FF2B5EF4-FFF2-40B4-BE49-F238E27FC236}">
                  <a16:creationId xmlns:a16="http://schemas.microsoft.com/office/drawing/2014/main" id="{DB2100DF-4174-0A7A-5977-8E233817A1B9}"/>
                </a:ext>
              </a:extLst>
            </p:cNvPr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01;p18">
              <a:extLst>
                <a:ext uri="{FF2B5EF4-FFF2-40B4-BE49-F238E27FC236}">
                  <a16:creationId xmlns:a16="http://schemas.microsoft.com/office/drawing/2014/main" id="{918B5F71-155B-73D6-155B-806521352BFC}"/>
                </a:ext>
              </a:extLst>
            </p:cNvPr>
            <p:cNvSpPr/>
            <p:nvPr/>
          </p:nvSpPr>
          <p:spPr>
            <a:xfrm>
              <a:off x="5510455" y="1121000"/>
              <a:ext cx="1480506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02;p18">
              <a:extLst>
                <a:ext uri="{FF2B5EF4-FFF2-40B4-BE49-F238E27FC236}">
                  <a16:creationId xmlns:a16="http://schemas.microsoft.com/office/drawing/2014/main" id="{251C053A-BD7A-0AB1-AAA2-D89755A78926}"/>
                </a:ext>
              </a:extLst>
            </p:cNvPr>
            <p:cNvSpPr/>
            <p:nvPr/>
          </p:nvSpPr>
          <p:spPr>
            <a:xfrm>
              <a:off x="5510454" y="1121000"/>
              <a:ext cx="1480507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  <a:sym typeface="Fira Sans Extra Condensed Medium"/>
                </a:rPr>
                <a:t>SEMESTER OVER!</a:t>
              </a:r>
            </a:p>
          </p:txBody>
        </p:sp>
        <p:sp>
          <p:nvSpPr>
            <p:cNvPr id="32" name="Google Shape;303;p18">
              <a:extLst>
                <a:ext uri="{FF2B5EF4-FFF2-40B4-BE49-F238E27FC236}">
                  <a16:creationId xmlns:a16="http://schemas.microsoft.com/office/drawing/2014/main" id="{B93D0176-72B2-614C-8131-76495896AD8C}"/>
                </a:ext>
              </a:extLst>
            </p:cNvPr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04;p18">
              <a:extLst>
                <a:ext uri="{FF2B5EF4-FFF2-40B4-BE49-F238E27FC236}">
                  <a16:creationId xmlns:a16="http://schemas.microsoft.com/office/drawing/2014/main" id="{527EE37F-4202-5271-6EF2-0FB879B64F50}"/>
                </a:ext>
              </a:extLst>
            </p:cNvPr>
            <p:cNvSpPr/>
            <p:nvPr/>
          </p:nvSpPr>
          <p:spPr>
            <a:xfrm>
              <a:off x="603385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09;p18">
              <a:extLst>
                <a:ext uri="{FF2B5EF4-FFF2-40B4-BE49-F238E27FC236}">
                  <a16:creationId xmlns:a16="http://schemas.microsoft.com/office/drawing/2014/main" id="{4C186739-1085-50AC-4AD9-AE662FFF83A7}"/>
                </a:ext>
              </a:extLst>
            </p:cNvPr>
            <p:cNvSpPr txBox="1"/>
            <p:nvPr/>
          </p:nvSpPr>
          <p:spPr>
            <a:xfrm>
              <a:off x="5632829" y="1469058"/>
              <a:ext cx="1318295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All semester goals reached!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6" name="Picture 2" descr="Search ">
            <a:extLst>
              <a:ext uri="{FF2B5EF4-FFF2-40B4-BE49-F238E27FC236}">
                <a16:creationId xmlns:a16="http://schemas.microsoft.com/office/drawing/2014/main" id="{E7628379-ECBA-C6A2-7A10-B522101B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87" y="3738486"/>
            <a:ext cx="389521" cy="38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ite ">
            <a:extLst>
              <a:ext uri="{FF2B5EF4-FFF2-40B4-BE49-F238E27FC236}">
                <a16:creationId xmlns:a16="http://schemas.microsoft.com/office/drawing/2014/main" id="{A2B4039E-1A97-A3F1-1F2B-963EC466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86" y="3752663"/>
            <a:ext cx="381432" cy="3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base ">
            <a:extLst>
              <a:ext uri="{FF2B5EF4-FFF2-40B4-BE49-F238E27FC236}">
                <a16:creationId xmlns:a16="http://schemas.microsoft.com/office/drawing/2014/main" id="{B9CB4C3A-D426-00BA-0FE9-74916AE3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22" y="3724984"/>
            <a:ext cx="402571" cy="4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ophy ">
            <a:extLst>
              <a:ext uri="{FF2B5EF4-FFF2-40B4-BE49-F238E27FC236}">
                <a16:creationId xmlns:a16="http://schemas.microsoft.com/office/drawing/2014/main" id="{9C45A684-BDBB-A6B9-B2F2-E2AE4102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96" y="3738486"/>
            <a:ext cx="389521" cy="38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">
            <a:extLst>
              <a:ext uri="{FF2B5EF4-FFF2-40B4-BE49-F238E27FC236}">
                <a16:creationId xmlns:a16="http://schemas.microsoft.com/office/drawing/2014/main" id="{ABCEC8D0-C003-2F95-BE39-C8E12FA8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70" y="3758012"/>
            <a:ext cx="351333" cy="35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lobe ">
            <a:extLst>
              <a:ext uri="{FF2B5EF4-FFF2-40B4-BE49-F238E27FC236}">
                <a16:creationId xmlns:a16="http://schemas.microsoft.com/office/drawing/2014/main" id="{435D1638-DA12-53ED-D08B-8C6484CB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67" y="3727211"/>
            <a:ext cx="398118" cy="398118"/>
          </a:xfrm>
          <a:prstGeom prst="rect">
            <a:avLst/>
          </a:prstGeom>
          <a:noFill/>
        </p:spPr>
      </p:pic>
      <p:pic>
        <p:nvPicPr>
          <p:cNvPr id="1042" name="Picture 18" descr="Face detection ">
            <a:extLst>
              <a:ext uri="{FF2B5EF4-FFF2-40B4-BE49-F238E27FC236}">
                <a16:creationId xmlns:a16="http://schemas.microsoft.com/office/drawing/2014/main" id="{25525236-FF95-BBA8-977B-45C03AB7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6" y="3749761"/>
            <a:ext cx="367836" cy="3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75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Roboto</vt:lpstr>
      <vt:lpstr>Office Theme</vt:lpstr>
      <vt:lpstr>Calorie Capture Semester Progression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Capture Progression Timeline</dc:title>
  <dc:creator>Walmer, Aiden J</dc:creator>
  <cp:lastModifiedBy>Walmer, Aiden J</cp:lastModifiedBy>
  <cp:revision>1</cp:revision>
  <dcterms:created xsi:type="dcterms:W3CDTF">2023-10-01T23:09:05Z</dcterms:created>
  <dcterms:modified xsi:type="dcterms:W3CDTF">2023-10-02T03:00:05Z</dcterms:modified>
</cp:coreProperties>
</file>