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7" r:id="rId10"/>
    <p:sldId id="271" r:id="rId11"/>
    <p:sldId id="270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4" d="100"/>
          <a:sy n="44" d="100"/>
        </p:scale>
        <p:origin x="96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nsavath nithin" userId="159f9fec75ff079b" providerId="LiveId" clId="{CF95C2B5-FDB0-4063-8B93-5403E18BA7BF}"/>
    <pc:docChg chg="custSel modSld">
      <pc:chgData name="noonsavath nithin" userId="159f9fec75ff079b" providerId="LiveId" clId="{CF95C2B5-FDB0-4063-8B93-5403E18BA7BF}" dt="2024-03-27T08:33:50.520" v="895" actId="14100"/>
      <pc:docMkLst>
        <pc:docMk/>
      </pc:docMkLst>
      <pc:sldChg chg="addSp delSp modSp mod">
        <pc:chgData name="noonsavath nithin" userId="159f9fec75ff079b" providerId="LiveId" clId="{CF95C2B5-FDB0-4063-8B93-5403E18BA7BF}" dt="2024-03-27T08:06:05.519" v="482" actId="113"/>
        <pc:sldMkLst>
          <pc:docMk/>
          <pc:sldMk cId="0" sldId="258"/>
        </pc:sldMkLst>
        <pc:spChg chg="mod">
          <ac:chgData name="noonsavath nithin" userId="159f9fec75ff079b" providerId="LiveId" clId="{CF95C2B5-FDB0-4063-8B93-5403E18BA7BF}" dt="2024-03-27T07:59:46.190" v="91" actId="1076"/>
          <ac:spMkLst>
            <pc:docMk/>
            <pc:sldMk cId="0" sldId="258"/>
            <ac:spMk id="31" creationId="{00000000-0000-0000-0000-000000000000}"/>
          </ac:spMkLst>
        </pc:spChg>
        <pc:spChg chg="add del mod">
          <ac:chgData name="noonsavath nithin" userId="159f9fec75ff079b" providerId="LiveId" clId="{CF95C2B5-FDB0-4063-8B93-5403E18BA7BF}" dt="2024-03-27T07:59:11.630" v="9"/>
          <ac:spMkLst>
            <pc:docMk/>
            <pc:sldMk cId="0" sldId="258"/>
            <ac:spMk id="34" creationId="{479F37E2-5D54-9ED4-80C2-8231C0DC7539}"/>
          </ac:spMkLst>
        </pc:spChg>
        <pc:spChg chg="add mod">
          <ac:chgData name="noonsavath nithin" userId="159f9fec75ff079b" providerId="LiveId" clId="{CF95C2B5-FDB0-4063-8B93-5403E18BA7BF}" dt="2024-03-27T08:06:05.519" v="482" actId="113"/>
          <ac:spMkLst>
            <pc:docMk/>
            <pc:sldMk cId="0" sldId="258"/>
            <ac:spMk id="35" creationId="{7AD1E8D2-8663-87E7-784F-5C4A4C13E1C8}"/>
          </ac:spMkLst>
        </pc:spChg>
      </pc:sldChg>
      <pc:sldChg chg="addSp modSp mod">
        <pc:chgData name="noonsavath nithin" userId="159f9fec75ff079b" providerId="LiveId" clId="{CF95C2B5-FDB0-4063-8B93-5403E18BA7BF}" dt="2024-03-27T08:22:17.998" v="743" actId="403"/>
        <pc:sldMkLst>
          <pc:docMk/>
          <pc:sldMk cId="0" sldId="259"/>
        </pc:sldMkLst>
        <pc:spChg chg="add mod">
          <ac:chgData name="noonsavath nithin" userId="159f9fec75ff079b" providerId="LiveId" clId="{CF95C2B5-FDB0-4063-8B93-5403E18BA7BF}" dt="2024-03-27T08:22:17.998" v="743" actId="403"/>
          <ac:spMkLst>
            <pc:docMk/>
            <pc:sldMk cId="0" sldId="259"/>
            <ac:spMk id="22" creationId="{29AC2F41-C3D0-0520-8644-EE8886FB966B}"/>
          </ac:spMkLst>
        </pc:spChg>
      </pc:sldChg>
      <pc:sldChg chg="addSp delSp modSp mod">
        <pc:chgData name="noonsavath nithin" userId="159f9fec75ff079b" providerId="LiveId" clId="{CF95C2B5-FDB0-4063-8B93-5403E18BA7BF}" dt="2024-03-27T08:33:50.520" v="895" actId="14100"/>
        <pc:sldMkLst>
          <pc:docMk/>
          <pc:sldMk cId="0" sldId="260"/>
        </pc:sldMkLst>
        <pc:spChg chg="del mod topLvl">
          <ac:chgData name="noonsavath nithin" userId="159f9fec75ff079b" providerId="LiveId" clId="{CF95C2B5-FDB0-4063-8B93-5403E18BA7BF}" dt="2024-03-27T08:24:31.658" v="751" actId="21"/>
          <ac:spMkLst>
            <pc:docMk/>
            <pc:sldMk cId="0" sldId="260"/>
            <ac:spMk id="19" creationId="{00000000-0000-0000-0000-000000000000}"/>
          </ac:spMkLst>
        </pc:spChg>
        <pc:spChg chg="topLvl">
          <ac:chgData name="noonsavath nithin" userId="159f9fec75ff079b" providerId="LiveId" clId="{CF95C2B5-FDB0-4063-8B93-5403E18BA7BF}" dt="2024-03-27T08:24:31.658" v="751" actId="21"/>
          <ac:spMkLst>
            <pc:docMk/>
            <pc:sldMk cId="0" sldId="260"/>
            <ac:spMk id="20" creationId="{00000000-0000-0000-0000-000000000000}"/>
          </ac:spMkLst>
        </pc:spChg>
        <pc:spChg chg="add mod">
          <ac:chgData name="noonsavath nithin" userId="159f9fec75ff079b" providerId="LiveId" clId="{CF95C2B5-FDB0-4063-8B93-5403E18BA7BF}" dt="2024-03-27T08:31:30.241" v="808" actId="14100"/>
          <ac:spMkLst>
            <pc:docMk/>
            <pc:sldMk cId="0" sldId="260"/>
            <ac:spMk id="34" creationId="{DD7F6475-5AED-C7E2-1F48-C0808059A61D}"/>
          </ac:spMkLst>
        </pc:spChg>
        <pc:spChg chg="add mod">
          <ac:chgData name="noonsavath nithin" userId="159f9fec75ff079b" providerId="LiveId" clId="{CF95C2B5-FDB0-4063-8B93-5403E18BA7BF}" dt="2024-03-27T08:32:52.254" v="852" actId="313"/>
          <ac:spMkLst>
            <pc:docMk/>
            <pc:sldMk cId="0" sldId="260"/>
            <ac:spMk id="35" creationId="{C59C19E4-F3CD-5DED-1A90-926B6D421E9F}"/>
          </ac:spMkLst>
        </pc:spChg>
        <pc:spChg chg="add mod">
          <ac:chgData name="noonsavath nithin" userId="159f9fec75ff079b" providerId="LiveId" clId="{CF95C2B5-FDB0-4063-8B93-5403E18BA7BF}" dt="2024-03-27T08:33:50.520" v="895" actId="14100"/>
          <ac:spMkLst>
            <pc:docMk/>
            <pc:sldMk cId="0" sldId="260"/>
            <ac:spMk id="36" creationId="{3D881CE7-8163-93D5-3FDF-91629F236790}"/>
          </ac:spMkLst>
        </pc:spChg>
        <pc:grpChg chg="del mod ord">
          <ac:chgData name="noonsavath nithin" userId="159f9fec75ff079b" providerId="LiveId" clId="{CF95C2B5-FDB0-4063-8B93-5403E18BA7BF}" dt="2024-03-27T08:24:31.658" v="751" actId="21"/>
          <ac:grpSpMkLst>
            <pc:docMk/>
            <pc:sldMk cId="0" sldId="260"/>
            <ac:grpSpMk id="18" creationId="{00000000-0000-0000-0000-000000000000}"/>
          </ac:grpSpMkLst>
        </pc:grpChg>
        <pc:grpChg chg="mod">
          <ac:chgData name="noonsavath nithin" userId="159f9fec75ff079b" providerId="LiveId" clId="{CF95C2B5-FDB0-4063-8B93-5403E18BA7BF}" dt="2024-03-27T08:23:49.799" v="746" actId="1076"/>
          <ac:grpSpMkLst>
            <pc:docMk/>
            <pc:sldMk cId="0" sldId="260"/>
            <ac:grpSpMk id="28" creationId="{00000000-0000-0000-0000-000000000000}"/>
          </ac:grpSpMkLst>
        </pc:grpChg>
        <pc:picChg chg="add mod modCrop">
          <ac:chgData name="noonsavath nithin" userId="159f9fec75ff079b" providerId="LiveId" clId="{CF95C2B5-FDB0-4063-8B93-5403E18BA7BF}" dt="2024-03-27T08:27:45.235" v="758" actId="18131"/>
          <ac:picMkLst>
            <pc:docMk/>
            <pc:sldMk cId="0" sldId="260"/>
            <ac:picMk id="33" creationId="{59EB82DB-0543-56D8-AC22-1297014A32D0}"/>
          </ac:picMkLst>
        </pc:picChg>
      </pc:sldChg>
    </pc:docChg>
  </pc:docChgLst>
  <pc:docChgLst>
    <pc:chgData name="noonsavath nithin" userId="159f9fec75ff079b" providerId="LiveId" clId="{77A0A6B7-C5AD-4FC3-818A-CE5EA45F6085}"/>
    <pc:docChg chg="undo custSel addSld delSld modSld">
      <pc:chgData name="noonsavath nithin" userId="159f9fec75ff079b" providerId="LiveId" clId="{77A0A6B7-C5AD-4FC3-818A-CE5EA45F6085}" dt="2024-05-15T15:08:33.508" v="637" actId="12"/>
      <pc:docMkLst>
        <pc:docMk/>
      </pc:docMkLst>
      <pc:sldChg chg="modSp mod">
        <pc:chgData name="noonsavath nithin" userId="159f9fec75ff079b" providerId="LiveId" clId="{77A0A6B7-C5AD-4FC3-818A-CE5EA45F6085}" dt="2024-05-15T13:30:12.901" v="127" actId="1076"/>
        <pc:sldMkLst>
          <pc:docMk/>
          <pc:sldMk cId="0" sldId="256"/>
        </pc:sldMkLst>
        <pc:spChg chg="mod">
          <ac:chgData name="noonsavath nithin" userId="159f9fec75ff079b" providerId="LiveId" clId="{77A0A6B7-C5AD-4FC3-818A-CE5EA45F6085}" dt="2024-05-15T13:30:06.651" v="126" actId="14100"/>
          <ac:spMkLst>
            <pc:docMk/>
            <pc:sldMk cId="0" sldId="256"/>
            <ac:spMk id="24" creationId="{00000000-0000-0000-0000-000000000000}"/>
          </ac:spMkLst>
        </pc:spChg>
        <pc:grpChg chg="mod">
          <ac:chgData name="noonsavath nithin" userId="159f9fec75ff079b" providerId="LiveId" clId="{77A0A6B7-C5AD-4FC3-818A-CE5EA45F6085}" dt="2024-05-15T13:30:12.901" v="127" actId="1076"/>
          <ac:grpSpMkLst>
            <pc:docMk/>
            <pc:sldMk cId="0" sldId="256"/>
            <ac:grpSpMk id="20" creationId="{00000000-0000-0000-0000-000000000000}"/>
          </ac:grpSpMkLst>
        </pc:grpChg>
      </pc:sldChg>
      <pc:sldChg chg="addSp modSp mod">
        <pc:chgData name="noonsavath nithin" userId="159f9fec75ff079b" providerId="LiveId" clId="{77A0A6B7-C5AD-4FC3-818A-CE5EA45F6085}" dt="2024-05-14T12:30:37.542" v="105" actId="20577"/>
        <pc:sldMkLst>
          <pc:docMk/>
          <pc:sldMk cId="0" sldId="261"/>
        </pc:sldMkLst>
        <pc:spChg chg="add mod">
          <ac:chgData name="noonsavath nithin" userId="159f9fec75ff079b" providerId="LiveId" clId="{77A0A6B7-C5AD-4FC3-818A-CE5EA45F6085}" dt="2024-05-14T12:30:02.064" v="71" actId="20577"/>
          <ac:spMkLst>
            <pc:docMk/>
            <pc:sldMk cId="0" sldId="261"/>
            <ac:spMk id="39" creationId="{DFD205BA-EF9B-FAB3-DA60-E58408200CE4}"/>
          </ac:spMkLst>
        </pc:spChg>
        <pc:spChg chg="add mod">
          <ac:chgData name="noonsavath nithin" userId="159f9fec75ff079b" providerId="LiveId" clId="{77A0A6B7-C5AD-4FC3-818A-CE5EA45F6085}" dt="2024-05-14T12:27:30.389" v="55"/>
          <ac:spMkLst>
            <pc:docMk/>
            <pc:sldMk cId="0" sldId="261"/>
            <ac:spMk id="40" creationId="{C5BB1DF6-1757-94EE-D36F-49E9A4286FA0}"/>
          </ac:spMkLst>
        </pc:spChg>
        <pc:spChg chg="add mod">
          <ac:chgData name="noonsavath nithin" userId="159f9fec75ff079b" providerId="LiveId" clId="{77A0A6B7-C5AD-4FC3-818A-CE5EA45F6085}" dt="2024-05-14T12:30:12.171" v="82" actId="20577"/>
          <ac:spMkLst>
            <pc:docMk/>
            <pc:sldMk cId="0" sldId="261"/>
            <ac:spMk id="41" creationId="{94F11FD8-2D2E-C6B1-D7FA-1756869D1290}"/>
          </ac:spMkLst>
        </pc:spChg>
        <pc:spChg chg="add mod">
          <ac:chgData name="noonsavath nithin" userId="159f9fec75ff079b" providerId="LiveId" clId="{77A0A6B7-C5AD-4FC3-818A-CE5EA45F6085}" dt="2024-05-14T12:30:18.502" v="90" actId="20577"/>
          <ac:spMkLst>
            <pc:docMk/>
            <pc:sldMk cId="0" sldId="261"/>
            <ac:spMk id="42" creationId="{212E85BE-1D25-E539-2F5C-FF37B8C093B7}"/>
          </ac:spMkLst>
        </pc:spChg>
        <pc:spChg chg="add mod">
          <ac:chgData name="noonsavath nithin" userId="159f9fec75ff079b" providerId="LiveId" clId="{77A0A6B7-C5AD-4FC3-818A-CE5EA45F6085}" dt="2024-05-14T12:30:37.542" v="105" actId="20577"/>
          <ac:spMkLst>
            <pc:docMk/>
            <pc:sldMk cId="0" sldId="261"/>
            <ac:spMk id="43" creationId="{0F74942C-80B1-1376-8FEA-9153F1743FBA}"/>
          </ac:spMkLst>
        </pc:spChg>
      </pc:sldChg>
      <pc:sldChg chg="delSp modSp add del mod">
        <pc:chgData name="noonsavath nithin" userId="159f9fec75ff079b" providerId="LiveId" clId="{77A0A6B7-C5AD-4FC3-818A-CE5EA45F6085}" dt="2024-05-15T14:11:36.796" v="155" actId="2696"/>
        <pc:sldMkLst>
          <pc:docMk/>
          <pc:sldMk cId="0" sldId="262"/>
        </pc:sldMkLst>
        <pc:spChg chg="del mod">
          <ac:chgData name="noonsavath nithin" userId="159f9fec75ff079b" providerId="LiveId" clId="{77A0A6B7-C5AD-4FC3-818A-CE5EA45F6085}" dt="2024-05-15T14:11:20.814" v="151" actId="2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noonsavath nithin" userId="159f9fec75ff079b" providerId="LiveId" clId="{77A0A6B7-C5AD-4FC3-818A-CE5EA45F6085}" dt="2024-05-15T15:06:44.365" v="623" actId="113"/>
        <pc:sldMkLst>
          <pc:docMk/>
          <pc:sldMk cId="0" sldId="263"/>
        </pc:sldMkLst>
        <pc:spChg chg="mod">
          <ac:chgData name="noonsavath nithin" userId="159f9fec75ff079b" providerId="LiveId" clId="{77A0A6B7-C5AD-4FC3-818A-CE5EA45F6085}" dt="2024-05-15T14:27:48.487" v="228" actId="14100"/>
          <ac:spMkLst>
            <pc:docMk/>
            <pc:sldMk cId="0" sldId="263"/>
            <ac:spMk id="22" creationId="{00000000-0000-0000-0000-000000000000}"/>
          </ac:spMkLst>
        </pc:spChg>
        <pc:spChg chg="add del mod">
          <ac:chgData name="noonsavath nithin" userId="159f9fec75ff079b" providerId="LiveId" clId="{77A0A6B7-C5AD-4FC3-818A-CE5EA45F6085}" dt="2024-05-15T14:11:08.584" v="147" actId="767"/>
          <ac:spMkLst>
            <pc:docMk/>
            <pc:sldMk cId="0" sldId="263"/>
            <ac:spMk id="27" creationId="{7793AE80-1AC2-BF46-F64A-4D86783D69ED}"/>
          </ac:spMkLst>
        </pc:spChg>
        <pc:spChg chg="add mod">
          <ac:chgData name="noonsavath nithin" userId="159f9fec75ff079b" providerId="LiveId" clId="{77A0A6B7-C5AD-4FC3-818A-CE5EA45F6085}" dt="2024-05-15T14:11:06.374" v="144" actId="20577"/>
          <ac:spMkLst>
            <pc:docMk/>
            <pc:sldMk cId="0" sldId="263"/>
            <ac:spMk id="28" creationId="{785F581A-14A5-47DB-ED59-693867AAA0FD}"/>
          </ac:spMkLst>
        </pc:spChg>
        <pc:spChg chg="add mod">
          <ac:chgData name="noonsavath nithin" userId="159f9fec75ff079b" providerId="LiveId" clId="{77A0A6B7-C5AD-4FC3-818A-CE5EA45F6085}" dt="2024-05-15T15:06:44.365" v="623" actId="113"/>
          <ac:spMkLst>
            <pc:docMk/>
            <pc:sldMk cId="0" sldId="263"/>
            <ac:spMk id="29" creationId="{00000000-0000-0000-0000-000000000000}"/>
          </ac:spMkLst>
        </pc:spChg>
        <pc:spChg chg="add mod">
          <ac:chgData name="noonsavath nithin" userId="159f9fec75ff079b" providerId="LiveId" clId="{77A0A6B7-C5AD-4FC3-818A-CE5EA45F6085}" dt="2024-05-15T14:20:57.313" v="191" actId="20577"/>
          <ac:spMkLst>
            <pc:docMk/>
            <pc:sldMk cId="0" sldId="263"/>
            <ac:spMk id="34" creationId="{00692AEF-C9C0-2E2F-9C9A-0D639553646E}"/>
          </ac:spMkLst>
        </pc:spChg>
        <pc:spChg chg="add mod">
          <ac:chgData name="noonsavath nithin" userId="159f9fec75ff079b" providerId="LiveId" clId="{77A0A6B7-C5AD-4FC3-818A-CE5EA45F6085}" dt="2024-05-15T14:28:02.391" v="229" actId="14100"/>
          <ac:spMkLst>
            <pc:docMk/>
            <pc:sldMk cId="0" sldId="263"/>
            <ac:spMk id="35" creationId="{9584B518-633B-1A73-8140-78C433C2CCAB}"/>
          </ac:spMkLst>
        </pc:spChg>
        <pc:grpChg chg="add del">
          <ac:chgData name="noonsavath nithin" userId="159f9fec75ff079b" providerId="LiveId" clId="{77A0A6B7-C5AD-4FC3-818A-CE5EA45F6085}" dt="2024-05-15T14:27:10.795" v="222" actId="21"/>
          <ac:grpSpMkLst>
            <pc:docMk/>
            <pc:sldMk cId="0" sldId="263"/>
            <ac:grpSpMk id="2" creationId="{00000000-0000-0000-0000-000000000000}"/>
          </ac:grpSpMkLst>
        </pc:grpChg>
        <pc:grpChg chg="del">
          <ac:chgData name="noonsavath nithin" userId="159f9fec75ff079b" providerId="LiveId" clId="{77A0A6B7-C5AD-4FC3-818A-CE5EA45F6085}" dt="2024-05-15T14:27:14.231" v="223" actId="21"/>
          <ac:grpSpMkLst>
            <pc:docMk/>
            <pc:sldMk cId="0" sldId="263"/>
            <ac:grpSpMk id="10" creationId="{00000000-0000-0000-0000-000000000000}"/>
          </ac:grpSpMkLst>
        </pc:grpChg>
        <pc:grpChg chg="add del">
          <ac:chgData name="noonsavath nithin" userId="159f9fec75ff079b" providerId="LiveId" clId="{77A0A6B7-C5AD-4FC3-818A-CE5EA45F6085}" dt="2024-05-15T14:11:27.078" v="153" actId="21"/>
          <ac:grpSpMkLst>
            <pc:docMk/>
            <pc:sldMk cId="0" sldId="263"/>
            <ac:grpSpMk id="14" creationId="{00000000-0000-0000-0000-000000000000}"/>
          </ac:grpSpMkLst>
        </pc:grpChg>
        <pc:picChg chg="add mod ord modCrop">
          <ac:chgData name="noonsavath nithin" userId="159f9fec75ff079b" providerId="LiveId" clId="{77A0A6B7-C5AD-4FC3-818A-CE5EA45F6085}" dt="2024-05-15T14:14:02.070" v="178" actId="167"/>
          <ac:picMkLst>
            <pc:docMk/>
            <pc:sldMk cId="0" sldId="263"/>
            <ac:picMk id="31" creationId="{E0F6C125-66F9-0037-191B-1EAF95E4D0B2}"/>
          </ac:picMkLst>
        </pc:picChg>
        <pc:picChg chg="add mod ord modCrop">
          <ac:chgData name="noonsavath nithin" userId="159f9fec75ff079b" providerId="LiveId" clId="{77A0A6B7-C5AD-4FC3-818A-CE5EA45F6085}" dt="2024-05-15T14:13:56.102" v="177" actId="14100"/>
          <ac:picMkLst>
            <pc:docMk/>
            <pc:sldMk cId="0" sldId="263"/>
            <ac:picMk id="33" creationId="{5533B9B2-3FE3-CCB7-A5E6-C7A8373754F6}"/>
          </ac:picMkLst>
        </pc:picChg>
      </pc:sldChg>
      <pc:sldChg chg="addSp delSp modSp mod">
        <pc:chgData name="noonsavath nithin" userId="159f9fec75ff079b" providerId="LiveId" clId="{77A0A6B7-C5AD-4FC3-818A-CE5EA45F6085}" dt="2024-05-15T15:08:33.508" v="637" actId="12"/>
        <pc:sldMkLst>
          <pc:docMk/>
          <pc:sldMk cId="0" sldId="265"/>
        </pc:sldMkLst>
        <pc:spChg chg="add mod">
          <ac:chgData name="noonsavath nithin" userId="159f9fec75ff079b" providerId="LiveId" clId="{77A0A6B7-C5AD-4FC3-818A-CE5EA45F6085}" dt="2024-05-15T15:08:33.508" v="637" actId="12"/>
          <ac:spMkLst>
            <pc:docMk/>
            <pc:sldMk cId="0" sldId="265"/>
            <ac:spMk id="17" creationId="{98AB749D-9D4D-5452-4954-7040B395D28C}"/>
          </ac:spMkLst>
        </pc:spChg>
        <pc:spChg chg="mod">
          <ac:chgData name="noonsavath nithin" userId="159f9fec75ff079b" providerId="LiveId" clId="{77A0A6B7-C5AD-4FC3-818A-CE5EA45F6085}" dt="2024-05-15T14:53:33.349" v="483"/>
          <ac:spMkLst>
            <pc:docMk/>
            <pc:sldMk cId="0" sldId="265"/>
            <ac:spMk id="19" creationId="{3A90234A-916B-4C29-ACF1-11F97E8C2563}"/>
          </ac:spMkLst>
        </pc:spChg>
        <pc:spChg chg="mod">
          <ac:chgData name="noonsavath nithin" userId="159f9fec75ff079b" providerId="LiveId" clId="{77A0A6B7-C5AD-4FC3-818A-CE5EA45F6085}" dt="2024-05-15T14:53:33.349" v="483"/>
          <ac:spMkLst>
            <pc:docMk/>
            <pc:sldMk cId="0" sldId="265"/>
            <ac:spMk id="26" creationId="{E1CF9388-A25B-45EF-AAD4-73FE2BA72053}"/>
          </ac:spMkLst>
        </pc:spChg>
        <pc:grpChg chg="add mod">
          <ac:chgData name="noonsavath nithin" userId="159f9fec75ff079b" providerId="LiveId" clId="{77A0A6B7-C5AD-4FC3-818A-CE5EA45F6085}" dt="2024-05-15T14:53:33.349" v="483"/>
          <ac:grpSpMkLst>
            <pc:docMk/>
            <pc:sldMk cId="0" sldId="265"/>
            <ac:grpSpMk id="18" creationId="{F49CBA38-C879-499F-B0F5-691188949921}"/>
          </ac:grpSpMkLst>
        </pc:grpChg>
        <pc:grpChg chg="del">
          <ac:chgData name="noonsavath nithin" userId="159f9fec75ff079b" providerId="LiveId" clId="{77A0A6B7-C5AD-4FC3-818A-CE5EA45F6085}" dt="2024-05-15T14:53:24.393" v="481" actId="21"/>
          <ac:grpSpMkLst>
            <pc:docMk/>
            <pc:sldMk cId="0" sldId="265"/>
            <ac:grpSpMk id="23" creationId="{F49CBA38-C879-499F-B0F5-691188949921}"/>
          </ac:grpSpMkLst>
        </pc:grpChg>
        <pc:picChg chg="mod">
          <ac:chgData name="noonsavath nithin" userId="159f9fec75ff079b" providerId="LiveId" clId="{77A0A6B7-C5AD-4FC3-818A-CE5EA45F6085}" dt="2024-05-15T14:53:08.028" v="480" actId="1076"/>
          <ac:picMkLst>
            <pc:docMk/>
            <pc:sldMk cId="0" sldId="265"/>
            <ac:picMk id="5" creationId="{00000000-0000-0000-0000-000000000000}"/>
          </ac:picMkLst>
        </pc:picChg>
      </pc:sldChg>
      <pc:sldChg chg="addSp delSp modSp mod">
        <pc:chgData name="noonsavath nithin" userId="159f9fec75ff079b" providerId="LiveId" clId="{77A0A6B7-C5AD-4FC3-818A-CE5EA45F6085}" dt="2024-05-15T15:03:03.237" v="534" actId="313"/>
        <pc:sldMkLst>
          <pc:docMk/>
          <pc:sldMk cId="2453851658" sldId="267"/>
        </pc:sldMkLst>
        <pc:spChg chg="add mod">
          <ac:chgData name="noonsavath nithin" userId="159f9fec75ff079b" providerId="LiveId" clId="{77A0A6B7-C5AD-4FC3-818A-CE5EA45F6085}" dt="2024-05-15T15:03:03.237" v="534" actId="313"/>
          <ac:spMkLst>
            <pc:docMk/>
            <pc:sldMk cId="2453851658" sldId="267"/>
            <ac:spMk id="27" creationId="{4AFA1608-5C18-35F5-AD19-E2ABE171D061}"/>
          </ac:spMkLst>
        </pc:spChg>
        <pc:spChg chg="add mod">
          <ac:chgData name="noonsavath nithin" userId="159f9fec75ff079b" providerId="LiveId" clId="{77A0A6B7-C5AD-4FC3-818A-CE5EA45F6085}" dt="2024-05-15T14:33:17.053" v="279" actId="14100"/>
          <ac:spMkLst>
            <pc:docMk/>
            <pc:sldMk cId="2453851658" sldId="267"/>
            <ac:spMk id="31" creationId="{048AF0B7-9DA4-9B28-18E5-A294CD3FA266}"/>
          </ac:spMkLst>
        </pc:spChg>
        <pc:grpChg chg="del">
          <ac:chgData name="noonsavath nithin" userId="159f9fec75ff079b" providerId="LiveId" clId="{77A0A6B7-C5AD-4FC3-818A-CE5EA45F6085}" dt="2024-05-15T15:01:38.071" v="518" actId="21"/>
          <ac:grpSpMkLst>
            <pc:docMk/>
            <pc:sldMk cId="2453851658" sldId="267"/>
            <ac:grpSpMk id="14" creationId="{00000000-0000-0000-0000-000000000000}"/>
          </ac:grpSpMkLst>
        </pc:grpChg>
        <pc:picChg chg="add mod ord modCrop">
          <ac:chgData name="noonsavath nithin" userId="159f9fec75ff079b" providerId="LiveId" clId="{77A0A6B7-C5AD-4FC3-818A-CE5EA45F6085}" dt="2024-05-15T14:31:44.389" v="265" actId="1076"/>
          <ac:picMkLst>
            <pc:docMk/>
            <pc:sldMk cId="2453851658" sldId="267"/>
            <ac:picMk id="28" creationId="{0A76A218-63E4-4CCF-6803-B92E6B2E6619}"/>
          </ac:picMkLst>
        </pc:picChg>
        <pc:picChg chg="add mod ord modCrop">
          <ac:chgData name="noonsavath nithin" userId="159f9fec75ff079b" providerId="LiveId" clId="{77A0A6B7-C5AD-4FC3-818A-CE5EA45F6085}" dt="2024-05-15T14:31:48.199" v="266" actId="14100"/>
          <ac:picMkLst>
            <pc:docMk/>
            <pc:sldMk cId="2453851658" sldId="267"/>
            <ac:picMk id="30" creationId="{BBB72540-8E6C-6A6C-CEF2-42A7883792F2}"/>
          </ac:picMkLst>
        </pc:picChg>
      </pc:sldChg>
      <pc:sldChg chg="new del">
        <pc:chgData name="noonsavath nithin" userId="159f9fec75ff079b" providerId="LiveId" clId="{77A0A6B7-C5AD-4FC3-818A-CE5EA45F6085}" dt="2024-05-15T14:09:23.336" v="130" actId="2696"/>
        <pc:sldMkLst>
          <pc:docMk/>
          <pc:sldMk cId="1189522894" sldId="268"/>
        </pc:sldMkLst>
      </pc:sldChg>
      <pc:sldChg chg="addSp delSp modSp add mod">
        <pc:chgData name="noonsavath nithin" userId="159f9fec75ff079b" providerId="LiveId" clId="{77A0A6B7-C5AD-4FC3-818A-CE5EA45F6085}" dt="2024-05-15T15:01:31.320" v="517" actId="403"/>
        <pc:sldMkLst>
          <pc:docMk/>
          <pc:sldMk cId="374546315" sldId="269"/>
        </pc:sldMkLst>
        <pc:spChg chg="add del mod">
          <ac:chgData name="noonsavath nithin" userId="159f9fec75ff079b" providerId="LiveId" clId="{77A0A6B7-C5AD-4FC3-818A-CE5EA45F6085}" dt="2024-05-15T14:59:32.073" v="496"/>
          <ac:spMkLst>
            <pc:docMk/>
            <pc:sldMk cId="374546315" sldId="269"/>
            <ac:spMk id="10" creationId="{9435ADC9-CA2F-9CF9-A4C4-D94F88387DCE}"/>
          </ac:spMkLst>
        </pc:spChg>
        <pc:spChg chg="mod">
          <ac:chgData name="noonsavath nithin" userId="159f9fec75ff079b" providerId="LiveId" clId="{77A0A6B7-C5AD-4FC3-818A-CE5EA45F6085}" dt="2024-05-15T14:29:48.460" v="243" actId="14100"/>
          <ac:spMkLst>
            <pc:docMk/>
            <pc:sldMk cId="374546315" sldId="269"/>
            <ac:spMk id="22" creationId="{00000000-0000-0000-0000-000000000000}"/>
          </ac:spMkLst>
        </pc:spChg>
        <pc:spChg chg="add mod">
          <ac:chgData name="noonsavath nithin" userId="159f9fec75ff079b" providerId="LiveId" clId="{77A0A6B7-C5AD-4FC3-818A-CE5EA45F6085}" dt="2024-05-15T14:24:01.496" v="214" actId="20577"/>
          <ac:spMkLst>
            <pc:docMk/>
            <pc:sldMk cId="374546315" sldId="269"/>
            <ac:spMk id="29" creationId="{DE7C557C-30A3-33CF-FA2E-B53997BB4CB4}"/>
          </ac:spMkLst>
        </pc:spChg>
        <pc:spChg chg="add mod">
          <ac:chgData name="noonsavath nithin" userId="159f9fec75ff079b" providerId="LiveId" clId="{77A0A6B7-C5AD-4FC3-818A-CE5EA45F6085}" dt="2024-05-15T14:29:50.764" v="248" actId="688"/>
          <ac:spMkLst>
            <pc:docMk/>
            <pc:sldMk cId="374546315" sldId="269"/>
            <ac:spMk id="30" creationId="{D39DA2D9-7147-3FCD-4A70-CBBF4506E26A}"/>
          </ac:spMkLst>
        </pc:spChg>
        <pc:spChg chg="add mod">
          <ac:chgData name="noonsavath nithin" userId="159f9fec75ff079b" providerId="LiveId" clId="{77A0A6B7-C5AD-4FC3-818A-CE5EA45F6085}" dt="2024-05-15T15:01:31.320" v="517" actId="403"/>
          <ac:spMkLst>
            <pc:docMk/>
            <pc:sldMk cId="374546315" sldId="269"/>
            <ac:spMk id="34" creationId="{E51345A3-4E9F-3F0A-73EA-1C8B999D5EC4}"/>
          </ac:spMkLst>
        </pc:spChg>
        <pc:grpChg chg="add del">
          <ac:chgData name="noonsavath nithin" userId="159f9fec75ff079b" providerId="LiveId" clId="{77A0A6B7-C5AD-4FC3-818A-CE5EA45F6085}" dt="2024-05-15T14:29:51.942" v="249" actId="21"/>
          <ac:grpSpMkLst>
            <pc:docMk/>
            <pc:sldMk cId="374546315" sldId="269"/>
            <ac:grpSpMk id="2" creationId="{00000000-0000-0000-0000-000000000000}"/>
          </ac:grpSpMkLst>
        </pc:grpChg>
        <pc:grpChg chg="del">
          <ac:chgData name="noonsavath nithin" userId="159f9fec75ff079b" providerId="LiveId" clId="{77A0A6B7-C5AD-4FC3-818A-CE5EA45F6085}" dt="2024-05-15T14:28:13.998" v="230" actId="21"/>
          <ac:grpSpMkLst>
            <pc:docMk/>
            <pc:sldMk cId="374546315" sldId="269"/>
            <ac:grpSpMk id="10" creationId="{00000000-0000-0000-0000-000000000000}"/>
          </ac:grpSpMkLst>
        </pc:grpChg>
        <pc:grpChg chg="add del mod">
          <ac:chgData name="noonsavath nithin" userId="159f9fec75ff079b" providerId="LiveId" clId="{77A0A6B7-C5AD-4FC3-818A-CE5EA45F6085}" dt="2024-05-15T14:59:32.058" v="494" actId="21"/>
          <ac:grpSpMkLst>
            <pc:docMk/>
            <pc:sldMk cId="374546315" sldId="269"/>
            <ac:grpSpMk id="11" creationId="{00000000-0000-0000-0000-000000000000}"/>
          </ac:grpSpMkLst>
        </pc:grpChg>
        <pc:grpChg chg="add del">
          <ac:chgData name="noonsavath nithin" userId="159f9fec75ff079b" providerId="LiveId" clId="{77A0A6B7-C5AD-4FC3-818A-CE5EA45F6085}" dt="2024-05-15T14:59:18.647" v="491" actId="21"/>
          <ac:grpSpMkLst>
            <pc:docMk/>
            <pc:sldMk cId="374546315" sldId="269"/>
            <ac:grpSpMk id="14" creationId="{00000000-0000-0000-0000-000000000000}"/>
          </ac:grpSpMkLst>
        </pc:grpChg>
        <pc:picChg chg="mod">
          <ac:chgData name="noonsavath nithin" userId="159f9fec75ff079b" providerId="LiveId" clId="{77A0A6B7-C5AD-4FC3-818A-CE5EA45F6085}" dt="2024-05-15T14:59:27.356" v="493"/>
          <ac:picMkLst>
            <pc:docMk/>
            <pc:sldMk cId="374546315" sldId="269"/>
            <ac:picMk id="12" creationId="{00000000-0000-0000-0000-000000000000}"/>
          </ac:picMkLst>
        </pc:picChg>
        <pc:picChg chg="mod">
          <ac:chgData name="noonsavath nithin" userId="159f9fec75ff079b" providerId="LiveId" clId="{77A0A6B7-C5AD-4FC3-818A-CE5EA45F6085}" dt="2024-05-15T14:59:27.356" v="493"/>
          <ac:picMkLst>
            <pc:docMk/>
            <pc:sldMk cId="374546315" sldId="269"/>
            <ac:picMk id="13" creationId="{00000000-0000-0000-0000-000000000000}"/>
          </ac:picMkLst>
        </pc:picChg>
        <pc:picChg chg="mod">
          <ac:chgData name="noonsavath nithin" userId="159f9fec75ff079b" providerId="LiveId" clId="{77A0A6B7-C5AD-4FC3-818A-CE5EA45F6085}" dt="2024-05-15T14:59:27.356" v="493"/>
          <ac:picMkLst>
            <pc:docMk/>
            <pc:sldMk cId="374546315" sldId="269"/>
            <ac:picMk id="27" creationId="{00000000-0000-0000-0000-000000000000}"/>
          </ac:picMkLst>
        </pc:picChg>
        <pc:picChg chg="add mod ord">
          <ac:chgData name="noonsavath nithin" userId="159f9fec75ff079b" providerId="LiveId" clId="{77A0A6B7-C5AD-4FC3-818A-CE5EA45F6085}" dt="2024-05-15T15:00:35.499" v="508" actId="1076"/>
          <ac:picMkLst>
            <pc:docMk/>
            <pc:sldMk cId="374546315" sldId="269"/>
            <ac:picMk id="28" creationId="{DC666DA9-5186-310E-199F-6A09568C70A1}"/>
          </ac:picMkLst>
        </pc:picChg>
        <pc:picChg chg="mod">
          <ac:chgData name="noonsavath nithin" userId="159f9fec75ff079b" providerId="LiveId" clId="{77A0A6B7-C5AD-4FC3-818A-CE5EA45F6085}" dt="2024-05-15T14:59:27.356" v="493"/>
          <ac:picMkLst>
            <pc:docMk/>
            <pc:sldMk cId="374546315" sldId="269"/>
            <ac:picMk id="30" creationId="{00000000-0000-0000-0000-000000000000}"/>
          </ac:picMkLst>
        </pc:picChg>
        <pc:picChg chg="mod">
          <ac:chgData name="noonsavath nithin" userId="159f9fec75ff079b" providerId="LiveId" clId="{77A0A6B7-C5AD-4FC3-818A-CE5EA45F6085}" dt="2024-05-15T14:59:27.356" v="493"/>
          <ac:picMkLst>
            <pc:docMk/>
            <pc:sldMk cId="374546315" sldId="269"/>
            <ac:picMk id="31" creationId="{00000000-0000-0000-0000-000000000000}"/>
          </ac:picMkLst>
        </pc:picChg>
        <pc:picChg chg="mod">
          <ac:chgData name="noonsavath nithin" userId="159f9fec75ff079b" providerId="LiveId" clId="{77A0A6B7-C5AD-4FC3-818A-CE5EA45F6085}" dt="2024-05-15T14:59:27.356" v="493"/>
          <ac:picMkLst>
            <pc:docMk/>
            <pc:sldMk cId="374546315" sldId="269"/>
            <ac:picMk id="32" creationId="{00000000-0000-0000-0000-000000000000}"/>
          </ac:picMkLst>
        </pc:picChg>
        <pc:picChg chg="mod">
          <ac:chgData name="noonsavath nithin" userId="159f9fec75ff079b" providerId="LiveId" clId="{77A0A6B7-C5AD-4FC3-818A-CE5EA45F6085}" dt="2024-05-15T14:59:27.356" v="493"/>
          <ac:picMkLst>
            <pc:docMk/>
            <pc:sldMk cId="374546315" sldId="269"/>
            <ac:picMk id="33" creationId="{00000000-0000-0000-0000-000000000000}"/>
          </ac:picMkLst>
        </pc:picChg>
      </pc:sldChg>
      <pc:sldChg chg="addSp delSp modSp add mod">
        <pc:chgData name="noonsavath nithin" userId="159f9fec75ff079b" providerId="LiveId" clId="{77A0A6B7-C5AD-4FC3-818A-CE5EA45F6085}" dt="2024-05-15T15:06:32.770" v="622" actId="113"/>
        <pc:sldMkLst>
          <pc:docMk/>
          <pc:sldMk cId="4277542033" sldId="270"/>
        </pc:sldMkLst>
        <pc:spChg chg="add mod">
          <ac:chgData name="noonsavath nithin" userId="159f9fec75ff079b" providerId="LiveId" clId="{77A0A6B7-C5AD-4FC3-818A-CE5EA45F6085}" dt="2024-05-15T15:06:32.770" v="622" actId="113"/>
          <ac:spMkLst>
            <pc:docMk/>
            <pc:sldMk cId="4277542033" sldId="270"/>
            <ac:spMk id="27" creationId="{3415E523-AF6C-F091-BC3F-3C7E3CBE0C2C}"/>
          </ac:spMkLst>
        </pc:spChg>
        <pc:spChg chg="add mod">
          <ac:chgData name="noonsavath nithin" userId="159f9fec75ff079b" providerId="LiveId" clId="{77A0A6B7-C5AD-4FC3-818A-CE5EA45F6085}" dt="2024-05-15T14:51:02.615" v="479" actId="1076"/>
          <ac:spMkLst>
            <pc:docMk/>
            <pc:sldMk cId="4277542033" sldId="270"/>
            <ac:spMk id="32" creationId="{1EA906D2-5C00-7CE6-5631-33963A076907}"/>
          </ac:spMkLst>
        </pc:spChg>
        <pc:grpChg chg="del">
          <ac:chgData name="noonsavath nithin" userId="159f9fec75ff079b" providerId="LiveId" clId="{77A0A6B7-C5AD-4FC3-818A-CE5EA45F6085}" dt="2024-05-15T15:04:55.579" v="554" actId="21"/>
          <ac:grpSpMkLst>
            <pc:docMk/>
            <pc:sldMk cId="4277542033" sldId="270"/>
            <ac:grpSpMk id="14" creationId="{00000000-0000-0000-0000-000000000000}"/>
          </ac:grpSpMkLst>
        </pc:grpChg>
        <pc:graphicFrameChg chg="add mod modGraphic">
          <ac:chgData name="noonsavath nithin" userId="159f9fec75ff079b" providerId="LiveId" clId="{77A0A6B7-C5AD-4FC3-818A-CE5EA45F6085}" dt="2024-05-15T14:49:37.628" v="456" actId="1076"/>
          <ac:graphicFrameMkLst>
            <pc:docMk/>
            <pc:sldMk cId="4277542033" sldId="270"/>
            <ac:graphicFrameMk id="31" creationId="{C097644E-D43C-E402-74AF-8645162964FA}"/>
          </ac:graphicFrameMkLst>
        </pc:graphicFrameChg>
        <pc:picChg chg="add mod ord modCrop">
          <ac:chgData name="noonsavath nithin" userId="159f9fec75ff079b" providerId="LiveId" clId="{77A0A6B7-C5AD-4FC3-818A-CE5EA45F6085}" dt="2024-05-15T14:40:05.694" v="319" actId="1076"/>
          <ac:picMkLst>
            <pc:docMk/>
            <pc:sldMk cId="4277542033" sldId="270"/>
            <ac:picMk id="28" creationId="{4BCEDD74-42BA-5B3F-CCB7-C2C5239ED174}"/>
          </ac:picMkLst>
        </pc:picChg>
        <pc:picChg chg="add mod ord modCrop">
          <ac:chgData name="noonsavath nithin" userId="159f9fec75ff079b" providerId="LiveId" clId="{77A0A6B7-C5AD-4FC3-818A-CE5EA45F6085}" dt="2024-05-15T14:40:11.568" v="321" actId="1076"/>
          <ac:picMkLst>
            <pc:docMk/>
            <pc:sldMk cId="4277542033" sldId="270"/>
            <ac:picMk id="30" creationId="{505E1B91-4173-A902-BBF3-479B436E8EE9}"/>
          </ac:picMkLst>
        </pc:picChg>
      </pc:sldChg>
      <pc:sldChg chg="addSp delSp modSp add mod">
        <pc:chgData name="noonsavath nithin" userId="159f9fec75ff079b" providerId="LiveId" clId="{77A0A6B7-C5AD-4FC3-818A-CE5EA45F6085}" dt="2024-05-15T15:04:39.808" v="553" actId="1076"/>
        <pc:sldMkLst>
          <pc:docMk/>
          <pc:sldMk cId="2354452006" sldId="271"/>
        </pc:sldMkLst>
        <pc:spChg chg="add mod">
          <ac:chgData name="noonsavath nithin" userId="159f9fec75ff079b" providerId="LiveId" clId="{77A0A6B7-C5AD-4FC3-818A-CE5EA45F6085}" dt="2024-05-15T15:04:39.808" v="553" actId="1076"/>
          <ac:spMkLst>
            <pc:docMk/>
            <pc:sldMk cId="2354452006" sldId="271"/>
            <ac:spMk id="27" creationId="{0D28BE7E-5AE9-E582-FA31-B09E99B06BBE}"/>
          </ac:spMkLst>
        </pc:spChg>
        <pc:spChg chg="add del mod">
          <ac:chgData name="noonsavath nithin" userId="159f9fec75ff079b" providerId="LiveId" clId="{77A0A6B7-C5AD-4FC3-818A-CE5EA45F6085}" dt="2024-05-15T14:35:13.902" v="287"/>
          <ac:spMkLst>
            <pc:docMk/>
            <pc:sldMk cId="2354452006" sldId="271"/>
            <ac:spMk id="29" creationId="{C6B3E6E9-3B61-14F6-B1A3-45CB6CFEBD5C}"/>
          </ac:spMkLst>
        </pc:spChg>
        <pc:spChg chg="add mod">
          <ac:chgData name="noonsavath nithin" userId="159f9fec75ff079b" providerId="LiveId" clId="{77A0A6B7-C5AD-4FC3-818A-CE5EA45F6085}" dt="2024-05-15T14:36:51.802" v="301" actId="14100"/>
          <ac:spMkLst>
            <pc:docMk/>
            <pc:sldMk cId="2354452006" sldId="271"/>
            <ac:spMk id="30" creationId="{7773CCB5-B13F-F1C8-2915-35B5F0E46309}"/>
          </ac:spMkLst>
        </pc:spChg>
        <pc:grpChg chg="del">
          <ac:chgData name="noonsavath nithin" userId="159f9fec75ff079b" providerId="LiveId" clId="{77A0A6B7-C5AD-4FC3-818A-CE5EA45F6085}" dt="2024-05-15T15:03:35.136" v="535" actId="21"/>
          <ac:grpSpMkLst>
            <pc:docMk/>
            <pc:sldMk cId="2354452006" sldId="271"/>
            <ac:grpSpMk id="14" creationId="{00000000-0000-0000-0000-000000000000}"/>
          </ac:grpSpMkLst>
        </pc:grpChg>
        <pc:picChg chg="add mod">
          <ac:chgData name="noonsavath nithin" userId="159f9fec75ff079b" providerId="LiveId" clId="{77A0A6B7-C5AD-4FC3-818A-CE5EA45F6085}" dt="2024-05-15T14:33:53.867" v="284" actId="14100"/>
          <ac:picMkLst>
            <pc:docMk/>
            <pc:sldMk cId="2354452006" sldId="271"/>
            <ac:picMk id="28" creationId="{8025EBF8-047B-9B43-0406-59984E1FBF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56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65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353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04001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47800" y="3305349"/>
            <a:ext cx="6347573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025EBF8-047B-9B43-0406-59984E1FB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14277"/>
            <a:ext cx="13493100" cy="43344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73CCB5-B13F-F1C8-2915-35B5F0E46309}"/>
              </a:ext>
            </a:extLst>
          </p:cNvPr>
          <p:cNvSpPr txBox="1"/>
          <p:nvPr/>
        </p:nvSpPr>
        <p:spPr>
          <a:xfrm>
            <a:off x="3169898" y="7511783"/>
            <a:ext cx="15118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Social Buzz boasts a diverse range of content categories, with a total of 16 types captivating users' interests and sparking engagement across the platform.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8BE7E-5AE9-E582-FA31-B09E99B06BBE}"/>
              </a:ext>
            </a:extLst>
          </p:cNvPr>
          <p:cNvSpPr txBox="1"/>
          <p:nvPr/>
        </p:nvSpPr>
        <p:spPr>
          <a:xfrm>
            <a:off x="2929574" y="264060"/>
            <a:ext cx="589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highlight>
                  <a:srgbClr val="FFFFFF"/>
                </a:highlight>
                <a:latin typeface="system-ui"/>
              </a:rPr>
              <a:t>U</a:t>
            </a:r>
            <a:r>
              <a:rPr lang="en-US" sz="5400" b="1" i="0" dirty="0">
                <a:effectLst/>
                <a:highlight>
                  <a:srgbClr val="FFFFFF"/>
                </a:highlight>
                <a:latin typeface="system-ui"/>
              </a:rPr>
              <a:t>nique </a:t>
            </a:r>
            <a:r>
              <a:rPr lang="en-US" sz="5400" b="1" dirty="0">
                <a:highlight>
                  <a:srgbClr val="FFFFFF"/>
                </a:highlight>
                <a:latin typeface="system-ui"/>
              </a:rPr>
              <a:t>C</a:t>
            </a:r>
            <a:r>
              <a:rPr lang="en-US" sz="5400" b="1" i="0" dirty="0">
                <a:effectLst/>
                <a:highlight>
                  <a:srgbClr val="FFFFFF"/>
                </a:highlight>
                <a:latin typeface="system-ui"/>
              </a:rPr>
              <a:t>ategories</a:t>
            </a:r>
          </a:p>
        </p:txBody>
      </p:sp>
    </p:spTree>
    <p:extLst>
      <p:ext uri="{BB962C8B-B14F-4D97-AF65-F5344CB8AC3E}">
        <p14:creationId xmlns:p14="http://schemas.microsoft.com/office/powerpoint/2010/main" val="235445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BCEDD74-42BA-5B3F-CCB7-C2C5239ED1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5" r="40532"/>
          <a:stretch/>
        </p:blipFill>
        <p:spPr>
          <a:xfrm>
            <a:off x="10712334" y="1668822"/>
            <a:ext cx="5105400" cy="6381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5E1B91-4173-A902-BBF3-479B436E8E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0" t="7778" b="45556"/>
          <a:stretch/>
        </p:blipFill>
        <p:spPr>
          <a:xfrm>
            <a:off x="15305804" y="2134920"/>
            <a:ext cx="2603723" cy="2154805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097644E-D43C-E402-74AF-864516296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0493"/>
              </p:ext>
            </p:extLst>
          </p:nvPr>
        </p:nvGraphicFramePr>
        <p:xfrm>
          <a:off x="3728568" y="2134920"/>
          <a:ext cx="5010982" cy="366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91">
                  <a:extLst>
                    <a:ext uri="{9D8B030D-6E8A-4147-A177-3AD203B41FA5}">
                      <a16:colId xmlns:a16="http://schemas.microsoft.com/office/drawing/2014/main" val="2612258518"/>
                    </a:ext>
                  </a:extLst>
                </a:gridCol>
                <a:gridCol w="2505491">
                  <a:extLst>
                    <a:ext uri="{9D8B030D-6E8A-4147-A177-3AD203B41FA5}">
                      <a16:colId xmlns:a16="http://schemas.microsoft.com/office/drawing/2014/main" val="2044442333"/>
                    </a:ext>
                  </a:extLst>
                </a:gridCol>
              </a:tblGrid>
              <a:tr h="610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162690"/>
                  </a:ext>
                </a:extLst>
              </a:tr>
              <a:tr h="610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514609"/>
                  </a:ext>
                </a:extLst>
              </a:tr>
              <a:tr h="610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418123"/>
                  </a:ext>
                </a:extLst>
              </a:tr>
              <a:tr h="610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 EATING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470301"/>
                  </a:ext>
                </a:extLst>
              </a:tr>
              <a:tr h="610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949544"/>
                  </a:ext>
                </a:extLst>
              </a:tr>
              <a:tr h="610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21742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EA906D2-5C00-7CE6-5631-33963A076907}"/>
              </a:ext>
            </a:extLst>
          </p:cNvPr>
          <p:cNvSpPr txBox="1"/>
          <p:nvPr/>
        </p:nvSpPr>
        <p:spPr>
          <a:xfrm>
            <a:off x="3888727" y="7724408"/>
            <a:ext cx="140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The captivating world of animals on Social Buzz garners a remarkable 1,897 reactions, demonstrating its immense popularity among users.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5E523-AF6C-F091-BC3F-3C7E3CBE0C2C}"/>
              </a:ext>
            </a:extLst>
          </p:cNvPr>
          <p:cNvSpPr txBox="1"/>
          <p:nvPr/>
        </p:nvSpPr>
        <p:spPr>
          <a:xfrm>
            <a:off x="2869536" y="445792"/>
            <a:ext cx="1453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Most Reactions for Popular Categories </a:t>
            </a:r>
          </a:p>
        </p:txBody>
      </p:sp>
    </p:spTree>
    <p:extLst>
      <p:ext uri="{BB962C8B-B14F-4D97-AF65-F5344CB8AC3E}">
        <p14:creationId xmlns:p14="http://schemas.microsoft.com/office/powerpoint/2010/main" val="427754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60069" y="138868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8AB749D-9D4D-5452-4954-7040B395D28C}"/>
              </a:ext>
            </a:extLst>
          </p:cNvPr>
          <p:cNvSpPr txBox="1"/>
          <p:nvPr/>
        </p:nvSpPr>
        <p:spPr>
          <a:xfrm>
            <a:off x="11125201" y="2291594"/>
            <a:ext cx="68357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Comprehensive overview of Social Buzz's data landscape and strategic objectives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Key insights on content generation trends, post frequency, and popular categories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Actionable recommendations to enhance user engagement and drive platform growth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Strategic roadmap for leveraging data best practices and preparing for a successful IPO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Positioning Social Buzz for continued success in the dynamic social media landscape</a:t>
            </a:r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190966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1E8D2-8663-87E7-784F-5C4A4C13E1C8}"/>
              </a:ext>
            </a:extLst>
          </p:cNvPr>
          <p:cNvSpPr txBox="1"/>
          <p:nvPr/>
        </p:nvSpPr>
        <p:spPr>
          <a:xfrm>
            <a:off x="9144000" y="3162300"/>
            <a:ext cx="6453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Social</a:t>
            </a:r>
            <a:r>
              <a:rPr lang="en-US" sz="2400" dirty="0"/>
              <a:t> </a:t>
            </a:r>
            <a:r>
              <a:rPr lang="en-US" sz="2400" b="1" dirty="0"/>
              <a:t>Buzz</a:t>
            </a:r>
            <a:r>
              <a:rPr lang="en-US" sz="2400" dirty="0"/>
              <a:t> is a fast growing technology unicorn that need to adapt quickly to it’s global scale. Accenture has begun a 3 month POC focusing on these tasks: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audit of Social Buzz’s bid data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top 5 most popular categories of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C2F41-C3D0-0520-8644-EE8886FB966B}"/>
              </a:ext>
            </a:extLst>
          </p:cNvPr>
          <p:cNvSpPr txBox="1"/>
          <p:nvPr/>
        </p:nvSpPr>
        <p:spPr>
          <a:xfrm>
            <a:off x="2756821" y="5042592"/>
            <a:ext cx="6691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Over </a:t>
            </a:r>
            <a:r>
              <a:rPr lang="en-US" sz="2800" b="1" u="sng" dirty="0">
                <a:solidFill>
                  <a:schemeClr val="bg1"/>
                </a:solidFill>
              </a:rPr>
              <a:t>100000</a:t>
            </a:r>
            <a:r>
              <a:rPr lang="en-US" sz="2800" b="1" dirty="0">
                <a:solidFill>
                  <a:schemeClr val="bg1"/>
                </a:solidFill>
              </a:rPr>
              <a:t> posts per day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u="sng" dirty="0">
                <a:solidFill>
                  <a:schemeClr val="bg1"/>
                </a:solidFill>
              </a:rPr>
              <a:t>36,500,000 </a:t>
            </a:r>
            <a:r>
              <a:rPr lang="en-US" sz="2800" b="1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u="sng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400" b="1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92685" y="111335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20" name="Freeform 20"/>
          <p:cNvSpPr/>
          <p:nvPr/>
        </p:nvSpPr>
        <p:spPr>
          <a:xfrm>
            <a:off x="11500716" y="6995728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EB82DB-0543-56D8-AC22-1297014A32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8" t="1816" r="1418" b="-1816"/>
          <a:stretch/>
        </p:blipFill>
        <p:spPr>
          <a:xfrm>
            <a:off x="11411515" y="6830885"/>
            <a:ext cx="2303512" cy="2303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7F6475-5AED-C7E2-1F48-C0808059A61D}"/>
              </a:ext>
            </a:extLst>
          </p:cNvPr>
          <p:cNvSpPr txBox="1"/>
          <p:nvPr/>
        </p:nvSpPr>
        <p:spPr>
          <a:xfrm>
            <a:off x="14319626" y="1454169"/>
            <a:ext cx="3773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C19E4-F3CD-5DED-1A90-926B6D421E9F}"/>
              </a:ext>
            </a:extLst>
          </p:cNvPr>
          <p:cNvSpPr txBox="1"/>
          <p:nvPr/>
        </p:nvSpPr>
        <p:spPr>
          <a:xfrm>
            <a:off x="14319626" y="4221947"/>
            <a:ext cx="277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Rampton</a:t>
            </a:r>
          </a:p>
          <a:p>
            <a:r>
              <a:rPr lang="en-US" sz="2800" dirty="0"/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881CE7-8163-93D5-3FDF-91629F236790}"/>
              </a:ext>
            </a:extLst>
          </p:cNvPr>
          <p:cNvSpPr txBox="1"/>
          <p:nvPr/>
        </p:nvSpPr>
        <p:spPr>
          <a:xfrm>
            <a:off x="14319626" y="7173163"/>
            <a:ext cx="3439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Noonsavath Nithin</a:t>
            </a:r>
          </a:p>
          <a:p>
            <a:r>
              <a:rPr lang="en-US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205BA-EF9B-FAB3-DA60-E58408200CE4}"/>
              </a:ext>
            </a:extLst>
          </p:cNvPr>
          <p:cNvSpPr txBox="1"/>
          <p:nvPr/>
        </p:nvSpPr>
        <p:spPr>
          <a:xfrm>
            <a:off x="5797778" y="3039847"/>
            <a:ext cx="6476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BB1DF6-1757-94EE-D36F-49E9A4286FA0}"/>
              </a:ext>
            </a:extLst>
          </p:cNvPr>
          <p:cNvSpPr txBox="1"/>
          <p:nvPr/>
        </p:nvSpPr>
        <p:spPr>
          <a:xfrm>
            <a:off x="4673316" y="1625028"/>
            <a:ext cx="6476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11FD8-2D2E-C6B1-D7FA-1756869D1290}"/>
              </a:ext>
            </a:extLst>
          </p:cNvPr>
          <p:cNvSpPr txBox="1"/>
          <p:nvPr/>
        </p:nvSpPr>
        <p:spPr>
          <a:xfrm>
            <a:off x="7941397" y="4520751"/>
            <a:ext cx="6476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2E85BE-1D25-E539-2F5C-FF37B8C093B7}"/>
              </a:ext>
            </a:extLst>
          </p:cNvPr>
          <p:cNvSpPr txBox="1"/>
          <p:nvPr/>
        </p:nvSpPr>
        <p:spPr>
          <a:xfrm>
            <a:off x="9547238" y="6130166"/>
            <a:ext cx="6476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74942C-80B1-1376-8FEA-9153F1743FBA}"/>
              </a:ext>
            </a:extLst>
          </p:cNvPr>
          <p:cNvSpPr txBox="1"/>
          <p:nvPr/>
        </p:nvSpPr>
        <p:spPr>
          <a:xfrm>
            <a:off x="11425954" y="7972451"/>
            <a:ext cx="6476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0F6C125-66F9-0037-191B-1EAF95E4D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4290"/>
          <a:stretch/>
        </p:blipFill>
        <p:spPr>
          <a:xfrm>
            <a:off x="10115585" y="1356618"/>
            <a:ext cx="6608951" cy="66676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33B9B2-3FE3-CCB7-A5E6-C7A8373754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42" t="-5556" r="294" b="56667"/>
          <a:stretch/>
        </p:blipFill>
        <p:spPr>
          <a:xfrm>
            <a:off x="16032193" y="956622"/>
            <a:ext cx="1989700" cy="3379903"/>
          </a:xfrm>
          <a:prstGeom prst="rect">
            <a:avLst/>
          </a:prstGeom>
        </p:spPr>
      </p:pic>
      <p:sp>
        <p:nvSpPr>
          <p:cNvPr id="22" name="AutoShape 22"/>
          <p:cNvSpPr/>
          <p:nvPr/>
        </p:nvSpPr>
        <p:spPr>
          <a:xfrm>
            <a:off x="0" y="0"/>
            <a:ext cx="1981200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3"/>
          <p:cNvSpPr txBox="1"/>
          <p:nvPr/>
        </p:nvSpPr>
        <p:spPr>
          <a:xfrm>
            <a:off x="2831190" y="341069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692AEF-C9C0-2E2F-9C9A-0D639553646E}"/>
              </a:ext>
            </a:extLst>
          </p:cNvPr>
          <p:cNvSpPr txBox="1"/>
          <p:nvPr/>
        </p:nvSpPr>
        <p:spPr>
          <a:xfrm>
            <a:off x="2842076" y="3843587"/>
            <a:ext cx="716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 half of the content generated in 2020 contributed to the Social Buzz platform's dynamic ecosystem.</a:t>
            </a:r>
          </a:p>
        </p:txBody>
      </p:sp>
      <p:sp>
        <p:nvSpPr>
          <p:cNvPr id="35" name="AutoShape 22">
            <a:extLst>
              <a:ext uri="{FF2B5EF4-FFF2-40B4-BE49-F238E27FC236}">
                <a16:creationId xmlns:a16="http://schemas.microsoft.com/office/drawing/2014/main" id="{9584B518-633B-1A73-8140-78C433C2CCAB}"/>
              </a:ext>
            </a:extLst>
          </p:cNvPr>
          <p:cNvSpPr/>
          <p:nvPr/>
        </p:nvSpPr>
        <p:spPr>
          <a:xfrm rot="5400000">
            <a:off x="8687532" y="723168"/>
            <a:ext cx="1598736" cy="17602200"/>
          </a:xfrm>
          <a:prstGeom prst="rect">
            <a:avLst/>
          </a:prstGeom>
          <a:solidFill>
            <a:srgbClr val="A100FF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C666DA9-5186-310E-199F-6A09568C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36" y="1298834"/>
            <a:ext cx="13940654" cy="6156578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E7C557C-30A3-33CF-FA2E-B53997BB4CB4}"/>
              </a:ext>
            </a:extLst>
          </p:cNvPr>
          <p:cNvSpPr txBox="1"/>
          <p:nvPr/>
        </p:nvSpPr>
        <p:spPr>
          <a:xfrm>
            <a:off x="4153482" y="7556071"/>
            <a:ext cx="13831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May 2021, Social Buzz experienced its highest volume of posts, marking a significant peak in user engagement.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1345A3-4E9F-3F0A-73EA-1C8B999D5EC4}"/>
              </a:ext>
            </a:extLst>
          </p:cNvPr>
          <p:cNvSpPr txBox="1"/>
          <p:nvPr/>
        </p:nvSpPr>
        <p:spPr>
          <a:xfrm>
            <a:off x="3429000" y="7239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highlight>
                  <a:srgbClr val="FFFFFF"/>
                </a:highlight>
                <a:latin typeface="system-ui"/>
              </a:rPr>
              <a:t>M</a:t>
            </a:r>
            <a:r>
              <a:rPr lang="en-US" sz="4800" b="1" i="0" dirty="0">
                <a:effectLst/>
                <a:highlight>
                  <a:srgbClr val="FFFFFF"/>
                </a:highlight>
                <a:latin typeface="system-ui"/>
              </a:rPr>
              <a:t>onth with the Most </a:t>
            </a:r>
            <a:r>
              <a:rPr lang="en-US" sz="4800" b="1" dirty="0">
                <a:highlight>
                  <a:srgbClr val="FFFFFF"/>
                </a:highlight>
                <a:latin typeface="system-ui"/>
              </a:rPr>
              <a:t>P</a:t>
            </a:r>
            <a:r>
              <a:rPr lang="en-US" sz="4800" b="1" i="0" dirty="0">
                <a:effectLst/>
                <a:highlight>
                  <a:srgbClr val="FFFFFF"/>
                </a:highlight>
                <a:latin typeface="system-ui"/>
              </a:rPr>
              <a:t>osts</a:t>
            </a:r>
          </a:p>
        </p:txBody>
      </p:sp>
    </p:spTree>
    <p:extLst>
      <p:ext uri="{BB962C8B-B14F-4D97-AF65-F5344CB8AC3E}">
        <p14:creationId xmlns:p14="http://schemas.microsoft.com/office/powerpoint/2010/main" val="37454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A76A218-63E4-4CCF-6803-B92E6B2E6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0" r="38377"/>
          <a:stretch/>
        </p:blipFill>
        <p:spPr>
          <a:xfrm>
            <a:off x="9981159" y="1525753"/>
            <a:ext cx="6490640" cy="64653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B72540-8E6C-6A6C-CEF2-42A788379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9" b="50000"/>
          <a:stretch/>
        </p:blipFill>
        <p:spPr>
          <a:xfrm>
            <a:off x="15395382" y="1390361"/>
            <a:ext cx="2550239" cy="261795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8AF0B7-9DA4-9B28-18E5-A294CD3FA266}"/>
              </a:ext>
            </a:extLst>
          </p:cNvPr>
          <p:cNvSpPr txBox="1"/>
          <p:nvPr/>
        </p:nvSpPr>
        <p:spPr>
          <a:xfrm>
            <a:off x="2685314" y="3265520"/>
            <a:ext cx="7681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"The top category on Social Buzz, animals content, dominates user engagement, reflecting a widespread interest in adorable and captivating animal content."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FA1608-5C18-35F5-AD19-E2ABE171D061}"/>
              </a:ext>
            </a:extLst>
          </p:cNvPr>
          <p:cNvSpPr txBox="1"/>
          <p:nvPr/>
        </p:nvSpPr>
        <p:spPr>
          <a:xfrm>
            <a:off x="2827694" y="666664"/>
            <a:ext cx="7397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effectLst/>
                <a:highlight>
                  <a:srgbClr val="FFFFFF"/>
                </a:highlight>
                <a:latin typeface="system-ui"/>
              </a:rPr>
              <a:t>Most 5 Popular Categories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376</Words>
  <Application>Microsoft Office PowerPoint</Application>
  <PresentationFormat>Custom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system-ui</vt:lpstr>
      <vt:lpstr>Clear Sans Regular Bold</vt:lpstr>
      <vt:lpstr>Wingdings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noonsavath nithin</cp:lastModifiedBy>
  <cp:revision>8</cp:revision>
  <dcterms:created xsi:type="dcterms:W3CDTF">2006-08-16T00:00:00Z</dcterms:created>
  <dcterms:modified xsi:type="dcterms:W3CDTF">2024-05-15T15:08:46Z</dcterms:modified>
  <dc:identifier>DAEhDyfaYKE</dc:identifier>
</cp:coreProperties>
</file>