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2" d="100"/>
          <a:sy n="122" d="100"/>
        </p:scale>
        <p:origin x="-9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457-4162-4AA7-9B6E-05090F307FAD}" type="datetimeFigureOut">
              <a:rPr lang="en-CA" smtClean="0"/>
              <a:t>2019-10-08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5BB-52AB-4C9F-B83A-7F9EE55EC1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236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457-4162-4AA7-9B6E-05090F307FAD}" type="datetimeFigureOut">
              <a:rPr lang="en-CA" smtClean="0"/>
              <a:t>2019-10-08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5BB-52AB-4C9F-B83A-7F9EE55EC1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078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457-4162-4AA7-9B6E-05090F307FAD}" type="datetimeFigureOut">
              <a:rPr lang="en-CA" smtClean="0"/>
              <a:t>2019-10-08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5BB-52AB-4C9F-B83A-7F9EE55EC11D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8696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457-4162-4AA7-9B6E-05090F307FAD}" type="datetimeFigureOut">
              <a:rPr lang="en-CA" smtClean="0"/>
              <a:t>2019-10-08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5BB-52AB-4C9F-B83A-7F9EE55EC1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5193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457-4162-4AA7-9B6E-05090F307FAD}" type="datetimeFigureOut">
              <a:rPr lang="en-CA" smtClean="0"/>
              <a:t>2019-10-08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5BB-52AB-4C9F-B83A-7F9EE55EC11D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127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457-4162-4AA7-9B6E-05090F307FAD}" type="datetimeFigureOut">
              <a:rPr lang="en-CA" smtClean="0"/>
              <a:t>2019-10-08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5BB-52AB-4C9F-B83A-7F9EE55EC1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571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457-4162-4AA7-9B6E-05090F307FAD}" type="datetimeFigureOut">
              <a:rPr lang="en-CA" smtClean="0"/>
              <a:t>2019-10-08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5BB-52AB-4C9F-B83A-7F9EE55EC1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1994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457-4162-4AA7-9B6E-05090F307FAD}" type="datetimeFigureOut">
              <a:rPr lang="en-CA" smtClean="0"/>
              <a:t>2019-10-08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5BB-52AB-4C9F-B83A-7F9EE55EC1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260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457-4162-4AA7-9B6E-05090F307FAD}" type="datetimeFigureOut">
              <a:rPr lang="en-CA" smtClean="0"/>
              <a:t>2019-10-08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5BB-52AB-4C9F-B83A-7F9EE55EC1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38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457-4162-4AA7-9B6E-05090F307FAD}" type="datetimeFigureOut">
              <a:rPr lang="en-CA" smtClean="0"/>
              <a:t>2019-10-08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5BB-52AB-4C9F-B83A-7F9EE55EC1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917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457-4162-4AA7-9B6E-05090F307FAD}" type="datetimeFigureOut">
              <a:rPr lang="en-CA" smtClean="0"/>
              <a:t>2019-10-08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5BB-52AB-4C9F-B83A-7F9EE55EC1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488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457-4162-4AA7-9B6E-05090F307FAD}" type="datetimeFigureOut">
              <a:rPr lang="en-CA" smtClean="0"/>
              <a:t>2019-10-08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5BB-52AB-4C9F-B83A-7F9EE55EC1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025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457-4162-4AA7-9B6E-05090F307FAD}" type="datetimeFigureOut">
              <a:rPr lang="en-CA" smtClean="0"/>
              <a:t>2019-10-08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5BB-52AB-4C9F-B83A-7F9EE55EC1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853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457-4162-4AA7-9B6E-05090F307FAD}" type="datetimeFigureOut">
              <a:rPr lang="en-CA" smtClean="0"/>
              <a:t>2019-10-08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5BB-52AB-4C9F-B83A-7F9EE55EC1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780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457-4162-4AA7-9B6E-05090F307FAD}" type="datetimeFigureOut">
              <a:rPr lang="en-CA" smtClean="0"/>
              <a:t>2019-10-08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5BB-52AB-4C9F-B83A-7F9EE55EC1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883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457-4162-4AA7-9B6E-05090F307FAD}" type="datetimeFigureOut">
              <a:rPr lang="en-CA" smtClean="0"/>
              <a:t>2019-10-08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5BB-52AB-4C9F-B83A-7F9EE55EC1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972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A8457-4162-4AA7-9B6E-05090F307FAD}" type="datetimeFigureOut">
              <a:rPr lang="en-CA" smtClean="0"/>
              <a:t>2019-10-08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4245BB-52AB-4C9F-B83A-7F9EE55EC1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890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denbolos/Green-Sens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011C16-12B7-4330-8002-38749074A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Green-Sense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8CF57A7-38C5-4112-AAF5-4518909A7F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R.A.D. Technologies</a:t>
            </a:r>
          </a:p>
          <a:p>
            <a:r>
              <a:rPr lang="en-CA" dirty="0"/>
              <a:t>Ryan, Aiden, Daniel</a:t>
            </a:r>
          </a:p>
          <a:p>
            <a:r>
              <a:rPr lang="en-CA" dirty="0">
                <a:hlinkClick r:id="rId2"/>
              </a:rPr>
              <a:t>https://github.com/Aidenbolos/Green-Sense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536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7A538F-E50F-4662-99C7-EC6B8396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03" y="242277"/>
            <a:ext cx="8596668" cy="715861"/>
          </a:xfrm>
        </p:spPr>
        <p:txBody>
          <a:bodyPr>
            <a:normAutofit/>
          </a:bodyPr>
          <a:lstStyle/>
          <a:p>
            <a:r>
              <a:rPr lang="en-CA" dirty="0"/>
              <a:t>Design </a:t>
            </a:r>
            <a:r>
              <a:rPr lang="en-CA" dirty="0" smtClean="0"/>
              <a:t>Documents (Guest Flow)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21" y="1103068"/>
            <a:ext cx="7268227" cy="5555639"/>
          </a:xfrm>
        </p:spPr>
      </p:pic>
    </p:spTree>
    <p:extLst>
      <p:ext uri="{BB962C8B-B14F-4D97-AF65-F5344CB8AC3E}">
        <p14:creationId xmlns:p14="http://schemas.microsoft.com/office/powerpoint/2010/main" val="3162036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15C89F-AB8C-4A92-8D2D-41EB843B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87" y="257908"/>
            <a:ext cx="8596668" cy="715861"/>
          </a:xfrm>
        </p:spPr>
        <p:txBody>
          <a:bodyPr/>
          <a:lstStyle/>
          <a:p>
            <a:r>
              <a:rPr lang="en-CA" dirty="0"/>
              <a:t>Architecture Diagrams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53" y="968590"/>
            <a:ext cx="8214553" cy="5760456"/>
          </a:xfrm>
        </p:spPr>
      </p:pic>
    </p:spTree>
    <p:extLst>
      <p:ext uri="{BB962C8B-B14F-4D97-AF65-F5344CB8AC3E}">
        <p14:creationId xmlns:p14="http://schemas.microsoft.com/office/powerpoint/2010/main" val="16973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D62F7F-A87F-4C94-ABA0-2FF7C1FC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073" y="304799"/>
            <a:ext cx="8596668" cy="631971"/>
          </a:xfrm>
        </p:spPr>
        <p:txBody>
          <a:bodyPr>
            <a:normAutofit fontScale="90000"/>
          </a:bodyPr>
          <a:lstStyle/>
          <a:p>
            <a:r>
              <a:rPr lang="en-CA" dirty="0"/>
              <a:t>Sponsor Meeting / Meeting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58A00A-3260-4025-B4F7-0ACA32CD4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49" y="1077662"/>
            <a:ext cx="9201312" cy="5448183"/>
          </a:xfrm>
        </p:spPr>
        <p:txBody>
          <a:bodyPr>
            <a:normAutofit fontScale="55000" lnSpcReduction="20000"/>
          </a:bodyPr>
          <a:lstStyle/>
          <a:p>
            <a:r>
              <a:rPr lang="en-CA" dirty="0" smtClean="0"/>
              <a:t>- Valeria: system </a:t>
            </a:r>
            <a:r>
              <a:rPr lang="en-CA" dirty="0"/>
              <a:t>currently installed by a company called Argus Controls</a:t>
            </a:r>
            <a:endParaRPr lang="en-US" dirty="0"/>
          </a:p>
          <a:p>
            <a:r>
              <a:rPr lang="en-CA" dirty="0"/>
              <a:t>- System consists of sensors/effectors, control panels, power panels, and connects to Argus servers. It can then be accessed/controlled </a:t>
            </a:r>
            <a:r>
              <a:rPr lang="en-CA" dirty="0" smtClean="0"/>
              <a:t>locally from </a:t>
            </a:r>
            <a:r>
              <a:rPr lang="en-CA" dirty="0"/>
              <a:t>the client PC or remotely by Argus.</a:t>
            </a:r>
            <a:endParaRPr lang="en-US" dirty="0"/>
          </a:p>
          <a:p>
            <a:r>
              <a:rPr lang="en-CA" dirty="0"/>
              <a:t>- Sensors monitor temperature, humidity, soil moisture, gas levels (CO and CO2), and a weather station monitors light, temperature, wind, rain/snow outdoors.</a:t>
            </a:r>
            <a:endParaRPr lang="en-US" dirty="0"/>
          </a:p>
          <a:p>
            <a:r>
              <a:rPr lang="en-CA" dirty="0"/>
              <a:t>- Effectors include air vents/fans, a mister, roof shades/curtains, evaporative cooling/heating pipes, and an irrigation system (not enabled).</a:t>
            </a:r>
            <a:endParaRPr lang="en-US" dirty="0"/>
          </a:p>
          <a:p>
            <a:r>
              <a:rPr lang="en-CA" dirty="0"/>
              <a:t>- The system monitors all the sensors and uses the effectors to control the environment in the greenhouse.</a:t>
            </a:r>
            <a:endParaRPr lang="en-US" dirty="0"/>
          </a:p>
          <a:p>
            <a:r>
              <a:rPr lang="en-CA" dirty="0" smtClean="0"/>
              <a:t>- </a:t>
            </a:r>
            <a:r>
              <a:rPr lang="en-CA" dirty="0"/>
              <a:t>S</a:t>
            </a:r>
            <a:r>
              <a:rPr lang="en-CA" dirty="0" smtClean="0"/>
              <a:t>ystem </a:t>
            </a:r>
            <a:r>
              <a:rPr lang="en-CA" dirty="0"/>
              <a:t>is mostly managed remotely by Argus, </a:t>
            </a:r>
            <a:r>
              <a:rPr lang="en-CA" dirty="0" smtClean="0"/>
              <a:t>Valeria </a:t>
            </a:r>
            <a:r>
              <a:rPr lang="en-CA" dirty="0"/>
              <a:t>rarely uses it/adjusts it.</a:t>
            </a:r>
            <a:endParaRPr lang="en-US" dirty="0"/>
          </a:p>
          <a:p>
            <a:r>
              <a:rPr lang="en-CA" dirty="0"/>
              <a:t>- Valeria may not be the primary user of our app as she doesn’t have a smartphone, but she is very knowledgeable about the greenhouse and its control systems.</a:t>
            </a:r>
            <a:endParaRPr lang="en-US" dirty="0"/>
          </a:p>
          <a:p>
            <a:r>
              <a:rPr lang="en-CA" dirty="0"/>
              <a:t>-  </a:t>
            </a:r>
            <a:r>
              <a:rPr lang="en-CA" dirty="0" smtClean="0"/>
              <a:t>Strengths of the current system: the UV </a:t>
            </a:r>
            <a:r>
              <a:rPr lang="en-CA" dirty="0"/>
              <a:t>curtains, air vents/fans, the cooling/heating pipes, and that Argus controls it remotely for her.</a:t>
            </a:r>
            <a:endParaRPr lang="en-US" dirty="0"/>
          </a:p>
          <a:p>
            <a:r>
              <a:rPr lang="en-CA" dirty="0"/>
              <a:t>- </a:t>
            </a:r>
            <a:r>
              <a:rPr lang="en-CA" dirty="0" smtClean="0"/>
              <a:t>Current system lacking: </a:t>
            </a:r>
            <a:r>
              <a:rPr lang="en-CA" dirty="0"/>
              <a:t>a functional irrigation system, nutrient/seeding system, different “zones” for different types of plants, and adjustable shade/lighting for certain </a:t>
            </a:r>
            <a:r>
              <a:rPr lang="en-CA" dirty="0" smtClean="0"/>
              <a:t>plants.</a:t>
            </a:r>
            <a:endParaRPr lang="en-US" dirty="0"/>
          </a:p>
          <a:p>
            <a:r>
              <a:rPr lang="en-CA" dirty="0"/>
              <a:t>- </a:t>
            </a:r>
            <a:r>
              <a:rPr lang="en-CA" dirty="0" smtClean="0"/>
              <a:t>Won’t be able to </a:t>
            </a:r>
            <a:r>
              <a:rPr lang="en-CA" dirty="0"/>
              <a:t>implement </a:t>
            </a:r>
            <a:r>
              <a:rPr lang="en-CA" dirty="0" smtClean="0"/>
              <a:t>all </a:t>
            </a:r>
            <a:r>
              <a:rPr lang="en-CA" dirty="0"/>
              <a:t>this semester, </a:t>
            </a:r>
            <a:r>
              <a:rPr lang="en-CA" dirty="0" smtClean="0"/>
              <a:t>worth </a:t>
            </a:r>
            <a:r>
              <a:rPr lang="en-CA" dirty="0"/>
              <a:t>considering these features for CENG 355.</a:t>
            </a:r>
            <a:endParaRPr lang="en-US" dirty="0"/>
          </a:p>
          <a:p>
            <a:r>
              <a:rPr lang="en-CA" dirty="0"/>
              <a:t>- Valeria loans us the Argus installation/control manual. We will read through this to better understand the current system, see what is effective/well done, and what can be improved on</a:t>
            </a:r>
            <a:r>
              <a:rPr lang="en-CA" dirty="0" smtClean="0"/>
              <a:t>.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> </a:t>
            </a:r>
            <a:endParaRPr lang="en-US" dirty="0"/>
          </a:p>
          <a:p>
            <a:r>
              <a:rPr lang="en-CA" dirty="0"/>
              <a:t>To expand on lacking features:</a:t>
            </a:r>
            <a:endParaRPr lang="en-US" dirty="0"/>
          </a:p>
          <a:p>
            <a:r>
              <a:rPr lang="en-CA" dirty="0"/>
              <a:t>- the current irrigation system is not “modular”, it can’t adjust to different size plants/pots or different watering needs.</a:t>
            </a:r>
            <a:endParaRPr lang="en-US" dirty="0"/>
          </a:p>
          <a:p>
            <a:r>
              <a:rPr lang="en-CA" dirty="0"/>
              <a:t>- they did not purchase the nutrient delivery system, but she says it </a:t>
            </a:r>
            <a:r>
              <a:rPr lang="en-CA" dirty="0" smtClean="0"/>
              <a:t>could </a:t>
            </a:r>
            <a:r>
              <a:rPr lang="en-CA" dirty="0"/>
              <a:t>be very useful.</a:t>
            </a:r>
            <a:endParaRPr lang="en-US" dirty="0"/>
          </a:p>
          <a:p>
            <a:r>
              <a:rPr lang="en-CA" dirty="0"/>
              <a:t>- it would be good to split the greenhouse into different “zones” based on plant’s needs for water, light, temperature, humidity, </a:t>
            </a:r>
            <a:r>
              <a:rPr lang="en-CA" dirty="0" err="1"/>
              <a:t>etc</a:t>
            </a:r>
            <a:r>
              <a:rPr lang="en-CA" dirty="0"/>
              <a:t> (</a:t>
            </a:r>
            <a:r>
              <a:rPr lang="en-CA" dirty="0" err="1"/>
              <a:t>ie</a:t>
            </a:r>
            <a:r>
              <a:rPr lang="en-CA" dirty="0"/>
              <a:t>. a cactus has different needs than a tomato plant).</a:t>
            </a:r>
            <a:endParaRPr lang="en-US" dirty="0"/>
          </a:p>
          <a:p>
            <a:r>
              <a:rPr lang="en-CA" dirty="0"/>
              <a:t>- have different “zones” for lighting, which would also be adjustable based on plant’s needs (</a:t>
            </a:r>
            <a:r>
              <a:rPr lang="en-CA" dirty="0" err="1"/>
              <a:t>ie</a:t>
            </a:r>
            <a:r>
              <a:rPr lang="en-CA" dirty="0"/>
              <a:t>. sometimes a plant requires complete shade/darkness, another needs almost full sunlight).</a:t>
            </a:r>
            <a:endParaRPr lang="en-US" dirty="0"/>
          </a:p>
          <a:p>
            <a:r>
              <a:rPr lang="en-CA" dirty="0"/>
              <a:t>- </a:t>
            </a:r>
            <a:r>
              <a:rPr lang="en-CA" dirty="0" smtClean="0"/>
              <a:t>curtains </a:t>
            </a:r>
            <a:r>
              <a:rPr lang="en-CA" dirty="0"/>
              <a:t>could be made more durable as they tear over </a:t>
            </a:r>
            <a:r>
              <a:rPr lang="en-CA" dirty="0" smtClean="0"/>
              <a:t>time.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981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9980C4-6695-4661-9FA2-5905063C4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9083"/>
          </a:xfrm>
        </p:spPr>
        <p:txBody>
          <a:bodyPr/>
          <a:lstStyle/>
          <a:p>
            <a:r>
              <a:rPr lang="en-CA" dirty="0"/>
              <a:t>Work Distribution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F8D562-6269-46C7-B68B-62E0DC3B2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4581"/>
            <a:ext cx="2611150" cy="388077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Aiden:</a:t>
            </a:r>
          </a:p>
          <a:p>
            <a:pPr marL="0" indent="0">
              <a:buNone/>
            </a:pPr>
            <a:r>
              <a:rPr lang="en-CA" dirty="0"/>
              <a:t>- Name of Application</a:t>
            </a:r>
          </a:p>
          <a:p>
            <a:pPr marL="0" indent="0">
              <a:buNone/>
            </a:pPr>
            <a:r>
              <a:rPr lang="en-CA" dirty="0"/>
              <a:t>- Change home screen icon</a:t>
            </a:r>
          </a:p>
          <a:p>
            <a:pPr marL="0" indent="0">
              <a:buNone/>
            </a:pPr>
            <a:r>
              <a:rPr lang="en-CA" dirty="0"/>
              <a:t>- Min 2 resolutions for the home screen icon and other images</a:t>
            </a:r>
          </a:p>
          <a:p>
            <a:pPr marL="0" indent="0">
              <a:buNone/>
            </a:pPr>
            <a:r>
              <a:rPr lang="en-CA" dirty="0"/>
              <a:t>- Mock-ups </a:t>
            </a:r>
          </a:p>
          <a:p>
            <a:pPr marL="0" indent="0">
              <a:buNone/>
            </a:pPr>
            <a:r>
              <a:rPr lang="en-CA" dirty="0"/>
              <a:t>- 1 Java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77BAC55-AEE8-43C2-A7BA-9ACA6E4C921C}"/>
              </a:ext>
            </a:extLst>
          </p:cNvPr>
          <p:cNvSpPr txBox="1"/>
          <p:nvPr/>
        </p:nvSpPr>
        <p:spPr>
          <a:xfrm>
            <a:off x="3670093" y="1634581"/>
            <a:ext cx="2611150" cy="322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CA" dirty="0"/>
              <a:t>Ryan:</a:t>
            </a:r>
          </a:p>
          <a:p>
            <a:pPr>
              <a:spcAft>
                <a:spcPts val="1000"/>
              </a:spcAft>
            </a:pPr>
            <a:r>
              <a:rPr lang="en-CA" dirty="0"/>
              <a:t>- Current Work Progress Report</a:t>
            </a:r>
          </a:p>
          <a:p>
            <a:pPr>
              <a:spcAft>
                <a:spcPts val="1000"/>
              </a:spcAft>
            </a:pPr>
            <a:r>
              <a:rPr lang="en-CA" dirty="0"/>
              <a:t>- Requirement Analysis</a:t>
            </a:r>
          </a:p>
          <a:p>
            <a:pPr>
              <a:spcAft>
                <a:spcPts val="1000"/>
              </a:spcAft>
            </a:pPr>
            <a:r>
              <a:rPr lang="en-CA" dirty="0"/>
              <a:t>- Defining Tools Used</a:t>
            </a:r>
          </a:p>
          <a:p>
            <a:pPr>
              <a:spcAft>
                <a:spcPts val="1000"/>
              </a:spcAft>
            </a:pPr>
            <a:r>
              <a:rPr lang="en-CA" dirty="0"/>
              <a:t>- Make sure app can be run on emulator and phone</a:t>
            </a:r>
          </a:p>
          <a:p>
            <a:pPr>
              <a:spcAft>
                <a:spcPts val="1000"/>
              </a:spcAft>
            </a:pPr>
            <a:r>
              <a:rPr lang="en-CA" dirty="0"/>
              <a:t>- 1 Java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ACCA2BC-081D-411C-ACDF-18A287D93134}"/>
              </a:ext>
            </a:extLst>
          </p:cNvPr>
          <p:cNvSpPr txBox="1"/>
          <p:nvPr/>
        </p:nvSpPr>
        <p:spPr>
          <a:xfrm>
            <a:off x="6662852" y="1634581"/>
            <a:ext cx="261115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CA" dirty="0"/>
              <a:t>Daniel</a:t>
            </a:r>
            <a:r>
              <a:rPr lang="en-CA" dirty="0" smtClean="0"/>
              <a:t>:</a:t>
            </a:r>
            <a:endParaRPr lang="en-CA" dirty="0"/>
          </a:p>
          <a:p>
            <a:pPr>
              <a:spcAft>
                <a:spcPts val="1000"/>
              </a:spcAft>
            </a:pPr>
            <a:r>
              <a:rPr lang="en-CA" dirty="0"/>
              <a:t>- </a:t>
            </a:r>
            <a:r>
              <a:rPr lang="en-CA" dirty="0" smtClean="0"/>
              <a:t>Sponsor meeting report</a:t>
            </a:r>
            <a:r>
              <a:rPr lang="en-CA" dirty="0" smtClean="0"/>
              <a:t> </a:t>
            </a:r>
            <a:endParaRPr lang="en-CA" dirty="0"/>
          </a:p>
          <a:p>
            <a:pPr>
              <a:spcAft>
                <a:spcPts val="1000"/>
              </a:spcAft>
            </a:pPr>
            <a:r>
              <a:rPr lang="en-CA" dirty="0"/>
              <a:t>- Project Plan</a:t>
            </a:r>
          </a:p>
          <a:p>
            <a:pPr>
              <a:spcAft>
                <a:spcPts val="1000"/>
              </a:spcAft>
            </a:pPr>
            <a:r>
              <a:rPr lang="en-CA" dirty="0"/>
              <a:t>- Gantt </a:t>
            </a:r>
            <a:r>
              <a:rPr lang="en-CA" dirty="0" smtClean="0"/>
              <a:t>Chart</a:t>
            </a:r>
            <a:endParaRPr lang="en-CA" dirty="0"/>
          </a:p>
          <a:p>
            <a:pPr>
              <a:spcAft>
                <a:spcPts val="1000"/>
              </a:spcAft>
            </a:pPr>
            <a:r>
              <a:rPr lang="en-CA" dirty="0" smtClean="0"/>
              <a:t>- Design Documents</a:t>
            </a:r>
          </a:p>
          <a:p>
            <a:pPr>
              <a:spcAft>
                <a:spcPts val="1000"/>
              </a:spcAft>
            </a:pPr>
            <a:r>
              <a:rPr lang="en-CA" dirty="0" smtClean="0"/>
              <a:t>- Architecture </a:t>
            </a:r>
            <a:r>
              <a:rPr lang="en-CA" dirty="0"/>
              <a:t>Diagrams </a:t>
            </a:r>
          </a:p>
          <a:p>
            <a:pPr marL="285750" indent="-285750">
              <a:spcAft>
                <a:spcPts val="1000"/>
              </a:spcAft>
              <a:buFontTx/>
              <a:buChar char="-"/>
            </a:pPr>
            <a:r>
              <a:rPr lang="en-CA" dirty="0"/>
              <a:t>1 Java class</a:t>
            </a:r>
          </a:p>
        </p:txBody>
      </p:sp>
    </p:spTree>
    <p:extLst>
      <p:ext uri="{BB962C8B-B14F-4D97-AF65-F5344CB8AC3E}">
        <p14:creationId xmlns:p14="http://schemas.microsoft.com/office/powerpoint/2010/main" val="83511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748915-A437-4136-8016-8D7CAD99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4250"/>
          </a:xfrm>
        </p:spPr>
        <p:txBody>
          <a:bodyPr/>
          <a:lstStyle/>
          <a:p>
            <a:r>
              <a:rPr lang="en-CA" dirty="0"/>
              <a:t>Work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8B23D8-EF5B-486F-9BAE-F429343CF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4517"/>
            <a:ext cx="8596668" cy="46068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Currently Completed:</a:t>
            </a:r>
          </a:p>
          <a:p>
            <a:pPr lvl="0"/>
            <a:r>
              <a:rPr lang="en-US" dirty="0"/>
              <a:t>Had first meeting with sponsor; Valeria from the Humber Greenhouse </a:t>
            </a:r>
            <a:endParaRPr lang="en-CA" dirty="0"/>
          </a:p>
          <a:p>
            <a:pPr lvl="0"/>
            <a:r>
              <a:rPr lang="en-US" dirty="0"/>
              <a:t>Established a name and icon for the application</a:t>
            </a:r>
            <a:endParaRPr lang="en-CA" dirty="0"/>
          </a:p>
          <a:p>
            <a:pPr lvl="0"/>
            <a:r>
              <a:rPr lang="en-US" dirty="0"/>
              <a:t>Multiple resolutions for the icon and other images used</a:t>
            </a:r>
            <a:endParaRPr lang="en-CA" dirty="0"/>
          </a:p>
          <a:p>
            <a:pPr lvl="0"/>
            <a:r>
              <a:rPr lang="en-US" dirty="0"/>
              <a:t>Entry level mockups completed </a:t>
            </a:r>
            <a:endParaRPr lang="en-CA" dirty="0"/>
          </a:p>
          <a:p>
            <a:pPr lvl="0"/>
            <a:r>
              <a:rPr lang="en-US" dirty="0"/>
              <a:t>Requirement Analysis completed</a:t>
            </a:r>
            <a:endParaRPr lang="en-CA" dirty="0"/>
          </a:p>
          <a:p>
            <a:pPr lvl="0"/>
            <a:r>
              <a:rPr lang="en-US" dirty="0"/>
              <a:t>Defined current tools that have been used and/or tools that will be used</a:t>
            </a:r>
            <a:endParaRPr lang="en-CA" dirty="0"/>
          </a:p>
          <a:p>
            <a:pPr lvl="0"/>
            <a:r>
              <a:rPr lang="en-US" dirty="0"/>
              <a:t>We have a minimum of 3 java classes started</a:t>
            </a:r>
            <a:endParaRPr lang="en-CA" dirty="0"/>
          </a:p>
          <a:p>
            <a:pPr lvl="0"/>
            <a:r>
              <a:rPr lang="en-US" dirty="0"/>
              <a:t>The current version of the app runs on a device and an emulator</a:t>
            </a:r>
            <a:endParaRPr lang="en-CA" dirty="0"/>
          </a:p>
          <a:p>
            <a:pPr lvl="0"/>
            <a:r>
              <a:rPr lang="en-US" dirty="0"/>
              <a:t>Completed report from the first meeting with the sponsor </a:t>
            </a:r>
            <a:endParaRPr lang="en-CA" dirty="0"/>
          </a:p>
          <a:p>
            <a:pPr lvl="0"/>
            <a:r>
              <a:rPr lang="en-US" dirty="0"/>
              <a:t>We have a completed Project Plan and Gantt Chart</a:t>
            </a:r>
            <a:endParaRPr lang="en-CA" dirty="0"/>
          </a:p>
          <a:p>
            <a:pPr lvl="0"/>
            <a:r>
              <a:rPr lang="en-US" dirty="0"/>
              <a:t>Completed Design documents and Architecture Diagrams 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568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2BAD11-BBEC-401E-B355-5D655D47D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104" y="-23446"/>
            <a:ext cx="8596668" cy="799750"/>
          </a:xfrm>
        </p:spPr>
        <p:txBody>
          <a:bodyPr/>
          <a:lstStyle/>
          <a:p>
            <a:r>
              <a:rPr lang="en-CA" dirty="0"/>
              <a:t>Project </a:t>
            </a:r>
            <a:r>
              <a:rPr lang="en-CA" dirty="0" smtClean="0"/>
              <a:t>Plan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7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2BAD11-BBEC-401E-B355-5D655D47D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104" y="-23446"/>
            <a:ext cx="8596668" cy="799750"/>
          </a:xfrm>
        </p:spPr>
        <p:txBody>
          <a:bodyPr/>
          <a:lstStyle/>
          <a:p>
            <a:r>
              <a:rPr lang="en-CA" dirty="0" smtClean="0"/>
              <a:t>Gantt </a:t>
            </a:r>
            <a:r>
              <a:rPr lang="en-CA" dirty="0"/>
              <a:t>Chart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45" y="640862"/>
            <a:ext cx="11204728" cy="6064739"/>
          </a:xfrm>
        </p:spPr>
      </p:pic>
    </p:spTree>
    <p:extLst>
      <p:ext uri="{BB962C8B-B14F-4D97-AF65-F5344CB8AC3E}">
        <p14:creationId xmlns:p14="http://schemas.microsoft.com/office/powerpoint/2010/main" val="357686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0E8A29-23D0-4F8F-83C1-B67BC896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4250"/>
          </a:xfrm>
        </p:spPr>
        <p:txBody>
          <a:bodyPr/>
          <a:lstStyle/>
          <a:p>
            <a:r>
              <a:rPr lang="en-CA" dirty="0" err="1"/>
              <a:t>Mockups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F458C4-ABB5-44E5-9FC6-14C7FAD63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851"/>
            <a:ext cx="8596668" cy="4556511"/>
          </a:xfr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004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7483BE-6587-4625-9A8E-6F2E358D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2972"/>
          </a:xfrm>
        </p:spPr>
        <p:txBody>
          <a:bodyPr/>
          <a:lstStyle/>
          <a:p>
            <a:r>
              <a:rPr lang="en-CA" dirty="0"/>
              <a:t>Requirement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9A00EE-1ED4-4A61-87DA-0F597B65F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2572"/>
            <a:ext cx="8596668" cy="4855827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Monitor temperature and humidity levels from inside the greenhouse</a:t>
            </a:r>
            <a:endParaRPr lang="en-CA" dirty="0"/>
          </a:p>
          <a:p>
            <a:pPr lvl="0"/>
            <a:r>
              <a:rPr lang="en-US" dirty="0"/>
              <a:t>Display the temperature and humidity levels in real time</a:t>
            </a:r>
            <a:endParaRPr lang="en-CA" dirty="0"/>
          </a:p>
          <a:p>
            <a:pPr lvl="0"/>
            <a:r>
              <a:rPr lang="en-US" dirty="0"/>
              <a:t>Read moisture levels from the soil in which the plants are growing in</a:t>
            </a:r>
            <a:endParaRPr lang="en-CA" dirty="0"/>
          </a:p>
          <a:p>
            <a:pPr lvl="0"/>
            <a:r>
              <a:rPr lang="en-US" dirty="0"/>
              <a:t>Display moisture levels along with if the soil needs to be watered or not</a:t>
            </a:r>
            <a:endParaRPr lang="en-CA" dirty="0"/>
          </a:p>
          <a:p>
            <a:pPr lvl="0"/>
            <a:r>
              <a:rPr lang="en-US" dirty="0"/>
              <a:t>Some sort of irrigation system that can be utilized by more than one type of plant</a:t>
            </a:r>
            <a:endParaRPr lang="en-CA" dirty="0"/>
          </a:p>
          <a:p>
            <a:pPr lvl="0"/>
            <a:r>
              <a:rPr lang="en-US" dirty="0"/>
              <a:t>Being able to control the irrigation from the app (i.e. manually starting or stopping the pump)</a:t>
            </a:r>
            <a:endParaRPr lang="en-CA" dirty="0"/>
          </a:p>
          <a:p>
            <a:pPr lvl="0"/>
            <a:r>
              <a:rPr lang="en-US" dirty="0"/>
              <a:t>Being able to make use of ventilation and blinds to regulate temperature levels along with humidity levels from within the app</a:t>
            </a:r>
            <a:endParaRPr lang="en-CA" dirty="0"/>
          </a:p>
          <a:p>
            <a:pPr lvl="0"/>
            <a:r>
              <a:rPr lang="en-US" dirty="0"/>
              <a:t>Manual control for blinds and vents to open or close when needed</a:t>
            </a:r>
            <a:endParaRPr lang="en-CA" dirty="0"/>
          </a:p>
          <a:p>
            <a:pPr lvl="0"/>
            <a:r>
              <a:rPr lang="en-US" dirty="0"/>
              <a:t>Some sort of way to feed the plants the required amount of nutrients </a:t>
            </a:r>
            <a:endParaRPr lang="en-CA" dirty="0"/>
          </a:p>
          <a:p>
            <a:pPr lvl="0"/>
            <a:r>
              <a:rPr lang="en-US" dirty="0"/>
              <a:t>Mostly automated </a:t>
            </a:r>
            <a:endParaRPr lang="en-CA" dirty="0"/>
          </a:p>
          <a:p>
            <a:pPr lvl="0"/>
            <a:r>
              <a:rPr lang="en-US" dirty="0"/>
              <a:t>Very user-friendly interface along with user-friendly functionality</a:t>
            </a:r>
            <a:endParaRPr lang="en-CA" dirty="0"/>
          </a:p>
          <a:p>
            <a:pPr lvl="0"/>
            <a:r>
              <a:rPr lang="en-US" dirty="0"/>
              <a:t>A way to have the system adapt to the current outside weather (i.e. close blinds if it’s too sunny, close vents if it’s too windy, etc.)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0946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E69EE6-774B-44A2-BA3A-3EB4F513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194"/>
          </a:xfrm>
        </p:spPr>
        <p:txBody>
          <a:bodyPr/>
          <a:lstStyle/>
          <a:p>
            <a:r>
              <a:rPr lang="en-CA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2231B6-D193-4D2C-9F65-9A88ED300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5795"/>
            <a:ext cx="8596668" cy="4665568"/>
          </a:xfrm>
        </p:spPr>
        <p:txBody>
          <a:bodyPr/>
          <a:lstStyle/>
          <a:p>
            <a:pPr lvl="0"/>
            <a:r>
              <a:rPr lang="en-US" dirty="0"/>
              <a:t>Microsoft Word; to write and format documents </a:t>
            </a:r>
            <a:endParaRPr lang="en-CA" dirty="0"/>
          </a:p>
          <a:p>
            <a:pPr lvl="0"/>
            <a:r>
              <a:rPr lang="en-US" dirty="0"/>
              <a:t>Microsoft Power Point; to create presentations</a:t>
            </a:r>
            <a:endParaRPr lang="en-CA" dirty="0"/>
          </a:p>
          <a:p>
            <a:pPr lvl="0"/>
            <a:r>
              <a:rPr lang="en-US" dirty="0"/>
              <a:t>Android Studio; to develop our application</a:t>
            </a:r>
            <a:endParaRPr lang="en-CA" dirty="0"/>
          </a:p>
          <a:p>
            <a:pPr lvl="0"/>
            <a:r>
              <a:rPr lang="en-US" dirty="0"/>
              <a:t>GitHub; used for hosting our files and allowing all group members to upload their work to the same place</a:t>
            </a:r>
            <a:endParaRPr lang="en-CA" dirty="0"/>
          </a:p>
          <a:p>
            <a:pPr lvl="0"/>
            <a:r>
              <a:rPr lang="en-US" dirty="0"/>
              <a:t>WhatsApp; to communicate within the group and share ideas </a:t>
            </a:r>
            <a:endParaRPr lang="en-CA" dirty="0"/>
          </a:p>
          <a:p>
            <a:pPr lvl="0"/>
            <a:r>
              <a:rPr lang="en-US" dirty="0"/>
              <a:t>Firebase; will be used to store data from the hardware</a:t>
            </a:r>
            <a:endParaRPr lang="en-CA" dirty="0"/>
          </a:p>
          <a:p>
            <a:pPr lvl="0"/>
            <a:r>
              <a:rPr lang="en-US" dirty="0"/>
              <a:t>Gantt Project; used to make our Gantt chart</a:t>
            </a:r>
            <a:endParaRPr lang="en-CA" dirty="0"/>
          </a:p>
          <a:p>
            <a:pPr lvl="0"/>
            <a:r>
              <a:rPr lang="en-US" dirty="0" err="1"/>
              <a:t>ArgoUML</a:t>
            </a:r>
            <a:r>
              <a:rPr lang="en-US" dirty="0"/>
              <a:t>; to create or design architecture </a:t>
            </a:r>
            <a:endParaRPr lang="en-CA" dirty="0"/>
          </a:p>
          <a:p>
            <a:pPr lvl="0"/>
            <a:r>
              <a:rPr lang="en-US" dirty="0"/>
              <a:t>Photoshop CS6; used for the logo design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7841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7A538F-E50F-4662-99C7-EC6B8396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88" y="226646"/>
            <a:ext cx="8596668" cy="715861"/>
          </a:xfrm>
        </p:spPr>
        <p:txBody>
          <a:bodyPr/>
          <a:lstStyle/>
          <a:p>
            <a:r>
              <a:rPr lang="en-CA" dirty="0"/>
              <a:t>Design </a:t>
            </a:r>
            <a:r>
              <a:rPr lang="en-CA" dirty="0" smtClean="0"/>
              <a:t>Documents (Employee Flow)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69" y="1097638"/>
            <a:ext cx="7275331" cy="5561069"/>
          </a:xfrm>
        </p:spPr>
      </p:pic>
    </p:spTree>
    <p:extLst>
      <p:ext uri="{BB962C8B-B14F-4D97-AF65-F5344CB8AC3E}">
        <p14:creationId xmlns:p14="http://schemas.microsoft.com/office/powerpoint/2010/main" val="28649165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55</TotalTime>
  <Words>747</Words>
  <Application>Microsoft Office PowerPoint</Application>
  <PresentationFormat>Custom</PresentationFormat>
  <Paragraphs>84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Green-Sense</vt:lpstr>
      <vt:lpstr>Work Distribution </vt:lpstr>
      <vt:lpstr>Work Progress</vt:lpstr>
      <vt:lpstr>Project Plan</vt:lpstr>
      <vt:lpstr>Gantt Chart</vt:lpstr>
      <vt:lpstr>Mockups</vt:lpstr>
      <vt:lpstr>Requirement Analysis</vt:lpstr>
      <vt:lpstr>Tools Used</vt:lpstr>
      <vt:lpstr>Design Documents (Employee Flow)</vt:lpstr>
      <vt:lpstr>Design Documents (Guest Flow)</vt:lpstr>
      <vt:lpstr>Architecture Diagrams</vt:lpstr>
      <vt:lpstr>Sponsor Meeting / Meeting Minutes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Green-Sense</dc:title>
  <dc:creator>Ryan McAdie</dc:creator>
  <cp:lastModifiedBy>Daniel</cp:lastModifiedBy>
  <cp:revision>8</cp:revision>
  <dcterms:created xsi:type="dcterms:W3CDTF">2019-10-05T00:34:56Z</dcterms:created>
  <dcterms:modified xsi:type="dcterms:W3CDTF">2019-10-08T06:10:15Z</dcterms:modified>
</cp:coreProperties>
</file>