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99" d="100"/>
          <a:sy n="99" d="100"/>
        </p:scale>
        <p:origin x="176" y="7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67236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315078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869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1485193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612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290157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2581994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152260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8538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A8457-4162-4AA7-9B6E-05090F307FAD}" type="datetimeFigureOut">
              <a:rPr lang="en-CA" smtClean="0"/>
              <a:t>2019-10-08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241917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A8457-4162-4AA7-9B6E-05090F307FAD}" type="datetimeFigureOut">
              <a:rPr lang="en-CA" smtClean="0"/>
              <a:t>2019-10-08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7948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1A8457-4162-4AA7-9B6E-05090F307FAD}" type="datetimeFigureOut">
              <a:rPr lang="en-CA" smtClean="0"/>
              <a:t>2019-10-08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255025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1A8457-4162-4AA7-9B6E-05090F307FAD}" type="datetimeFigureOut">
              <a:rPr lang="en-CA" smtClean="0"/>
              <a:t>2019-10-08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81853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A8457-4162-4AA7-9B6E-05090F307FAD}" type="datetimeFigureOut">
              <a:rPr lang="en-CA" smtClean="0"/>
              <a:t>2019-10-08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158780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1A8457-4162-4AA7-9B6E-05090F307FAD}" type="datetimeFigureOut">
              <a:rPr lang="en-CA" smtClean="0"/>
              <a:t>2019-10-08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218883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A8457-4162-4AA7-9B6E-05090F307FAD}" type="datetimeFigureOut">
              <a:rPr lang="en-CA" smtClean="0"/>
              <a:t>2019-10-08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4245BB-52AB-4C9F-B83A-7F9EE55EC11D}" type="slidenum">
              <a:rPr lang="en-CA" smtClean="0"/>
              <a:t>‹#›</a:t>
            </a:fld>
            <a:endParaRPr lang="en-CA"/>
          </a:p>
        </p:txBody>
      </p:sp>
    </p:spTree>
    <p:extLst>
      <p:ext uri="{BB962C8B-B14F-4D97-AF65-F5344CB8AC3E}">
        <p14:creationId xmlns:p14="http://schemas.microsoft.com/office/powerpoint/2010/main" val="120972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1A8457-4162-4AA7-9B6E-05090F307FAD}" type="datetimeFigureOut">
              <a:rPr lang="en-CA" smtClean="0"/>
              <a:t>2019-10-08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4245BB-52AB-4C9F-B83A-7F9EE55EC11D}" type="slidenum">
              <a:rPr lang="en-CA" smtClean="0"/>
              <a:t>‹#›</a:t>
            </a:fld>
            <a:endParaRPr lang="en-CA"/>
          </a:p>
        </p:txBody>
      </p:sp>
    </p:spTree>
    <p:extLst>
      <p:ext uri="{BB962C8B-B14F-4D97-AF65-F5344CB8AC3E}">
        <p14:creationId xmlns:p14="http://schemas.microsoft.com/office/powerpoint/2010/main" val="898902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idenbolos/Green-Sen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1C16-12B7-4330-8002-38749074A795}"/>
              </a:ext>
            </a:extLst>
          </p:cNvPr>
          <p:cNvSpPr>
            <a:spLocks noGrp="1"/>
          </p:cNvSpPr>
          <p:nvPr>
            <p:ph type="ctrTitle"/>
          </p:nvPr>
        </p:nvSpPr>
        <p:spPr/>
        <p:txBody>
          <a:bodyPr/>
          <a:lstStyle/>
          <a:p>
            <a:r>
              <a:rPr lang="en-CA" dirty="0"/>
              <a:t>Green-Sense</a:t>
            </a:r>
          </a:p>
        </p:txBody>
      </p:sp>
      <p:sp>
        <p:nvSpPr>
          <p:cNvPr id="3" name="Subtitle 2">
            <a:extLst>
              <a:ext uri="{FF2B5EF4-FFF2-40B4-BE49-F238E27FC236}">
                <a16:creationId xmlns:a16="http://schemas.microsoft.com/office/drawing/2014/main" id="{E8CF57A7-38C5-4112-AAF5-4518909A7F8A}"/>
              </a:ext>
            </a:extLst>
          </p:cNvPr>
          <p:cNvSpPr>
            <a:spLocks noGrp="1"/>
          </p:cNvSpPr>
          <p:nvPr>
            <p:ph type="subTitle" idx="1"/>
          </p:nvPr>
        </p:nvSpPr>
        <p:spPr/>
        <p:txBody>
          <a:bodyPr>
            <a:normAutofit lnSpcReduction="10000"/>
          </a:bodyPr>
          <a:lstStyle/>
          <a:p>
            <a:r>
              <a:rPr lang="en-CA" dirty="0"/>
              <a:t>R.A.D. Technologies</a:t>
            </a:r>
          </a:p>
          <a:p>
            <a:r>
              <a:rPr lang="en-CA" dirty="0"/>
              <a:t>Ryan, Aiden, Daniel</a:t>
            </a:r>
          </a:p>
          <a:p>
            <a:r>
              <a:rPr lang="en-CA" dirty="0">
                <a:hlinkClick r:id="rId2"/>
              </a:rPr>
              <a:t>https://github.com/Aidenbolos/Green-Sense</a:t>
            </a:r>
            <a:r>
              <a:rPr lang="en-CA" dirty="0"/>
              <a:t> </a:t>
            </a:r>
          </a:p>
        </p:txBody>
      </p:sp>
      <p:pic>
        <p:nvPicPr>
          <p:cNvPr id="5" name="Picture 4">
            <a:extLst>
              <a:ext uri="{FF2B5EF4-FFF2-40B4-BE49-F238E27FC236}">
                <a16:creationId xmlns:a16="http://schemas.microsoft.com/office/drawing/2014/main" id="{B608F6C9-5333-604D-8A4D-26AFE5E3A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16" y="128789"/>
            <a:ext cx="4288665" cy="4288665"/>
          </a:xfrm>
          <a:prstGeom prst="rect">
            <a:avLst/>
          </a:prstGeom>
        </p:spPr>
      </p:pic>
    </p:spTree>
    <p:extLst>
      <p:ext uri="{BB962C8B-B14F-4D97-AF65-F5344CB8AC3E}">
        <p14:creationId xmlns:p14="http://schemas.microsoft.com/office/powerpoint/2010/main" val="5353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538F-E50F-4662-99C7-EC6B8396B203}"/>
              </a:ext>
            </a:extLst>
          </p:cNvPr>
          <p:cNvSpPr>
            <a:spLocks noGrp="1"/>
          </p:cNvSpPr>
          <p:nvPr>
            <p:ph type="title"/>
          </p:nvPr>
        </p:nvSpPr>
        <p:spPr>
          <a:xfrm>
            <a:off x="661703" y="242277"/>
            <a:ext cx="8596668" cy="715861"/>
          </a:xfrm>
        </p:spPr>
        <p:txBody>
          <a:bodyPr>
            <a:normAutofit/>
          </a:bodyPr>
          <a:lstStyle/>
          <a:p>
            <a:r>
              <a:rPr lang="en-CA" dirty="0"/>
              <a:t>Design Documents (Guest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221" y="1103068"/>
            <a:ext cx="7268227" cy="5555639"/>
          </a:xfrm>
        </p:spPr>
      </p:pic>
    </p:spTree>
    <p:extLst>
      <p:ext uri="{BB962C8B-B14F-4D97-AF65-F5344CB8AC3E}">
        <p14:creationId xmlns:p14="http://schemas.microsoft.com/office/powerpoint/2010/main" val="316203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C89F-AB8C-4A92-8D2D-41EB843B51B1}"/>
              </a:ext>
            </a:extLst>
          </p:cNvPr>
          <p:cNvSpPr>
            <a:spLocks noGrp="1"/>
          </p:cNvSpPr>
          <p:nvPr>
            <p:ph type="title"/>
          </p:nvPr>
        </p:nvSpPr>
        <p:spPr>
          <a:xfrm>
            <a:off x="653887" y="257908"/>
            <a:ext cx="8596668" cy="715861"/>
          </a:xfrm>
        </p:spPr>
        <p:txBody>
          <a:bodyPr/>
          <a:lstStyle/>
          <a:p>
            <a:r>
              <a:rPr lang="en-CA" dirty="0"/>
              <a:t>Architecture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7753" y="968590"/>
            <a:ext cx="8214553" cy="5760456"/>
          </a:xfrm>
        </p:spPr>
      </p:pic>
    </p:spTree>
    <p:extLst>
      <p:ext uri="{BB962C8B-B14F-4D97-AF65-F5344CB8AC3E}">
        <p14:creationId xmlns:p14="http://schemas.microsoft.com/office/powerpoint/2010/main" val="16973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2F7F-A87F-4C94-ABA0-2FF7C1FC6055}"/>
              </a:ext>
            </a:extLst>
          </p:cNvPr>
          <p:cNvSpPr>
            <a:spLocks noGrp="1"/>
          </p:cNvSpPr>
          <p:nvPr>
            <p:ph type="title"/>
          </p:nvPr>
        </p:nvSpPr>
        <p:spPr>
          <a:xfrm>
            <a:off x="646073" y="304799"/>
            <a:ext cx="8596668" cy="631971"/>
          </a:xfrm>
        </p:spPr>
        <p:txBody>
          <a:bodyPr>
            <a:normAutofit fontScale="90000"/>
          </a:bodyPr>
          <a:lstStyle/>
          <a:p>
            <a:r>
              <a:rPr lang="en-CA" dirty="0"/>
              <a:t>Sponsor Meeting / Meeting Minutes</a:t>
            </a:r>
          </a:p>
        </p:txBody>
      </p:sp>
      <p:sp>
        <p:nvSpPr>
          <p:cNvPr id="3" name="Content Placeholder 2">
            <a:extLst>
              <a:ext uri="{FF2B5EF4-FFF2-40B4-BE49-F238E27FC236}">
                <a16:creationId xmlns:a16="http://schemas.microsoft.com/office/drawing/2014/main" id="{E358A00A-3260-4025-B4F7-0ACA32CD4CB6}"/>
              </a:ext>
            </a:extLst>
          </p:cNvPr>
          <p:cNvSpPr>
            <a:spLocks noGrp="1"/>
          </p:cNvSpPr>
          <p:nvPr>
            <p:ph idx="1"/>
          </p:nvPr>
        </p:nvSpPr>
        <p:spPr>
          <a:xfrm>
            <a:off x="481948" y="837127"/>
            <a:ext cx="9396147" cy="6130343"/>
          </a:xfrm>
        </p:spPr>
        <p:txBody>
          <a:bodyPr>
            <a:noAutofit/>
          </a:bodyPr>
          <a:lstStyle/>
          <a:p>
            <a:r>
              <a:rPr lang="en-CA" sz="1000" dirty="0"/>
              <a:t>- Valeria: system currently installed by a company called Argus Controls</a:t>
            </a:r>
            <a:endParaRPr lang="en-US" sz="1000" dirty="0"/>
          </a:p>
          <a:p>
            <a:r>
              <a:rPr lang="en-CA" sz="1000" dirty="0"/>
              <a:t>- System consists of sensors/effectors, control panels, power panels, and connects to Argus servers. It can then be accessed/controlled locally from the client PC or remotely by Argus.</a:t>
            </a:r>
            <a:endParaRPr lang="en-US" sz="1000" dirty="0"/>
          </a:p>
          <a:p>
            <a:r>
              <a:rPr lang="en-CA" sz="1000" dirty="0"/>
              <a:t>- Sensors monitor temperature, humidity, soil moisture, gas levels (CO and CO2), and a weather station monitors light, temperature, wind, rain/snow outdoors.</a:t>
            </a:r>
            <a:endParaRPr lang="en-US" sz="1000" dirty="0"/>
          </a:p>
          <a:p>
            <a:r>
              <a:rPr lang="en-CA" sz="1000" dirty="0"/>
              <a:t>- Effectors include air vents/fans, a mister, roof shades/curtains, evaporative cooling/heating pipes, and an irrigation system (not enabled).</a:t>
            </a:r>
            <a:endParaRPr lang="en-US" sz="1000" dirty="0"/>
          </a:p>
          <a:p>
            <a:r>
              <a:rPr lang="en-CA" sz="1000" dirty="0"/>
              <a:t>- The system monitors all the sensors and uses the effectors to control the environment in the greenhouse.</a:t>
            </a:r>
            <a:endParaRPr lang="en-US" sz="1000" dirty="0"/>
          </a:p>
          <a:p>
            <a:r>
              <a:rPr lang="en-CA" sz="1000" dirty="0"/>
              <a:t>- System is mostly managed remotely by Argus, Valeria rarely uses it/adjusts it.</a:t>
            </a:r>
            <a:endParaRPr lang="en-US" sz="1000" dirty="0"/>
          </a:p>
          <a:p>
            <a:r>
              <a:rPr lang="en-CA" sz="1000" dirty="0"/>
              <a:t>- Valeria may not be the primary user of our app as she doesn’t have a smartphone, but she is very knowledgeable about the greenhouse and its control systems.</a:t>
            </a:r>
            <a:endParaRPr lang="en-US" sz="1000" dirty="0"/>
          </a:p>
          <a:p>
            <a:r>
              <a:rPr lang="en-CA" sz="1000" dirty="0"/>
              <a:t>-  Strengths of the current system: the UV curtains, air vents/fans, the cooling/heating pipes, and that Argus controls it remotely for her.</a:t>
            </a:r>
            <a:endParaRPr lang="en-US" sz="1000" dirty="0"/>
          </a:p>
          <a:p>
            <a:r>
              <a:rPr lang="en-CA" sz="1000" dirty="0"/>
              <a:t>- Current system lacking: a functional irrigation system, nutrient/seeding system, different “zones” for different types of plants, and adjustable shade/lighting for certain plants.</a:t>
            </a:r>
            <a:endParaRPr lang="en-US" sz="1000" dirty="0"/>
          </a:p>
          <a:p>
            <a:r>
              <a:rPr lang="en-CA" sz="1000" dirty="0"/>
              <a:t>- Won’t be able to implement all this semester, worth considering these features for CENG 355.</a:t>
            </a:r>
            <a:endParaRPr lang="en-US" sz="1000" dirty="0"/>
          </a:p>
          <a:p>
            <a:r>
              <a:rPr lang="en-CA" sz="1000" dirty="0"/>
              <a:t>- Valeria loans us the Argus installation/control manual. We will read through this to better understand the current system, see what is effective/well done, and what can be improved on.</a:t>
            </a:r>
            <a:br>
              <a:rPr lang="en-CA" sz="1000" dirty="0"/>
            </a:br>
            <a:r>
              <a:rPr lang="en-CA" sz="1000" dirty="0"/>
              <a:t> </a:t>
            </a:r>
            <a:endParaRPr lang="en-US" sz="1000" dirty="0"/>
          </a:p>
          <a:p>
            <a:r>
              <a:rPr lang="en-CA" sz="1000" dirty="0"/>
              <a:t>To expand on lacking features:</a:t>
            </a:r>
            <a:endParaRPr lang="en-US" sz="1000" dirty="0"/>
          </a:p>
          <a:p>
            <a:r>
              <a:rPr lang="en-CA" sz="1000" dirty="0"/>
              <a:t>- the current irrigation system is not “modular”, it can’t adjust to different size plants/pots or different watering needs.</a:t>
            </a:r>
            <a:endParaRPr lang="en-US" sz="1000" dirty="0"/>
          </a:p>
          <a:p>
            <a:r>
              <a:rPr lang="en-CA" sz="1000" dirty="0"/>
              <a:t>- they did not purchase the nutrient delivery system, but she says it could be very useful.</a:t>
            </a:r>
            <a:endParaRPr lang="en-US" sz="1000" dirty="0"/>
          </a:p>
          <a:p>
            <a:r>
              <a:rPr lang="en-CA" sz="1000" dirty="0"/>
              <a:t>- it would be good to split the greenhouse into different “zones” based on plant’s needs for water, light, temperature, humidity, </a:t>
            </a:r>
            <a:r>
              <a:rPr lang="en-CA" sz="1000" dirty="0" err="1"/>
              <a:t>etc</a:t>
            </a:r>
            <a:r>
              <a:rPr lang="en-CA" sz="1000" dirty="0"/>
              <a:t> (</a:t>
            </a:r>
            <a:r>
              <a:rPr lang="en-CA" sz="1000" dirty="0" err="1"/>
              <a:t>ie</a:t>
            </a:r>
            <a:r>
              <a:rPr lang="en-CA" sz="1000" dirty="0"/>
              <a:t>. a cactus has different needs than a tomato plant).</a:t>
            </a:r>
            <a:endParaRPr lang="en-US" sz="1000" dirty="0"/>
          </a:p>
          <a:p>
            <a:r>
              <a:rPr lang="en-CA" sz="1000" dirty="0"/>
              <a:t>- have different “zones” for lighting, which would also be adjustable based on plant’s needs (</a:t>
            </a:r>
            <a:r>
              <a:rPr lang="en-CA" sz="1000" dirty="0" err="1"/>
              <a:t>ie</a:t>
            </a:r>
            <a:r>
              <a:rPr lang="en-CA" sz="1000" dirty="0"/>
              <a:t>. sometimes a plant requires complete shade/darkness, another needs almost full sunlight).</a:t>
            </a:r>
            <a:endParaRPr lang="en-US" sz="1000" dirty="0"/>
          </a:p>
          <a:p>
            <a:r>
              <a:rPr lang="en-CA" sz="1000" dirty="0"/>
              <a:t>- curtains could be made more durable as they tear over time.</a:t>
            </a:r>
            <a:endParaRPr lang="en-US" sz="1000" dirty="0"/>
          </a:p>
        </p:txBody>
      </p:sp>
    </p:spTree>
    <p:extLst>
      <p:ext uri="{BB962C8B-B14F-4D97-AF65-F5344CB8AC3E}">
        <p14:creationId xmlns:p14="http://schemas.microsoft.com/office/powerpoint/2010/main" val="4998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80C4-6695-4661-9FA2-5905063C415A}"/>
              </a:ext>
            </a:extLst>
          </p:cNvPr>
          <p:cNvSpPr>
            <a:spLocks noGrp="1"/>
          </p:cNvSpPr>
          <p:nvPr>
            <p:ph type="title"/>
          </p:nvPr>
        </p:nvSpPr>
        <p:spPr>
          <a:xfrm>
            <a:off x="677334" y="609600"/>
            <a:ext cx="8596668" cy="699083"/>
          </a:xfrm>
        </p:spPr>
        <p:txBody>
          <a:bodyPr/>
          <a:lstStyle/>
          <a:p>
            <a:r>
              <a:rPr lang="en-CA" dirty="0"/>
              <a:t>Work Distribution </a:t>
            </a:r>
          </a:p>
        </p:txBody>
      </p:sp>
      <p:sp>
        <p:nvSpPr>
          <p:cNvPr id="3" name="Content Placeholder 2">
            <a:extLst>
              <a:ext uri="{FF2B5EF4-FFF2-40B4-BE49-F238E27FC236}">
                <a16:creationId xmlns:a16="http://schemas.microsoft.com/office/drawing/2014/main" id="{47F8D562-6269-46C7-B68B-62E0DC3B2BB6}"/>
              </a:ext>
            </a:extLst>
          </p:cNvPr>
          <p:cNvSpPr>
            <a:spLocks noGrp="1"/>
          </p:cNvSpPr>
          <p:nvPr>
            <p:ph idx="1"/>
          </p:nvPr>
        </p:nvSpPr>
        <p:spPr>
          <a:xfrm>
            <a:off x="677334" y="1634581"/>
            <a:ext cx="2611150" cy="3880773"/>
          </a:xfrm>
        </p:spPr>
        <p:txBody>
          <a:bodyPr/>
          <a:lstStyle/>
          <a:p>
            <a:pPr marL="0" indent="0">
              <a:buNone/>
            </a:pPr>
            <a:r>
              <a:rPr lang="en-CA" dirty="0"/>
              <a:t>Aiden:</a:t>
            </a:r>
          </a:p>
          <a:p>
            <a:pPr marL="0" indent="0">
              <a:buNone/>
            </a:pPr>
            <a:r>
              <a:rPr lang="en-CA" dirty="0"/>
              <a:t>- Name of Application</a:t>
            </a:r>
          </a:p>
          <a:p>
            <a:pPr marL="0" indent="0">
              <a:buNone/>
            </a:pPr>
            <a:r>
              <a:rPr lang="en-CA" dirty="0"/>
              <a:t>- Change home screen 	icon</a:t>
            </a:r>
          </a:p>
          <a:p>
            <a:pPr marL="0" indent="0">
              <a:buNone/>
            </a:pPr>
            <a:r>
              <a:rPr lang="en-CA" dirty="0"/>
              <a:t>- Min 2 resolutions for 	the home screen 	icon and other 	images</a:t>
            </a:r>
          </a:p>
          <a:p>
            <a:pPr marL="0" indent="0">
              <a:buNone/>
            </a:pPr>
            <a:r>
              <a:rPr lang="en-CA" dirty="0"/>
              <a:t>- Mock-ups </a:t>
            </a:r>
          </a:p>
          <a:p>
            <a:pPr marL="0" indent="0">
              <a:buNone/>
            </a:pPr>
            <a:r>
              <a:rPr lang="en-CA" dirty="0"/>
              <a:t>- 1 Java class</a:t>
            </a:r>
          </a:p>
        </p:txBody>
      </p:sp>
      <p:sp>
        <p:nvSpPr>
          <p:cNvPr id="9" name="TextBox 8">
            <a:extLst>
              <a:ext uri="{FF2B5EF4-FFF2-40B4-BE49-F238E27FC236}">
                <a16:creationId xmlns:a16="http://schemas.microsoft.com/office/drawing/2014/main" id="{B77BAC55-AEE8-43C2-A7BA-9ACA6E4C921C}"/>
              </a:ext>
            </a:extLst>
          </p:cNvPr>
          <p:cNvSpPr txBox="1"/>
          <p:nvPr/>
        </p:nvSpPr>
        <p:spPr>
          <a:xfrm>
            <a:off x="3670093" y="1634581"/>
            <a:ext cx="2611150" cy="3631763"/>
          </a:xfrm>
          <a:prstGeom prst="rect">
            <a:avLst/>
          </a:prstGeom>
          <a:noFill/>
        </p:spPr>
        <p:txBody>
          <a:bodyPr wrap="square" rtlCol="0">
            <a:spAutoFit/>
          </a:bodyPr>
          <a:lstStyle/>
          <a:p>
            <a:pPr>
              <a:spcAft>
                <a:spcPts val="1000"/>
              </a:spcAft>
            </a:pPr>
            <a:r>
              <a:rPr lang="en-CA" dirty="0"/>
              <a:t>Ryan:</a:t>
            </a:r>
          </a:p>
          <a:p>
            <a:pPr>
              <a:spcAft>
                <a:spcPts val="1000"/>
              </a:spcAft>
            </a:pPr>
            <a:r>
              <a:rPr lang="en-CA" dirty="0"/>
              <a:t>- Current Work Progress     	Report</a:t>
            </a:r>
          </a:p>
          <a:p>
            <a:pPr>
              <a:spcAft>
                <a:spcPts val="1000"/>
              </a:spcAft>
            </a:pPr>
            <a:r>
              <a:rPr lang="en-CA" dirty="0"/>
              <a:t>- Project Plan</a:t>
            </a:r>
          </a:p>
          <a:p>
            <a:pPr>
              <a:spcAft>
                <a:spcPts val="1000"/>
              </a:spcAft>
            </a:pPr>
            <a:r>
              <a:rPr lang="en-CA" dirty="0"/>
              <a:t>- Requirement Analysis</a:t>
            </a:r>
          </a:p>
          <a:p>
            <a:pPr>
              <a:spcAft>
                <a:spcPts val="1000"/>
              </a:spcAft>
            </a:pPr>
            <a:r>
              <a:rPr lang="en-CA" dirty="0"/>
              <a:t>- Defining Tools Used</a:t>
            </a:r>
          </a:p>
          <a:p>
            <a:pPr>
              <a:spcAft>
                <a:spcPts val="1000"/>
              </a:spcAft>
            </a:pPr>
            <a:r>
              <a:rPr lang="en-CA" dirty="0"/>
              <a:t>- Make sure app can be 	run on emulator 	and phone</a:t>
            </a:r>
          </a:p>
          <a:p>
            <a:pPr>
              <a:spcAft>
                <a:spcPts val="1000"/>
              </a:spcAft>
            </a:pPr>
            <a:r>
              <a:rPr lang="en-CA" dirty="0"/>
              <a:t>- 1 Java class</a:t>
            </a:r>
          </a:p>
        </p:txBody>
      </p:sp>
      <p:sp>
        <p:nvSpPr>
          <p:cNvPr id="10" name="TextBox 9">
            <a:extLst>
              <a:ext uri="{FF2B5EF4-FFF2-40B4-BE49-F238E27FC236}">
                <a16:creationId xmlns:a16="http://schemas.microsoft.com/office/drawing/2014/main" id="{7ACCA2BC-081D-411C-ACDF-18A287D93134}"/>
              </a:ext>
            </a:extLst>
          </p:cNvPr>
          <p:cNvSpPr txBox="1"/>
          <p:nvPr/>
        </p:nvSpPr>
        <p:spPr>
          <a:xfrm>
            <a:off x="6662852" y="1634581"/>
            <a:ext cx="2611150" cy="2672526"/>
          </a:xfrm>
          <a:prstGeom prst="rect">
            <a:avLst/>
          </a:prstGeom>
          <a:noFill/>
        </p:spPr>
        <p:txBody>
          <a:bodyPr wrap="square" rtlCol="0">
            <a:spAutoFit/>
          </a:bodyPr>
          <a:lstStyle/>
          <a:p>
            <a:pPr>
              <a:spcAft>
                <a:spcPts val="1000"/>
              </a:spcAft>
            </a:pPr>
            <a:r>
              <a:rPr lang="en-CA" dirty="0"/>
              <a:t>Daniel:</a:t>
            </a:r>
          </a:p>
          <a:p>
            <a:pPr>
              <a:spcAft>
                <a:spcPts val="1000"/>
              </a:spcAft>
            </a:pPr>
            <a:r>
              <a:rPr lang="en-CA" dirty="0"/>
              <a:t>- Sponsor meeting 	report </a:t>
            </a:r>
          </a:p>
          <a:p>
            <a:pPr>
              <a:spcAft>
                <a:spcPts val="1000"/>
              </a:spcAft>
            </a:pPr>
            <a:r>
              <a:rPr lang="en-CA" dirty="0"/>
              <a:t>- Gantt Chart</a:t>
            </a:r>
          </a:p>
          <a:p>
            <a:pPr>
              <a:spcAft>
                <a:spcPts val="1000"/>
              </a:spcAft>
            </a:pPr>
            <a:r>
              <a:rPr lang="en-CA" dirty="0"/>
              <a:t>- Design Documents</a:t>
            </a:r>
          </a:p>
          <a:p>
            <a:pPr>
              <a:spcAft>
                <a:spcPts val="1000"/>
              </a:spcAft>
            </a:pPr>
            <a:r>
              <a:rPr lang="en-CA" dirty="0"/>
              <a:t>- Architecture Diagrams </a:t>
            </a:r>
          </a:p>
          <a:p>
            <a:pPr marL="285750" indent="-285750">
              <a:spcAft>
                <a:spcPts val="1000"/>
              </a:spcAft>
              <a:buFontTx/>
              <a:buChar char="-"/>
            </a:pPr>
            <a:r>
              <a:rPr lang="en-CA" dirty="0"/>
              <a:t>1 Java class</a:t>
            </a:r>
          </a:p>
        </p:txBody>
      </p:sp>
    </p:spTree>
    <p:extLst>
      <p:ext uri="{BB962C8B-B14F-4D97-AF65-F5344CB8AC3E}">
        <p14:creationId xmlns:p14="http://schemas.microsoft.com/office/powerpoint/2010/main" val="83511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8915-A437-4136-8016-8D7CAD99AA9E}"/>
              </a:ext>
            </a:extLst>
          </p:cNvPr>
          <p:cNvSpPr>
            <a:spLocks noGrp="1"/>
          </p:cNvSpPr>
          <p:nvPr>
            <p:ph type="title"/>
          </p:nvPr>
        </p:nvSpPr>
        <p:spPr>
          <a:xfrm>
            <a:off x="677334" y="609600"/>
            <a:ext cx="8596668" cy="724250"/>
          </a:xfrm>
        </p:spPr>
        <p:txBody>
          <a:bodyPr/>
          <a:lstStyle/>
          <a:p>
            <a:r>
              <a:rPr lang="en-CA" dirty="0"/>
              <a:t>Work Progress</a:t>
            </a:r>
          </a:p>
        </p:txBody>
      </p:sp>
      <p:sp>
        <p:nvSpPr>
          <p:cNvPr id="3" name="Content Placeholder 2">
            <a:extLst>
              <a:ext uri="{FF2B5EF4-FFF2-40B4-BE49-F238E27FC236}">
                <a16:creationId xmlns:a16="http://schemas.microsoft.com/office/drawing/2014/main" id="{2D8B23D8-EF5B-486F-9BAE-F429343CF47A}"/>
              </a:ext>
            </a:extLst>
          </p:cNvPr>
          <p:cNvSpPr>
            <a:spLocks noGrp="1"/>
          </p:cNvSpPr>
          <p:nvPr>
            <p:ph idx="1"/>
          </p:nvPr>
        </p:nvSpPr>
        <p:spPr>
          <a:xfrm>
            <a:off x="677334" y="1434517"/>
            <a:ext cx="8596668" cy="4606845"/>
          </a:xfrm>
        </p:spPr>
        <p:txBody>
          <a:bodyPr>
            <a:normAutofit lnSpcReduction="10000"/>
          </a:bodyPr>
          <a:lstStyle/>
          <a:p>
            <a:pPr marL="0" indent="0">
              <a:buNone/>
            </a:pPr>
            <a:r>
              <a:rPr lang="en-CA" dirty="0"/>
              <a:t>Currently Completed:</a:t>
            </a:r>
          </a:p>
          <a:p>
            <a:pPr lvl="0"/>
            <a:r>
              <a:rPr lang="en-US" dirty="0"/>
              <a:t>Had first meeting with sponsor; Valeria from the Humber Greenhouse </a:t>
            </a:r>
            <a:endParaRPr lang="en-CA" dirty="0"/>
          </a:p>
          <a:p>
            <a:pPr lvl="0"/>
            <a:r>
              <a:rPr lang="en-US" dirty="0"/>
              <a:t>Established a name and icon for the application</a:t>
            </a:r>
            <a:endParaRPr lang="en-CA" dirty="0"/>
          </a:p>
          <a:p>
            <a:pPr lvl="0"/>
            <a:r>
              <a:rPr lang="en-US" dirty="0"/>
              <a:t>Multiple resolutions for the icon and other images used</a:t>
            </a:r>
            <a:endParaRPr lang="en-CA" dirty="0"/>
          </a:p>
          <a:p>
            <a:pPr lvl="0"/>
            <a:r>
              <a:rPr lang="en-US" dirty="0"/>
              <a:t>Entry level mockups completed </a:t>
            </a:r>
            <a:endParaRPr lang="en-CA" dirty="0"/>
          </a:p>
          <a:p>
            <a:pPr lvl="0"/>
            <a:r>
              <a:rPr lang="en-US" dirty="0"/>
              <a:t>Requirement Analysis completed</a:t>
            </a:r>
            <a:endParaRPr lang="en-CA" dirty="0"/>
          </a:p>
          <a:p>
            <a:pPr lvl="0"/>
            <a:r>
              <a:rPr lang="en-US" dirty="0"/>
              <a:t>Defined current tools that have been used and/or tools that will be used</a:t>
            </a:r>
            <a:endParaRPr lang="en-CA" dirty="0"/>
          </a:p>
          <a:p>
            <a:pPr lvl="0"/>
            <a:r>
              <a:rPr lang="en-US" dirty="0"/>
              <a:t>We have a minimum of 3 java classes started</a:t>
            </a:r>
            <a:endParaRPr lang="en-CA" dirty="0"/>
          </a:p>
          <a:p>
            <a:pPr lvl="0"/>
            <a:r>
              <a:rPr lang="en-US" dirty="0"/>
              <a:t>The current version of the app runs on a device and an emulator</a:t>
            </a:r>
            <a:endParaRPr lang="en-CA" dirty="0"/>
          </a:p>
          <a:p>
            <a:pPr lvl="0"/>
            <a:r>
              <a:rPr lang="en-US" dirty="0"/>
              <a:t>Completed report from the first meeting with the sponsor </a:t>
            </a:r>
            <a:endParaRPr lang="en-CA" dirty="0"/>
          </a:p>
          <a:p>
            <a:pPr lvl="0"/>
            <a:r>
              <a:rPr lang="en-US" dirty="0"/>
              <a:t>We have a completed Project Plan and Gantt Chart</a:t>
            </a:r>
            <a:endParaRPr lang="en-CA" dirty="0"/>
          </a:p>
          <a:p>
            <a:pPr lvl="0"/>
            <a:r>
              <a:rPr lang="en-US" dirty="0"/>
              <a:t>Completed Design documents and Architecture Diagrams </a:t>
            </a:r>
            <a:endParaRPr lang="en-CA" dirty="0"/>
          </a:p>
          <a:p>
            <a:pPr marL="0" indent="0">
              <a:buNone/>
            </a:pPr>
            <a:endParaRPr lang="en-CA" dirty="0"/>
          </a:p>
        </p:txBody>
      </p:sp>
    </p:spTree>
    <p:extLst>
      <p:ext uri="{BB962C8B-B14F-4D97-AF65-F5344CB8AC3E}">
        <p14:creationId xmlns:p14="http://schemas.microsoft.com/office/powerpoint/2010/main" val="412568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AD11-BBEC-401E-B355-5D655D47D912}"/>
              </a:ext>
            </a:extLst>
          </p:cNvPr>
          <p:cNvSpPr>
            <a:spLocks noGrp="1"/>
          </p:cNvSpPr>
          <p:nvPr>
            <p:ph type="title"/>
          </p:nvPr>
        </p:nvSpPr>
        <p:spPr>
          <a:xfrm>
            <a:off x="534347" y="440193"/>
            <a:ext cx="8596668" cy="799750"/>
          </a:xfrm>
        </p:spPr>
        <p:txBody>
          <a:bodyPr/>
          <a:lstStyle/>
          <a:p>
            <a:r>
              <a:rPr lang="en-CA" dirty="0"/>
              <a:t>Project Plan</a:t>
            </a:r>
          </a:p>
        </p:txBody>
      </p:sp>
      <p:sp>
        <p:nvSpPr>
          <p:cNvPr id="5" name="Content Placeholder 4"/>
          <p:cNvSpPr>
            <a:spLocks noGrp="1"/>
          </p:cNvSpPr>
          <p:nvPr>
            <p:ph idx="1"/>
          </p:nvPr>
        </p:nvSpPr>
        <p:spPr>
          <a:xfrm>
            <a:off x="677334" y="1239943"/>
            <a:ext cx="8596668" cy="5418434"/>
          </a:xfrm>
        </p:spPr>
        <p:txBody>
          <a:bodyPr>
            <a:normAutofit fontScale="85000" lnSpcReduction="10000"/>
          </a:bodyPr>
          <a:lstStyle/>
          <a:p>
            <a:pPr>
              <a:buFontTx/>
              <a:buChar char="-"/>
            </a:pPr>
            <a:r>
              <a:rPr lang="en-US" dirty="0"/>
              <a:t>An application that can be run on an android smartphone that can update and grab a greenhouse systems sensor reading from a database where they are stored. </a:t>
            </a:r>
          </a:p>
          <a:p>
            <a:pPr>
              <a:buFontTx/>
              <a:buChar char="-"/>
            </a:pPr>
            <a:r>
              <a:rPr lang="en-US" dirty="0"/>
              <a:t>This app will also be able to display the current readings from the system in real time allowing the user to have current and up to date information about their greenhouse. </a:t>
            </a:r>
          </a:p>
          <a:p>
            <a:pPr>
              <a:buFontTx/>
              <a:buChar char="-"/>
            </a:pPr>
            <a:r>
              <a:rPr lang="en-US" dirty="0"/>
              <a:t>We will be adding features to allow users to manually control elements of the greenhouse from their smartphones having the changes take place in real time. These features consist of an irrigation system that is capable of adapting to different kinds of plant’s needs, a plant based feeding system that can supply different kinds of plants the appropriate amount of nutrients they need for growth, a system to allow the user to control a set of blinds or shades to reduce the amount of sunlight and heat entering the greenhouse if it is getting to hot inside for the plant and a system to control a fan to help with airflow inside the greenhouse that can be controlled manually or set to automatic based on other readings from sensors. </a:t>
            </a:r>
          </a:p>
          <a:p>
            <a:pPr>
              <a:buFontTx/>
              <a:buChar char="-"/>
            </a:pPr>
            <a:r>
              <a:rPr lang="en-US" dirty="0"/>
              <a:t>Some features that were brought up that were suggested to be added but not necessary were some sort of system that can cover plants completely for plants that need a certain amount of darkness for growing, a way to have the greenhouse adapt to the current weather systems from outside meaning that if it’s going to be windy to close the fans to reduce the amount of wind inside the greenhouse that could cause damage. </a:t>
            </a:r>
          </a:p>
          <a:p>
            <a:pPr>
              <a:buFontTx/>
              <a:buChar char="-"/>
            </a:pPr>
            <a:r>
              <a:rPr lang="en-US" dirty="0"/>
              <a:t>We have completed all required documentation and designs for the current milestone and have started to develop our backend for user authentication and holding of readings that will later be displayed on the applications interface. </a:t>
            </a:r>
            <a:endParaRPr lang="en-CA" dirty="0"/>
          </a:p>
          <a:p>
            <a:pPr marL="0" indent="0">
              <a:buNone/>
            </a:pPr>
            <a:endParaRPr lang="en-US" dirty="0"/>
          </a:p>
        </p:txBody>
      </p:sp>
    </p:spTree>
    <p:extLst>
      <p:ext uri="{BB962C8B-B14F-4D97-AF65-F5344CB8AC3E}">
        <p14:creationId xmlns:p14="http://schemas.microsoft.com/office/powerpoint/2010/main" val="298617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AD11-BBEC-401E-B355-5D655D47D912}"/>
              </a:ext>
            </a:extLst>
          </p:cNvPr>
          <p:cNvSpPr>
            <a:spLocks noGrp="1"/>
          </p:cNvSpPr>
          <p:nvPr>
            <p:ph type="title"/>
          </p:nvPr>
        </p:nvSpPr>
        <p:spPr>
          <a:xfrm>
            <a:off x="560104" y="-23446"/>
            <a:ext cx="8596668" cy="799750"/>
          </a:xfrm>
        </p:spPr>
        <p:txBody>
          <a:bodyPr/>
          <a:lstStyle/>
          <a:p>
            <a:r>
              <a:rPr lang="en-CA" dirty="0"/>
              <a:t>Gantt Chart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5845" y="640862"/>
            <a:ext cx="11204728" cy="6064739"/>
          </a:xfrm>
        </p:spPr>
      </p:pic>
    </p:spTree>
    <p:extLst>
      <p:ext uri="{BB962C8B-B14F-4D97-AF65-F5344CB8AC3E}">
        <p14:creationId xmlns:p14="http://schemas.microsoft.com/office/powerpoint/2010/main" val="357686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8A29-23D0-4F8F-83C1-B67BC896FD28}"/>
              </a:ext>
            </a:extLst>
          </p:cNvPr>
          <p:cNvSpPr>
            <a:spLocks noGrp="1"/>
          </p:cNvSpPr>
          <p:nvPr>
            <p:ph type="title"/>
          </p:nvPr>
        </p:nvSpPr>
        <p:spPr>
          <a:xfrm>
            <a:off x="677334" y="609600"/>
            <a:ext cx="8596668" cy="724250"/>
          </a:xfrm>
        </p:spPr>
        <p:txBody>
          <a:bodyPr/>
          <a:lstStyle/>
          <a:p>
            <a:r>
              <a:rPr lang="en-CA" dirty="0"/>
              <a:t>Mock-ups</a:t>
            </a:r>
          </a:p>
        </p:txBody>
      </p:sp>
      <p:pic>
        <p:nvPicPr>
          <p:cNvPr id="5" name="Content Placeholder 4">
            <a:extLst>
              <a:ext uri="{FF2B5EF4-FFF2-40B4-BE49-F238E27FC236}">
                <a16:creationId xmlns:a16="http://schemas.microsoft.com/office/drawing/2014/main" id="{F24AA684-B8F5-4C42-82DE-8074613243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568" y="-115910"/>
            <a:ext cx="7006857" cy="8874058"/>
          </a:xfrm>
        </p:spPr>
      </p:pic>
    </p:spTree>
    <p:extLst>
      <p:ext uri="{BB962C8B-B14F-4D97-AF65-F5344CB8AC3E}">
        <p14:creationId xmlns:p14="http://schemas.microsoft.com/office/powerpoint/2010/main" val="128004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83BE-6587-4625-9A8E-6F2E358DEE04}"/>
              </a:ext>
            </a:extLst>
          </p:cNvPr>
          <p:cNvSpPr>
            <a:spLocks noGrp="1"/>
          </p:cNvSpPr>
          <p:nvPr>
            <p:ph type="title"/>
          </p:nvPr>
        </p:nvSpPr>
        <p:spPr>
          <a:xfrm>
            <a:off x="677334" y="609600"/>
            <a:ext cx="8596668" cy="782972"/>
          </a:xfrm>
        </p:spPr>
        <p:txBody>
          <a:bodyPr/>
          <a:lstStyle/>
          <a:p>
            <a:r>
              <a:rPr lang="en-CA" dirty="0"/>
              <a:t>Requirement Analysis</a:t>
            </a:r>
          </a:p>
        </p:txBody>
      </p:sp>
      <p:sp>
        <p:nvSpPr>
          <p:cNvPr id="3" name="Content Placeholder 2">
            <a:extLst>
              <a:ext uri="{FF2B5EF4-FFF2-40B4-BE49-F238E27FC236}">
                <a16:creationId xmlns:a16="http://schemas.microsoft.com/office/drawing/2014/main" id="{149A00EE-1ED4-4A61-87DA-0F597B65F67E}"/>
              </a:ext>
            </a:extLst>
          </p:cNvPr>
          <p:cNvSpPr>
            <a:spLocks noGrp="1"/>
          </p:cNvSpPr>
          <p:nvPr>
            <p:ph idx="1"/>
          </p:nvPr>
        </p:nvSpPr>
        <p:spPr>
          <a:xfrm>
            <a:off x="677334" y="1392572"/>
            <a:ext cx="8596668" cy="4855827"/>
          </a:xfrm>
        </p:spPr>
        <p:txBody>
          <a:bodyPr>
            <a:normAutofit fontScale="92500" lnSpcReduction="20000"/>
          </a:bodyPr>
          <a:lstStyle/>
          <a:p>
            <a:pPr lvl="0"/>
            <a:r>
              <a:rPr lang="en-US" dirty="0"/>
              <a:t>Monitor temperature and humidity levels from inside the greenhouse</a:t>
            </a:r>
            <a:endParaRPr lang="en-CA" dirty="0"/>
          </a:p>
          <a:p>
            <a:pPr lvl="0"/>
            <a:r>
              <a:rPr lang="en-US" dirty="0"/>
              <a:t>Display the temperature and humidity levels in real time</a:t>
            </a:r>
            <a:endParaRPr lang="en-CA" dirty="0"/>
          </a:p>
          <a:p>
            <a:pPr lvl="0"/>
            <a:r>
              <a:rPr lang="en-US" dirty="0"/>
              <a:t>Read moisture levels from the soil in which the plants are growing in</a:t>
            </a:r>
            <a:endParaRPr lang="en-CA" dirty="0"/>
          </a:p>
          <a:p>
            <a:pPr lvl="0"/>
            <a:r>
              <a:rPr lang="en-US" dirty="0"/>
              <a:t>Display moisture levels along with if the soil needs to be watered or not</a:t>
            </a:r>
            <a:endParaRPr lang="en-CA" dirty="0"/>
          </a:p>
          <a:p>
            <a:pPr lvl="0"/>
            <a:r>
              <a:rPr lang="en-US" dirty="0"/>
              <a:t>Some sort of irrigation system that can be utilized by more than one type of plant</a:t>
            </a:r>
            <a:endParaRPr lang="en-CA" dirty="0"/>
          </a:p>
          <a:p>
            <a:pPr lvl="0"/>
            <a:r>
              <a:rPr lang="en-US" dirty="0"/>
              <a:t>Being able to control the irrigation from the app (i.e. manually starting or stopping the pump)</a:t>
            </a:r>
            <a:endParaRPr lang="en-CA" dirty="0"/>
          </a:p>
          <a:p>
            <a:pPr lvl="0"/>
            <a:r>
              <a:rPr lang="en-US" dirty="0"/>
              <a:t>Being able to make use of ventilation and blinds to regulate temperature levels along with humidity levels from within the app</a:t>
            </a:r>
            <a:endParaRPr lang="en-CA" dirty="0"/>
          </a:p>
          <a:p>
            <a:pPr lvl="0"/>
            <a:r>
              <a:rPr lang="en-US" dirty="0"/>
              <a:t>Manual control for blinds and vents to open or close when needed</a:t>
            </a:r>
            <a:endParaRPr lang="en-CA" dirty="0"/>
          </a:p>
          <a:p>
            <a:pPr lvl="0"/>
            <a:r>
              <a:rPr lang="en-US" dirty="0"/>
              <a:t>Some sort of way to feed the plants the required amount of nutrients </a:t>
            </a:r>
            <a:endParaRPr lang="en-CA" dirty="0"/>
          </a:p>
          <a:p>
            <a:pPr lvl="0"/>
            <a:r>
              <a:rPr lang="en-US" dirty="0"/>
              <a:t>Mostly automated </a:t>
            </a:r>
            <a:endParaRPr lang="en-CA" dirty="0"/>
          </a:p>
          <a:p>
            <a:pPr lvl="0"/>
            <a:r>
              <a:rPr lang="en-US" dirty="0"/>
              <a:t>Very user-friendly interface along with user-friendly functionality</a:t>
            </a:r>
            <a:endParaRPr lang="en-CA" dirty="0"/>
          </a:p>
          <a:p>
            <a:pPr lvl="0"/>
            <a:r>
              <a:rPr lang="en-US" dirty="0"/>
              <a:t>A way to have the system adapt to the current outside weather (i.e. close blinds if it’s too sunny, close vents if it’s too windy, etc.)</a:t>
            </a:r>
            <a:endParaRPr lang="en-CA" dirty="0"/>
          </a:p>
          <a:p>
            <a:endParaRPr lang="en-CA" dirty="0"/>
          </a:p>
        </p:txBody>
      </p:sp>
    </p:spTree>
    <p:extLst>
      <p:ext uri="{BB962C8B-B14F-4D97-AF65-F5344CB8AC3E}">
        <p14:creationId xmlns:p14="http://schemas.microsoft.com/office/powerpoint/2010/main" val="282094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9EE6-774B-44A2-BA3A-3EB4F5138E2D}"/>
              </a:ext>
            </a:extLst>
          </p:cNvPr>
          <p:cNvSpPr>
            <a:spLocks noGrp="1"/>
          </p:cNvSpPr>
          <p:nvPr>
            <p:ph type="title"/>
          </p:nvPr>
        </p:nvSpPr>
        <p:spPr>
          <a:xfrm>
            <a:off x="677334" y="609600"/>
            <a:ext cx="8596668" cy="766194"/>
          </a:xfrm>
        </p:spPr>
        <p:txBody>
          <a:bodyPr/>
          <a:lstStyle/>
          <a:p>
            <a:r>
              <a:rPr lang="en-CA" dirty="0"/>
              <a:t>Tools Used</a:t>
            </a:r>
          </a:p>
        </p:txBody>
      </p:sp>
      <p:sp>
        <p:nvSpPr>
          <p:cNvPr id="3" name="Content Placeholder 2">
            <a:extLst>
              <a:ext uri="{FF2B5EF4-FFF2-40B4-BE49-F238E27FC236}">
                <a16:creationId xmlns:a16="http://schemas.microsoft.com/office/drawing/2014/main" id="{322231B6-D193-4D2C-9F65-9A88ED300A56}"/>
              </a:ext>
            </a:extLst>
          </p:cNvPr>
          <p:cNvSpPr>
            <a:spLocks noGrp="1"/>
          </p:cNvSpPr>
          <p:nvPr>
            <p:ph idx="1"/>
          </p:nvPr>
        </p:nvSpPr>
        <p:spPr>
          <a:xfrm>
            <a:off x="677334" y="1375795"/>
            <a:ext cx="8596668" cy="4665568"/>
          </a:xfrm>
        </p:spPr>
        <p:txBody>
          <a:bodyPr/>
          <a:lstStyle/>
          <a:p>
            <a:pPr lvl="0"/>
            <a:r>
              <a:rPr lang="en-US" dirty="0"/>
              <a:t>Microsoft Word; to write and format documents </a:t>
            </a:r>
            <a:endParaRPr lang="en-CA" dirty="0"/>
          </a:p>
          <a:p>
            <a:pPr lvl="0"/>
            <a:r>
              <a:rPr lang="en-US" dirty="0"/>
              <a:t>Microsoft Power Point; to create presentations</a:t>
            </a:r>
            <a:endParaRPr lang="en-CA" dirty="0"/>
          </a:p>
          <a:p>
            <a:pPr lvl="0"/>
            <a:r>
              <a:rPr lang="en-US" dirty="0"/>
              <a:t>Android Studio; to develop our application</a:t>
            </a:r>
            <a:endParaRPr lang="en-CA" dirty="0"/>
          </a:p>
          <a:p>
            <a:pPr lvl="0"/>
            <a:r>
              <a:rPr lang="en-US" dirty="0"/>
              <a:t>GitHub; used for hosting our files and allowing all group members to upload their work to the same place</a:t>
            </a:r>
            <a:endParaRPr lang="en-CA" dirty="0"/>
          </a:p>
          <a:p>
            <a:pPr lvl="0"/>
            <a:r>
              <a:rPr lang="en-US" dirty="0"/>
              <a:t>WhatsApp; to communicate within the group and share ideas </a:t>
            </a:r>
            <a:endParaRPr lang="en-CA" dirty="0"/>
          </a:p>
          <a:p>
            <a:pPr lvl="0"/>
            <a:r>
              <a:rPr lang="en-US" dirty="0"/>
              <a:t>Firebase; will be used to store data from the hardware</a:t>
            </a:r>
            <a:endParaRPr lang="en-CA" dirty="0"/>
          </a:p>
          <a:p>
            <a:pPr lvl="0"/>
            <a:r>
              <a:rPr lang="en-US" dirty="0"/>
              <a:t>Gantt Project; used to make our Gantt chart</a:t>
            </a:r>
            <a:endParaRPr lang="en-CA" dirty="0"/>
          </a:p>
          <a:p>
            <a:pPr lvl="0"/>
            <a:r>
              <a:rPr lang="en-US" dirty="0" err="1"/>
              <a:t>ArgoUML</a:t>
            </a:r>
            <a:r>
              <a:rPr lang="en-US" dirty="0"/>
              <a:t>; to create or design architecture </a:t>
            </a:r>
            <a:endParaRPr lang="en-CA" dirty="0"/>
          </a:p>
          <a:p>
            <a:pPr lvl="0"/>
            <a:r>
              <a:rPr lang="en-US" dirty="0"/>
              <a:t>Photoshop CS6; used for the logo design </a:t>
            </a:r>
            <a:endParaRPr lang="en-CA" dirty="0"/>
          </a:p>
        </p:txBody>
      </p:sp>
    </p:spTree>
    <p:extLst>
      <p:ext uri="{BB962C8B-B14F-4D97-AF65-F5344CB8AC3E}">
        <p14:creationId xmlns:p14="http://schemas.microsoft.com/office/powerpoint/2010/main" val="46784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538F-E50F-4662-99C7-EC6B8396B203}"/>
              </a:ext>
            </a:extLst>
          </p:cNvPr>
          <p:cNvSpPr>
            <a:spLocks noGrp="1"/>
          </p:cNvSpPr>
          <p:nvPr>
            <p:ph type="title"/>
          </p:nvPr>
        </p:nvSpPr>
        <p:spPr>
          <a:xfrm>
            <a:off x="653888" y="226646"/>
            <a:ext cx="8596668" cy="715861"/>
          </a:xfrm>
        </p:spPr>
        <p:txBody>
          <a:bodyPr/>
          <a:lstStyle/>
          <a:p>
            <a:r>
              <a:rPr lang="en-CA" dirty="0"/>
              <a:t>Design Documents (Employee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169" y="1097638"/>
            <a:ext cx="7275331" cy="5561069"/>
          </a:xfrm>
        </p:spPr>
      </p:pic>
    </p:spTree>
    <p:extLst>
      <p:ext uri="{BB962C8B-B14F-4D97-AF65-F5344CB8AC3E}">
        <p14:creationId xmlns:p14="http://schemas.microsoft.com/office/powerpoint/2010/main" val="2864916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63</TotalTime>
  <Words>1037</Words>
  <Application>Microsoft Macintosh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Green-Sense</vt:lpstr>
      <vt:lpstr>Work Distribution </vt:lpstr>
      <vt:lpstr>Work Progress</vt:lpstr>
      <vt:lpstr>Project Plan</vt:lpstr>
      <vt:lpstr>Gantt Chart</vt:lpstr>
      <vt:lpstr>Mock-ups</vt:lpstr>
      <vt:lpstr>Requirement Analysis</vt:lpstr>
      <vt:lpstr>Tools Used</vt:lpstr>
      <vt:lpstr>Design Documents (Employee Flow)</vt:lpstr>
      <vt:lpstr>Design Documents (Guest Flow)</vt:lpstr>
      <vt:lpstr>Architecture Diagrams</vt:lpstr>
      <vt:lpstr>Sponsor Meeting / Meeting Minutes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Green-Sense</dc:title>
  <dc:creator>Ryan McAdie</dc:creator>
  <cp:lastModifiedBy>Ryan McAdie</cp:lastModifiedBy>
  <cp:revision>9</cp:revision>
  <dcterms:created xsi:type="dcterms:W3CDTF">2019-10-05T00:34:56Z</dcterms:created>
  <dcterms:modified xsi:type="dcterms:W3CDTF">2019-10-08T19:50:10Z</dcterms:modified>
</cp:coreProperties>
</file>