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9" r:id="rId2"/>
    <p:sldId id="261" r:id="rId3"/>
    <p:sldId id="260" r:id="rId4"/>
    <p:sldId id="262" r:id="rId5"/>
    <p:sldId id="271" r:id="rId6"/>
    <p:sldId id="263" r:id="rId7"/>
    <p:sldId id="264" r:id="rId8"/>
    <p:sldId id="265" r:id="rId9"/>
    <p:sldId id="267" r:id="rId10"/>
    <p:sldId id="268" r:id="rId11"/>
    <p:sldId id="258" r:id="rId12"/>
    <p:sldId id="337" r:id="rId13"/>
    <p:sldId id="339" r:id="rId14"/>
    <p:sldId id="336" r:id="rId15"/>
    <p:sldId id="351" r:id="rId16"/>
    <p:sldId id="356" r:id="rId17"/>
    <p:sldId id="269" r:id="rId18"/>
    <p:sldId id="270"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6341"/>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14</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a:solidFill>
                <a:schemeClr val="tx1"/>
              </a:solidFill>
            </a:rPr>
            <a:t>Week 1</a:t>
          </a:r>
          <a:endParaRPr lang="en-US" sz="2600" dirty="0">
            <a:solidFill>
              <a:schemeClr val="tx1"/>
            </a:solidFill>
          </a:endParaRP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15</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226D8B59-623F-4516-8CE0-87B26FF6711E}">
      <dgm:prSet phldrT="[Text]" custT="1"/>
      <dgm:spPr>
        <a:solidFill>
          <a:srgbClr val="00B0F0"/>
        </a:solidFill>
      </dgm:spPr>
      <dgm:t>
        <a:bodyPr/>
        <a:lstStyle/>
        <a:p>
          <a:r>
            <a:rPr lang="en-US" sz="2600" dirty="0">
              <a:solidFill>
                <a:schemeClr val="tx1"/>
              </a:solidFill>
            </a:rPr>
            <a:t>Sprint 16</a:t>
          </a:r>
        </a:p>
      </dgm:t>
    </dgm:pt>
    <dgm:pt modelId="{3E73F626-A789-405D-98C0-FEB5DD383E55}" type="parTrans" cxnId="{4801CAF3-BA96-4105-BA66-C71468570CD4}">
      <dgm:prSet/>
      <dgm:spPr/>
      <dgm:t>
        <a:bodyPr/>
        <a:lstStyle/>
        <a:p>
          <a:endParaRPr lang="en-US" sz="2200"/>
        </a:p>
      </dgm:t>
    </dgm:pt>
    <dgm:pt modelId="{C06AF797-A274-4DD5-9AFB-B00CF19BD4D6}" type="sibTrans" cxnId="{4801CAF3-BA96-4105-BA66-C71468570CD4}">
      <dgm:prSet/>
      <dgm:spPr/>
      <dgm:t>
        <a:bodyPr/>
        <a:lstStyle/>
        <a:p>
          <a:endParaRPr lang="en-US" sz="2200"/>
        </a:p>
      </dgm:t>
    </dgm:pt>
    <dgm:pt modelId="{E91F9B97-7679-4C73-A305-A886209B1AB3}">
      <dgm:prSet phldrT="[Text]" custT="1"/>
      <dgm:spPr>
        <a:solidFill>
          <a:schemeClr val="bg2">
            <a:lumMod val="50000"/>
          </a:schemeClr>
        </a:solidFill>
      </dgm:spPr>
      <dgm:t>
        <a:bodyPr/>
        <a:lstStyle/>
        <a:p>
          <a:r>
            <a:rPr lang="en-US" sz="2600" dirty="0">
              <a:solidFill>
                <a:schemeClr val="tx1"/>
              </a:solidFill>
            </a:rPr>
            <a:t>Week 1</a:t>
          </a:r>
        </a:p>
      </dgm:t>
    </dgm:pt>
    <dgm:pt modelId="{E0BC1DB9-F163-4ACA-B3F7-A90540A94646}" type="parTrans" cxnId="{3F31A18B-93D0-45BC-81B5-A1DD384A4158}">
      <dgm:prSet/>
      <dgm:spPr/>
      <dgm:t>
        <a:bodyPr/>
        <a:lstStyle/>
        <a:p>
          <a:endParaRPr lang="en-US" sz="2200"/>
        </a:p>
      </dgm:t>
    </dgm:pt>
    <dgm:pt modelId="{BA87E964-D8CA-4B82-82EE-CC160A0C3EFD}" type="sibTrans" cxnId="{3F31A18B-93D0-45BC-81B5-A1DD384A415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11E43825-111C-40AA-A880-2AF212A471E4}" type="parTrans" cxnId="{26D12457-1C28-4520-A3DF-B53CDBE5F6B6}">
      <dgm:prSet/>
      <dgm:spPr/>
      <dgm:t>
        <a:bodyPr/>
        <a:lstStyle/>
        <a:p>
          <a:endParaRPr lang="en-US" sz="2200"/>
        </a:p>
      </dgm:t>
    </dgm:pt>
    <dgm:pt modelId="{A2622982-36D7-4CFA-8F8A-016E756B3EC3}" type="sibTrans" cxnId="{26D12457-1C28-4520-A3DF-B53CDBE5F6B6}">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a:solidFill>
                <a:schemeClr val="tx1"/>
              </a:solidFill>
            </a:rPr>
            <a:t>Week 2</a:t>
          </a:r>
          <a:endParaRPr lang="en-US" sz="2600" dirty="0">
            <a:solidFill>
              <a:schemeClr val="tx1"/>
            </a:solidFill>
          </a:endParaRP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7C3E0627-FD94-48A3-8E63-CD8744D76BB9}" type="parTrans" cxnId="{55793688-E1AB-4853-9736-46705A2DF408}">
      <dgm:prSet/>
      <dgm:spPr/>
      <dgm:t>
        <a:bodyPr/>
        <a:lstStyle/>
        <a:p>
          <a:endParaRPr lang="en-US" sz="2200"/>
        </a:p>
      </dgm:t>
    </dgm:pt>
    <dgm:pt modelId="{37FACCE0-8EE3-4F3A-98F6-6242BCBFBCC7}" type="sibTrans" cxnId="{55793688-E1AB-4853-9736-46705A2DF408}">
      <dgm:prSet/>
      <dgm:spPr/>
      <dgm:t>
        <a:bodyPr/>
        <a:lstStyle/>
        <a:p>
          <a:endParaRPr lang="en-US" sz="2200"/>
        </a:p>
      </dgm:t>
    </dgm:pt>
    <dgm:pt modelId="{3CF41C50-D325-4B71-AC39-34F49F867C32}">
      <dgm:prSet custT="1"/>
      <dgm:spPr>
        <a:solidFill>
          <a:schemeClr val="bg2">
            <a:lumMod val="50000"/>
          </a:schemeClr>
        </a:solidFill>
      </dgm:spPr>
      <dgm:t>
        <a:bodyPr/>
        <a:lstStyle/>
        <a:p>
          <a:r>
            <a:rPr lang="en-US" sz="2600">
              <a:solidFill>
                <a:schemeClr val="tx1"/>
              </a:solidFill>
            </a:rPr>
            <a:t>Week 2</a:t>
          </a:r>
          <a:endParaRPr lang="en-US" sz="2600" dirty="0">
            <a:solidFill>
              <a:schemeClr val="tx1"/>
            </a:solidFill>
          </a:endParaRPr>
        </a:p>
      </dgm:t>
    </dgm:pt>
    <dgm:pt modelId="{BBFF0244-16C6-42BD-8EC8-A6C01563EC42}" type="parTrans" cxnId="{5E0FA479-7FFC-46C4-958C-28F3AB499EC1}">
      <dgm:prSet/>
      <dgm:spPr/>
      <dgm:t>
        <a:bodyPr/>
        <a:lstStyle/>
        <a:p>
          <a:endParaRPr lang="en-US" sz="2200"/>
        </a:p>
      </dgm:t>
    </dgm:pt>
    <dgm:pt modelId="{D83AF21A-D3D9-4800-B126-FD1A3168A5E2}" type="sibTrans" cxnId="{5E0FA479-7FFC-46C4-958C-28F3AB499EC1}">
      <dgm:prSet/>
      <dgm:spPr/>
      <dgm:t>
        <a:bodyPr/>
        <a:lstStyle/>
        <a:p>
          <a:endParaRPr lang="en-US" sz="2200"/>
        </a:p>
      </dgm:t>
    </dgm:pt>
    <dgm:pt modelId="{12430616-D06D-4550-8F15-75D8C54530C2}">
      <dgm:prSet custT="1"/>
      <dgm:spPr>
        <a:solidFill>
          <a:schemeClr val="bg2">
            <a:lumMod val="50000"/>
          </a:schemeClr>
        </a:solidFill>
      </dgm:spPr>
      <dgm:t>
        <a:bodyPr/>
        <a:lstStyle/>
        <a:p>
          <a:r>
            <a:rPr lang="en-US" sz="2600" dirty="0">
              <a:solidFill>
                <a:schemeClr val="tx1"/>
              </a:solidFill>
            </a:rPr>
            <a:t>Week 3</a:t>
          </a:r>
        </a:p>
      </dgm:t>
    </dgm:pt>
    <dgm:pt modelId="{5BA5AA97-8CC4-43E7-AB43-C171896DD074}" type="parTrans" cxnId="{8E0175D8-5F91-4787-9697-69EA4102FA86}">
      <dgm:prSet/>
      <dgm:spPr/>
      <dgm:t>
        <a:bodyPr/>
        <a:lstStyle/>
        <a:p>
          <a:endParaRPr lang="en-US" sz="2200"/>
        </a:p>
      </dgm:t>
    </dgm:pt>
    <dgm:pt modelId="{E39CF28D-FCE9-4D95-A731-5B0286D0F9FC}" type="sibTrans" cxnId="{8E0175D8-5F91-4787-9697-69EA4102FA8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3"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9"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9"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9">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3"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9">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9">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9">
        <dgm:presLayoutVars>
          <dgm:bulletEnabled val="1"/>
        </dgm:presLayoutVars>
      </dgm:prSet>
      <dgm:spPr/>
    </dgm:pt>
    <dgm:pt modelId="{0BE85114-40BD-4883-B2E7-778944D23E4A}" type="pres">
      <dgm:prSet presAssocID="{56612461-00C1-448F-A85B-A6FE447D42A5}" presName="vSp" presStyleCnt="0"/>
      <dgm:spPr/>
    </dgm:pt>
    <dgm:pt modelId="{474977EE-886F-42AC-AE12-CBAF75B56472}" type="pres">
      <dgm:prSet presAssocID="{226D8B59-623F-4516-8CE0-87B26FF6711E}" presName="horFlow" presStyleCnt="0"/>
      <dgm:spPr/>
    </dgm:pt>
    <dgm:pt modelId="{07B010F2-C429-4750-9E5F-73F36FA9A9A1}" type="pres">
      <dgm:prSet presAssocID="{226D8B59-623F-4516-8CE0-87B26FF6711E}" presName="bigChev" presStyleLbl="node1" presStyleIdx="2" presStyleCnt="3"/>
      <dgm:spPr/>
    </dgm:pt>
    <dgm:pt modelId="{87531793-1197-4B65-AF6E-DFAD2BEDF995}" type="pres">
      <dgm:prSet presAssocID="{E0BC1DB9-F163-4ACA-B3F7-A90540A94646}" presName="parTrans" presStyleCnt="0"/>
      <dgm:spPr/>
    </dgm:pt>
    <dgm:pt modelId="{31E0994C-C566-4C12-9365-931C348F2B97}" type="pres">
      <dgm:prSet presAssocID="{E91F9B97-7679-4C73-A305-A886209B1AB3}" presName="node" presStyleLbl="alignAccFollowNode1" presStyleIdx="6" presStyleCnt="9">
        <dgm:presLayoutVars>
          <dgm:bulletEnabled val="1"/>
        </dgm:presLayoutVars>
      </dgm:prSet>
      <dgm:spPr/>
    </dgm:pt>
    <dgm:pt modelId="{573CA04A-58B3-4699-A21F-005FE620FAA4}" type="pres">
      <dgm:prSet presAssocID="{BA87E964-D8CA-4B82-82EE-CC160A0C3EFD}" presName="sibTrans" presStyleCnt="0"/>
      <dgm:spPr/>
    </dgm:pt>
    <dgm:pt modelId="{68B0C6C1-28AF-4347-AFDC-6A17B68FCF23}" type="pres">
      <dgm:prSet presAssocID="{3CF41C50-D325-4B71-AC39-34F49F867C32}" presName="node" presStyleLbl="alignAccFollowNode1" presStyleIdx="7" presStyleCnt="9">
        <dgm:presLayoutVars>
          <dgm:bulletEnabled val="1"/>
        </dgm:presLayoutVars>
      </dgm:prSet>
      <dgm:spPr/>
    </dgm:pt>
    <dgm:pt modelId="{E2FE15EA-A85D-4BAA-9619-B0EA6EA88AD8}" type="pres">
      <dgm:prSet presAssocID="{D83AF21A-D3D9-4800-B126-FD1A3168A5E2}" presName="sibTrans" presStyleCnt="0"/>
      <dgm:spPr/>
    </dgm:pt>
    <dgm:pt modelId="{05A1BF59-0D89-4F13-B4C1-BEF6884AF653}" type="pres">
      <dgm:prSet presAssocID="{12430616-D06D-4550-8F15-75D8C54530C2}" presName="node" presStyleLbl="alignAccFollowNode1" presStyleIdx="8" presStyleCnt="9">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01237B1D-E551-4F97-9694-4DA2EEECFC80}" type="presOf" srcId="{12430616-D06D-4550-8F15-75D8C54530C2}" destId="{05A1BF59-0D89-4F13-B4C1-BEF6884AF653}" srcOrd="0" destOrd="0" presId="urn:microsoft.com/office/officeart/2005/8/layout/lProcess3"/>
    <dgm:cxn modelId="{FABF921F-D4B1-4BD6-8999-79E24888A0B7}" type="presOf" srcId="{E91F9B97-7679-4C73-A305-A886209B1AB3}" destId="{31E0994C-C566-4C12-9365-931C348F2B97}"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5E0FA479-7FFC-46C4-958C-28F3AB499EC1}" srcId="{226D8B59-623F-4516-8CE0-87B26FF6711E}" destId="{3CF41C50-D325-4B71-AC39-34F49F867C32}" srcOrd="1" destOrd="0" parTransId="{BBFF0244-16C6-42BD-8EC8-A6C01563EC42}" sibTransId="{D83AF21A-D3D9-4800-B126-FD1A3168A5E2}"/>
    <dgm:cxn modelId="{7D1FBF7B-4838-4C56-B4CB-ABE7142E883A}" srcId="{95CC8C7A-2D74-4372-AF40-E707B4BCA645}" destId="{B0BBF300-7F41-4D6C-8CF7-95206696D4C6}" srcOrd="1" destOrd="0" parTransId="{6D1C49E3-5F98-4E1A-AF1E-1583E3AC5409}" sibTransId="{1DA4C8B8-643C-488D-987A-1A7F91D895A1}"/>
    <dgm:cxn modelId="{B6B3E980-E13D-4853-B1B2-D66AC2B6D4F0}" type="presOf" srcId="{226D8B59-623F-4516-8CE0-87B26FF6711E}" destId="{07B010F2-C429-4750-9E5F-73F36FA9A9A1}" srcOrd="0" destOrd="0" presId="urn:microsoft.com/office/officeart/2005/8/layout/lProcess3"/>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3F31A18B-93D0-45BC-81B5-A1DD384A4158}" srcId="{226D8B59-623F-4516-8CE0-87B26FF6711E}" destId="{E91F9B97-7679-4C73-A305-A886209B1AB3}" srcOrd="0" destOrd="0" parTransId="{E0BC1DB9-F163-4ACA-B3F7-A90540A94646}" sibTransId="{BA87E964-D8CA-4B82-82EE-CC160A0C3EFD}"/>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E72076BF-E0B9-4FBE-93B9-CE3726365591}" type="presOf" srcId="{3CF41C50-D325-4B71-AC39-34F49F867C32}" destId="{68B0C6C1-28AF-4347-AFDC-6A17B68FCF23}" srcOrd="0" destOrd="0" presId="urn:microsoft.com/office/officeart/2005/8/layout/lProcess3"/>
    <dgm:cxn modelId="{8E0175D8-5F91-4787-9697-69EA4102FA86}" srcId="{226D8B59-623F-4516-8CE0-87B26FF6711E}" destId="{12430616-D06D-4550-8F15-75D8C54530C2}" srcOrd="2" destOrd="0" parTransId="{5BA5AA97-8CC4-43E7-AB43-C171896DD074}" sibTransId="{E39CF28D-FCE9-4D95-A731-5B0286D0F9FC}"/>
    <dgm:cxn modelId="{D8A62BE3-D96E-4B66-AA70-72533D5EDB05}" srcId="{CD810B28-09C7-4981-A2C9-1F0AD5527423}" destId="{95CC8C7A-2D74-4372-AF40-E707B4BCA645}" srcOrd="0" destOrd="0" parTransId="{9CE61EE5-BC35-4204-A861-C2EC1BD242ED}" sibTransId="{DAE4662F-8563-4F88-AC14-648A6BDF7BE7}"/>
    <dgm:cxn modelId="{4801CAF3-BA96-4105-BA66-C71468570CD4}" srcId="{CD810B28-09C7-4981-A2C9-1F0AD5527423}" destId="{226D8B59-623F-4516-8CE0-87B26FF6711E}" srcOrd="2" destOrd="0" parTransId="{3E73F626-A789-405D-98C0-FEB5DD383E55}" sibTransId="{C06AF797-A274-4DD5-9AFB-B00CF19BD4D6}"/>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 modelId="{25149E35-B811-4289-8ABD-B27540B56B1B}" type="presParOf" srcId="{6108CAF0-A32B-47B0-8859-9B9A4F70FAB4}" destId="{0BE85114-40BD-4883-B2E7-778944D23E4A}" srcOrd="3" destOrd="0" presId="urn:microsoft.com/office/officeart/2005/8/layout/lProcess3"/>
    <dgm:cxn modelId="{D38A195F-33B6-4D5A-A73D-FA0740400B3F}" type="presParOf" srcId="{6108CAF0-A32B-47B0-8859-9B9A4F70FAB4}" destId="{474977EE-886F-42AC-AE12-CBAF75B56472}" srcOrd="4" destOrd="0" presId="urn:microsoft.com/office/officeart/2005/8/layout/lProcess3"/>
    <dgm:cxn modelId="{F7A0BFB1-486E-4413-B4A8-CA0D1C8B613F}" type="presParOf" srcId="{474977EE-886F-42AC-AE12-CBAF75B56472}" destId="{07B010F2-C429-4750-9E5F-73F36FA9A9A1}" srcOrd="0" destOrd="0" presId="urn:microsoft.com/office/officeart/2005/8/layout/lProcess3"/>
    <dgm:cxn modelId="{90A307D9-9C74-4A8A-8F60-26C87E41E820}" type="presParOf" srcId="{474977EE-886F-42AC-AE12-CBAF75B56472}" destId="{87531793-1197-4B65-AF6E-DFAD2BEDF995}" srcOrd="1" destOrd="0" presId="urn:microsoft.com/office/officeart/2005/8/layout/lProcess3"/>
    <dgm:cxn modelId="{4B669E14-F094-46AF-AC0A-8343318730B2}" type="presParOf" srcId="{474977EE-886F-42AC-AE12-CBAF75B56472}" destId="{31E0994C-C566-4C12-9365-931C348F2B97}" srcOrd="2" destOrd="0" presId="urn:microsoft.com/office/officeart/2005/8/layout/lProcess3"/>
    <dgm:cxn modelId="{73380EE2-059D-4828-9300-1BF187AE2328}" type="presParOf" srcId="{474977EE-886F-42AC-AE12-CBAF75B56472}" destId="{573CA04A-58B3-4699-A21F-005FE620FAA4}" srcOrd="3" destOrd="0" presId="urn:microsoft.com/office/officeart/2005/8/layout/lProcess3"/>
    <dgm:cxn modelId="{E05E345B-E3D0-4F0C-BC9A-AD4E474FDB6D}" type="presParOf" srcId="{474977EE-886F-42AC-AE12-CBAF75B56472}" destId="{68B0C6C1-28AF-4347-AFDC-6A17B68FCF23}" srcOrd="4" destOrd="0" presId="urn:microsoft.com/office/officeart/2005/8/layout/lProcess3"/>
    <dgm:cxn modelId="{E0529469-ECD7-40C3-A047-40326D83BF56}" type="presParOf" srcId="{474977EE-886F-42AC-AE12-CBAF75B56472}" destId="{E2FE15EA-A85D-4BAA-9619-B0EA6EA88AD8}" srcOrd="5" destOrd="0" presId="urn:microsoft.com/office/officeart/2005/8/layout/lProcess3"/>
    <dgm:cxn modelId="{192CAFBF-8382-40C7-A060-0A4146E59E8B}" type="presParOf" srcId="{474977EE-886F-42AC-AE12-CBAF75B56472}" destId="{05A1BF59-0D89-4F13-B4C1-BEF6884AF653}"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E64B43-8ED3-42D5-AF09-F176BFD5DF7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2D710F72-BBB2-4CCE-93BF-4DD17455F345}">
      <dgm:prSet phldrT="[Text]"/>
      <dgm:spPr>
        <a:solidFill>
          <a:schemeClr val="bg2">
            <a:lumMod val="50000"/>
          </a:schemeClr>
        </a:solidFill>
      </dgm:spPr>
      <dgm:t>
        <a:bodyPr/>
        <a:lstStyle/>
        <a:p>
          <a:pPr>
            <a:buAutoNum type="arabicPeriod"/>
          </a:pPr>
          <a:r>
            <a:rPr lang="en-US" dirty="0">
              <a:solidFill>
                <a:schemeClr val="tx1"/>
              </a:solidFill>
            </a:rPr>
            <a:t>DAILY STAND UP</a:t>
          </a:r>
          <a:endParaRPr lang="en-US" dirty="0"/>
        </a:p>
      </dgm:t>
    </dgm:pt>
    <dgm:pt modelId="{1AF62803-1CD4-4181-82EE-CC551F027B2C}" type="parTrans" cxnId="{3D87CD69-9B69-421A-A3CC-47D9E1937611}">
      <dgm:prSet/>
      <dgm:spPr/>
      <dgm:t>
        <a:bodyPr/>
        <a:lstStyle/>
        <a:p>
          <a:endParaRPr lang="en-US"/>
        </a:p>
      </dgm:t>
    </dgm:pt>
    <dgm:pt modelId="{604D00E9-5609-4FAC-BFFF-60E67C1B6398}" type="sibTrans" cxnId="{3D87CD69-9B69-421A-A3CC-47D9E1937611}">
      <dgm:prSet/>
      <dgm:spPr/>
      <dgm:t>
        <a:bodyPr/>
        <a:lstStyle/>
        <a:p>
          <a:endParaRPr lang="en-US"/>
        </a:p>
      </dgm:t>
    </dgm:pt>
    <dgm:pt modelId="{984C6887-4389-45DD-89A5-4D74926AB048}">
      <dgm:prSet phldrT="[Text]"/>
      <dgm:spPr>
        <a:solidFill>
          <a:schemeClr val="bg2">
            <a:lumMod val="50000"/>
          </a:schemeClr>
        </a:solidFill>
      </dgm:spPr>
      <dgm:t>
        <a:bodyPr/>
        <a:lstStyle/>
        <a:p>
          <a:pPr>
            <a:buAutoNum type="arabicPeriod"/>
          </a:pPr>
          <a:r>
            <a:rPr lang="en-US" dirty="0">
              <a:solidFill>
                <a:schemeClr val="tx1"/>
              </a:solidFill>
            </a:rPr>
            <a:t>QA STATUS MEETING (ONLY FOR QA)</a:t>
          </a:r>
          <a:endParaRPr lang="en-US" dirty="0"/>
        </a:p>
      </dgm:t>
    </dgm:pt>
    <dgm:pt modelId="{B9871DF1-4732-48DA-A536-9476E31D5E4F}" type="parTrans" cxnId="{3E99E0B9-6F60-4B63-8B97-CA24324F4D6A}">
      <dgm:prSet/>
      <dgm:spPr/>
      <dgm:t>
        <a:bodyPr/>
        <a:lstStyle/>
        <a:p>
          <a:endParaRPr lang="en-US"/>
        </a:p>
      </dgm:t>
    </dgm:pt>
    <dgm:pt modelId="{800E6B05-3238-43E9-9811-F7F70F3375AD}" type="sibTrans" cxnId="{3E99E0B9-6F60-4B63-8B97-CA24324F4D6A}">
      <dgm:prSet/>
      <dgm:spPr/>
      <dgm:t>
        <a:bodyPr/>
        <a:lstStyle/>
        <a:p>
          <a:endParaRPr lang="en-US"/>
        </a:p>
      </dgm:t>
    </dgm:pt>
    <dgm:pt modelId="{A969B6D4-0028-4ABC-B092-AD1FB0BFE7FD}">
      <dgm:prSet phldrT="[Text]"/>
      <dgm:spPr>
        <a:solidFill>
          <a:schemeClr val="bg2">
            <a:lumMod val="50000"/>
          </a:schemeClr>
        </a:solidFill>
      </dgm:spPr>
      <dgm:t>
        <a:bodyPr/>
        <a:lstStyle/>
        <a:p>
          <a:pPr>
            <a:buAutoNum type="arabicPeriod"/>
          </a:pPr>
          <a:r>
            <a:rPr lang="en-US" dirty="0">
              <a:solidFill>
                <a:schemeClr val="tx1"/>
              </a:solidFill>
            </a:rPr>
            <a:t>MID SPRINT REVIEW MEETING (SCRUM TEAM)</a:t>
          </a:r>
          <a:endParaRPr lang="en-US" dirty="0"/>
        </a:p>
      </dgm:t>
    </dgm:pt>
    <dgm:pt modelId="{5F97C417-261B-4046-A275-307C2B60A9D6}" type="parTrans" cxnId="{BFFCF661-5CC8-4C5B-844E-753DDF07BF73}">
      <dgm:prSet/>
      <dgm:spPr/>
      <dgm:t>
        <a:bodyPr/>
        <a:lstStyle/>
        <a:p>
          <a:endParaRPr lang="en-US"/>
        </a:p>
      </dgm:t>
    </dgm:pt>
    <dgm:pt modelId="{D3F20F05-40B6-4643-9472-1227B99DEAC7}" type="sibTrans" cxnId="{BFFCF661-5CC8-4C5B-844E-753DDF07BF73}">
      <dgm:prSet/>
      <dgm:spPr/>
      <dgm:t>
        <a:bodyPr/>
        <a:lstStyle/>
        <a:p>
          <a:endParaRPr lang="en-US"/>
        </a:p>
      </dgm:t>
    </dgm:pt>
    <dgm:pt modelId="{E4CF4CF1-384C-4906-9CF9-5FE0B550E72A}">
      <dgm:prSet phldrT="[Text]"/>
      <dgm:spPr>
        <a:solidFill>
          <a:schemeClr val="bg2">
            <a:lumMod val="50000"/>
          </a:schemeClr>
        </a:solidFill>
      </dgm:spPr>
      <dgm:t>
        <a:bodyPr/>
        <a:lstStyle/>
        <a:p>
          <a:pPr>
            <a:buAutoNum type="arabicPeriod"/>
          </a:pPr>
          <a:r>
            <a:rPr lang="en-US" dirty="0">
              <a:solidFill>
                <a:schemeClr val="tx1"/>
              </a:solidFill>
            </a:rPr>
            <a:t>QUARTERLY MEETING ( IT DEPARTMENT )</a:t>
          </a:r>
          <a:endParaRPr lang="en-US" dirty="0"/>
        </a:p>
      </dgm:t>
    </dgm:pt>
    <dgm:pt modelId="{0D4B5387-2EAC-4A20-A9BF-FD65F9925251}" type="parTrans" cxnId="{FAF945CA-EAD3-44D3-8B70-8C7AE01CEA00}">
      <dgm:prSet/>
      <dgm:spPr/>
      <dgm:t>
        <a:bodyPr/>
        <a:lstStyle/>
        <a:p>
          <a:endParaRPr lang="en-US"/>
        </a:p>
      </dgm:t>
    </dgm:pt>
    <dgm:pt modelId="{F3CA12A2-171D-4C22-AD10-CAE3FE769A7B}" type="sibTrans" cxnId="{FAF945CA-EAD3-44D3-8B70-8C7AE01CEA00}">
      <dgm:prSet/>
      <dgm:spPr/>
      <dgm:t>
        <a:bodyPr/>
        <a:lstStyle/>
        <a:p>
          <a:endParaRPr lang="en-US"/>
        </a:p>
      </dgm:t>
    </dgm:pt>
    <dgm:pt modelId="{A9C46193-A14D-407D-9F87-80BAE3A3C021}">
      <dgm:prSet phldrT="[Text]"/>
      <dgm:spPr>
        <a:solidFill>
          <a:schemeClr val="bg2">
            <a:lumMod val="50000"/>
          </a:schemeClr>
        </a:solidFill>
      </dgm:spPr>
      <dgm:t>
        <a:bodyPr/>
        <a:lstStyle/>
        <a:p>
          <a:pPr>
            <a:buAutoNum type="arabicPeriod"/>
          </a:pPr>
          <a:r>
            <a:rPr lang="en-US" dirty="0">
              <a:solidFill>
                <a:schemeClr val="tx1"/>
              </a:solidFill>
            </a:rPr>
            <a:t>CATCH UP MEETING (OFF SHORE TEAM)</a:t>
          </a:r>
          <a:endParaRPr lang="en-US" dirty="0"/>
        </a:p>
      </dgm:t>
    </dgm:pt>
    <dgm:pt modelId="{9D61F36D-877E-48C9-8F9C-FC1A4579B645}" type="parTrans" cxnId="{E6B489DF-2671-41FF-ACBF-D9436F0D405E}">
      <dgm:prSet/>
      <dgm:spPr/>
      <dgm:t>
        <a:bodyPr/>
        <a:lstStyle/>
        <a:p>
          <a:endParaRPr lang="en-US"/>
        </a:p>
      </dgm:t>
    </dgm:pt>
    <dgm:pt modelId="{3C12CB25-DCC7-493D-88F5-A23750D61434}" type="sibTrans" cxnId="{E6B489DF-2671-41FF-ACBF-D9436F0D405E}">
      <dgm:prSet/>
      <dgm:spPr/>
      <dgm:t>
        <a:bodyPr/>
        <a:lstStyle/>
        <a:p>
          <a:endParaRPr lang="en-US"/>
        </a:p>
      </dgm:t>
    </dgm:pt>
    <dgm:pt modelId="{710E2A1B-576A-473B-9A3E-769E47866A07}">
      <dgm:prSet phldrT="[Text]"/>
      <dgm:spPr>
        <a:solidFill>
          <a:schemeClr val="bg2">
            <a:lumMod val="50000"/>
          </a:schemeClr>
        </a:solidFill>
      </dgm:spPr>
      <dgm:t>
        <a:bodyPr/>
        <a:lstStyle/>
        <a:p>
          <a:pPr>
            <a:buAutoNum type="arabicPeriod"/>
          </a:pPr>
          <a:r>
            <a:rPr lang="en-US" dirty="0">
              <a:solidFill>
                <a:schemeClr val="tx1"/>
              </a:solidFill>
            </a:rPr>
            <a:t>LUNCH &amp; LEARN</a:t>
          </a:r>
          <a:endParaRPr lang="en-US" dirty="0"/>
        </a:p>
      </dgm:t>
    </dgm:pt>
    <dgm:pt modelId="{03EA977F-20DC-4BB7-974A-9FEFC8531057}" type="parTrans" cxnId="{F9563017-80EB-4065-8BA1-BA0E19D18333}">
      <dgm:prSet/>
      <dgm:spPr/>
      <dgm:t>
        <a:bodyPr/>
        <a:lstStyle/>
        <a:p>
          <a:endParaRPr lang="en-US"/>
        </a:p>
      </dgm:t>
    </dgm:pt>
    <dgm:pt modelId="{3B9B374F-B4FE-4FA1-B01A-50BD6E31CF78}" type="sibTrans" cxnId="{F9563017-80EB-4065-8BA1-BA0E19D18333}">
      <dgm:prSet/>
      <dgm:spPr/>
      <dgm:t>
        <a:bodyPr/>
        <a:lstStyle/>
        <a:p>
          <a:endParaRPr lang="en-US"/>
        </a:p>
      </dgm:t>
    </dgm:pt>
    <dgm:pt modelId="{6CDF518C-9F68-4F3C-B705-2A1539FC230E}" type="pres">
      <dgm:prSet presAssocID="{29E64B43-8ED3-42D5-AF09-F176BFD5DF78}" presName="Name0" presStyleCnt="0">
        <dgm:presLayoutVars>
          <dgm:chMax val="7"/>
          <dgm:chPref val="7"/>
          <dgm:dir/>
        </dgm:presLayoutVars>
      </dgm:prSet>
      <dgm:spPr/>
    </dgm:pt>
    <dgm:pt modelId="{6A201700-FE46-42C3-BE19-FBF960A601F6}" type="pres">
      <dgm:prSet presAssocID="{29E64B43-8ED3-42D5-AF09-F176BFD5DF78}" presName="Name1" presStyleCnt="0"/>
      <dgm:spPr/>
    </dgm:pt>
    <dgm:pt modelId="{1F9F4D73-B9DF-4720-A5C2-EB334886B67B}" type="pres">
      <dgm:prSet presAssocID="{29E64B43-8ED3-42D5-AF09-F176BFD5DF78}" presName="cycle" presStyleCnt="0"/>
      <dgm:spPr/>
    </dgm:pt>
    <dgm:pt modelId="{3D9272FC-6E72-4C7B-9BEF-8FA0C892F71F}" type="pres">
      <dgm:prSet presAssocID="{29E64B43-8ED3-42D5-AF09-F176BFD5DF78}" presName="srcNode" presStyleLbl="node1" presStyleIdx="0" presStyleCnt="6"/>
      <dgm:spPr/>
    </dgm:pt>
    <dgm:pt modelId="{1C44F913-DDC6-45EE-9023-62966498AD68}" type="pres">
      <dgm:prSet presAssocID="{29E64B43-8ED3-42D5-AF09-F176BFD5DF78}" presName="conn" presStyleLbl="parChTrans1D2" presStyleIdx="0" presStyleCnt="1"/>
      <dgm:spPr/>
    </dgm:pt>
    <dgm:pt modelId="{A129F97D-13C2-4469-9896-9BA340615309}" type="pres">
      <dgm:prSet presAssocID="{29E64B43-8ED3-42D5-AF09-F176BFD5DF78}" presName="extraNode" presStyleLbl="node1" presStyleIdx="0" presStyleCnt="6"/>
      <dgm:spPr/>
    </dgm:pt>
    <dgm:pt modelId="{641C3E26-9399-465E-B645-3EB9D66AF5D2}" type="pres">
      <dgm:prSet presAssocID="{29E64B43-8ED3-42D5-AF09-F176BFD5DF78}" presName="dstNode" presStyleLbl="node1" presStyleIdx="0" presStyleCnt="6"/>
      <dgm:spPr/>
    </dgm:pt>
    <dgm:pt modelId="{F9E4186B-F7C4-4265-B9FA-5305A86FD483}" type="pres">
      <dgm:prSet presAssocID="{2D710F72-BBB2-4CCE-93BF-4DD17455F345}" presName="text_1" presStyleLbl="node1" presStyleIdx="0" presStyleCnt="6">
        <dgm:presLayoutVars>
          <dgm:bulletEnabled val="1"/>
        </dgm:presLayoutVars>
      </dgm:prSet>
      <dgm:spPr/>
    </dgm:pt>
    <dgm:pt modelId="{80C16B30-EB07-46AF-BF09-C8212B803A6D}" type="pres">
      <dgm:prSet presAssocID="{2D710F72-BBB2-4CCE-93BF-4DD17455F345}" presName="accent_1" presStyleCnt="0"/>
      <dgm:spPr/>
    </dgm:pt>
    <dgm:pt modelId="{BF4F6216-40D7-438B-9EE1-5374F784C618}" type="pres">
      <dgm:prSet presAssocID="{2D710F72-BBB2-4CCE-93BF-4DD17455F345}" presName="accentRepeatNode" presStyleLbl="solidFgAcc1" presStyleIdx="0" presStyleCnt="6"/>
      <dgm:spPr/>
    </dgm:pt>
    <dgm:pt modelId="{284ABEDB-F0B9-48D0-B8B2-44917A7D8384}" type="pres">
      <dgm:prSet presAssocID="{984C6887-4389-45DD-89A5-4D74926AB048}" presName="text_2" presStyleLbl="node1" presStyleIdx="1" presStyleCnt="6" custLinFactNeighborX="-373" custLinFactNeighborY="1556">
        <dgm:presLayoutVars>
          <dgm:bulletEnabled val="1"/>
        </dgm:presLayoutVars>
      </dgm:prSet>
      <dgm:spPr/>
    </dgm:pt>
    <dgm:pt modelId="{1F9B5222-1C6C-4D2C-A145-A758770B3ED6}" type="pres">
      <dgm:prSet presAssocID="{984C6887-4389-45DD-89A5-4D74926AB048}" presName="accent_2" presStyleCnt="0"/>
      <dgm:spPr/>
    </dgm:pt>
    <dgm:pt modelId="{BFED7BA5-6A61-4722-A9A7-A3C83EBCD819}" type="pres">
      <dgm:prSet presAssocID="{984C6887-4389-45DD-89A5-4D74926AB048}" presName="accentRepeatNode" presStyleLbl="solidFgAcc1" presStyleIdx="1" presStyleCnt="6"/>
      <dgm:spPr/>
    </dgm:pt>
    <dgm:pt modelId="{6E11F381-5A19-46E0-A031-4E5A6EE605CB}" type="pres">
      <dgm:prSet presAssocID="{A969B6D4-0028-4ABC-B092-AD1FB0BFE7FD}" presName="text_3" presStyleLbl="node1" presStyleIdx="2" presStyleCnt="6">
        <dgm:presLayoutVars>
          <dgm:bulletEnabled val="1"/>
        </dgm:presLayoutVars>
      </dgm:prSet>
      <dgm:spPr/>
    </dgm:pt>
    <dgm:pt modelId="{DF562094-98D5-46BD-BC56-38F2B652330F}" type="pres">
      <dgm:prSet presAssocID="{A969B6D4-0028-4ABC-B092-AD1FB0BFE7FD}" presName="accent_3" presStyleCnt="0"/>
      <dgm:spPr/>
    </dgm:pt>
    <dgm:pt modelId="{B94DE991-CD19-42BB-9411-846E868E3B0A}" type="pres">
      <dgm:prSet presAssocID="{A969B6D4-0028-4ABC-B092-AD1FB0BFE7FD}" presName="accentRepeatNode" presStyleLbl="solidFgAcc1" presStyleIdx="2" presStyleCnt="6"/>
      <dgm:spPr/>
    </dgm:pt>
    <dgm:pt modelId="{CFECA8E7-0422-4B2F-928E-152046A1729A}" type="pres">
      <dgm:prSet presAssocID="{E4CF4CF1-384C-4906-9CF9-5FE0B550E72A}" presName="text_4" presStyleLbl="node1" presStyleIdx="3" presStyleCnt="6">
        <dgm:presLayoutVars>
          <dgm:bulletEnabled val="1"/>
        </dgm:presLayoutVars>
      </dgm:prSet>
      <dgm:spPr/>
    </dgm:pt>
    <dgm:pt modelId="{8C512E3B-C526-416C-92EA-849E2E3C1D61}" type="pres">
      <dgm:prSet presAssocID="{E4CF4CF1-384C-4906-9CF9-5FE0B550E72A}" presName="accent_4" presStyleCnt="0"/>
      <dgm:spPr/>
    </dgm:pt>
    <dgm:pt modelId="{AE527059-2CEB-4219-BF88-227C656E3F98}" type="pres">
      <dgm:prSet presAssocID="{E4CF4CF1-384C-4906-9CF9-5FE0B550E72A}" presName="accentRepeatNode" presStyleLbl="solidFgAcc1" presStyleIdx="3" presStyleCnt="6"/>
      <dgm:spPr/>
    </dgm:pt>
    <dgm:pt modelId="{BDD730C0-F763-47B9-8DDB-8EAA29D7A98A}" type="pres">
      <dgm:prSet presAssocID="{A9C46193-A14D-407D-9F87-80BAE3A3C021}" presName="text_5" presStyleLbl="node1" presStyleIdx="4" presStyleCnt="6">
        <dgm:presLayoutVars>
          <dgm:bulletEnabled val="1"/>
        </dgm:presLayoutVars>
      </dgm:prSet>
      <dgm:spPr/>
    </dgm:pt>
    <dgm:pt modelId="{E7ABA2CE-A4F8-4E0E-BD46-A67BDDA49021}" type="pres">
      <dgm:prSet presAssocID="{A9C46193-A14D-407D-9F87-80BAE3A3C021}" presName="accent_5" presStyleCnt="0"/>
      <dgm:spPr/>
    </dgm:pt>
    <dgm:pt modelId="{82FA2563-E245-494E-A7BE-491BBA0C0512}" type="pres">
      <dgm:prSet presAssocID="{A9C46193-A14D-407D-9F87-80BAE3A3C021}" presName="accentRepeatNode" presStyleLbl="solidFgAcc1" presStyleIdx="4" presStyleCnt="6"/>
      <dgm:spPr/>
    </dgm:pt>
    <dgm:pt modelId="{70AE1966-07A3-4CB4-ADBF-DAF7F1E4A6B6}" type="pres">
      <dgm:prSet presAssocID="{710E2A1B-576A-473B-9A3E-769E47866A07}" presName="text_6" presStyleLbl="node1" presStyleIdx="5" presStyleCnt="6">
        <dgm:presLayoutVars>
          <dgm:bulletEnabled val="1"/>
        </dgm:presLayoutVars>
      </dgm:prSet>
      <dgm:spPr/>
    </dgm:pt>
    <dgm:pt modelId="{31BC75DF-5A02-4D45-8DC4-965DE6F361C2}" type="pres">
      <dgm:prSet presAssocID="{710E2A1B-576A-473B-9A3E-769E47866A07}" presName="accent_6" presStyleCnt="0"/>
      <dgm:spPr/>
    </dgm:pt>
    <dgm:pt modelId="{61B22D3C-717C-4AE3-AAE5-B5DD7F318DBD}" type="pres">
      <dgm:prSet presAssocID="{710E2A1B-576A-473B-9A3E-769E47866A07}" presName="accentRepeatNode" presStyleLbl="solidFgAcc1" presStyleIdx="5" presStyleCnt="6"/>
      <dgm:spPr/>
    </dgm:pt>
  </dgm:ptLst>
  <dgm:cxnLst>
    <dgm:cxn modelId="{F9563017-80EB-4065-8BA1-BA0E19D18333}" srcId="{29E64B43-8ED3-42D5-AF09-F176BFD5DF78}" destId="{710E2A1B-576A-473B-9A3E-769E47866A07}" srcOrd="5" destOrd="0" parTransId="{03EA977F-20DC-4BB7-974A-9FEFC8531057}" sibTransId="{3B9B374F-B4FE-4FA1-B01A-50BD6E31CF78}"/>
    <dgm:cxn modelId="{BFFCF661-5CC8-4C5B-844E-753DDF07BF73}" srcId="{29E64B43-8ED3-42D5-AF09-F176BFD5DF78}" destId="{A969B6D4-0028-4ABC-B092-AD1FB0BFE7FD}" srcOrd="2" destOrd="0" parTransId="{5F97C417-261B-4046-A275-307C2B60A9D6}" sibTransId="{D3F20F05-40B6-4643-9472-1227B99DEAC7}"/>
    <dgm:cxn modelId="{57940645-11CC-4F2B-B805-65D0C676FF87}" type="presOf" srcId="{604D00E9-5609-4FAC-BFFF-60E67C1B6398}" destId="{1C44F913-DDC6-45EE-9023-62966498AD68}" srcOrd="0" destOrd="0" presId="urn:microsoft.com/office/officeart/2008/layout/VerticalCurvedList"/>
    <dgm:cxn modelId="{7DA8EB47-20F6-4B6C-884A-3869F8DCB24B}" type="presOf" srcId="{29E64B43-8ED3-42D5-AF09-F176BFD5DF78}" destId="{6CDF518C-9F68-4F3C-B705-2A1539FC230E}" srcOrd="0" destOrd="0" presId="urn:microsoft.com/office/officeart/2008/layout/VerticalCurvedList"/>
    <dgm:cxn modelId="{3D87CD69-9B69-421A-A3CC-47D9E1937611}" srcId="{29E64B43-8ED3-42D5-AF09-F176BFD5DF78}" destId="{2D710F72-BBB2-4CCE-93BF-4DD17455F345}" srcOrd="0" destOrd="0" parTransId="{1AF62803-1CD4-4181-82EE-CC551F027B2C}" sibTransId="{604D00E9-5609-4FAC-BFFF-60E67C1B6398}"/>
    <dgm:cxn modelId="{3509F653-F319-4AF8-8549-C8496D136D2F}" type="presOf" srcId="{E4CF4CF1-384C-4906-9CF9-5FE0B550E72A}" destId="{CFECA8E7-0422-4B2F-928E-152046A1729A}" srcOrd="0" destOrd="0" presId="urn:microsoft.com/office/officeart/2008/layout/VerticalCurvedList"/>
    <dgm:cxn modelId="{8A864854-1240-4588-B97A-E8E07BD0B415}" type="presOf" srcId="{2D710F72-BBB2-4CCE-93BF-4DD17455F345}" destId="{F9E4186B-F7C4-4265-B9FA-5305A86FD483}" srcOrd="0" destOrd="0" presId="urn:microsoft.com/office/officeart/2008/layout/VerticalCurvedList"/>
    <dgm:cxn modelId="{D5AEA787-3E1F-43B4-86AB-7E7671B697E7}" type="presOf" srcId="{984C6887-4389-45DD-89A5-4D74926AB048}" destId="{284ABEDB-F0B9-48D0-B8B2-44917A7D8384}" srcOrd="0" destOrd="0" presId="urn:microsoft.com/office/officeart/2008/layout/VerticalCurvedList"/>
    <dgm:cxn modelId="{5696DBAA-6E50-4CC4-9CF5-5FE82B64A42C}" type="presOf" srcId="{A969B6D4-0028-4ABC-B092-AD1FB0BFE7FD}" destId="{6E11F381-5A19-46E0-A031-4E5A6EE605CB}" srcOrd="0" destOrd="0" presId="urn:microsoft.com/office/officeart/2008/layout/VerticalCurvedList"/>
    <dgm:cxn modelId="{3E99E0B9-6F60-4B63-8B97-CA24324F4D6A}" srcId="{29E64B43-8ED3-42D5-AF09-F176BFD5DF78}" destId="{984C6887-4389-45DD-89A5-4D74926AB048}" srcOrd="1" destOrd="0" parTransId="{B9871DF1-4732-48DA-A536-9476E31D5E4F}" sibTransId="{800E6B05-3238-43E9-9811-F7F70F3375AD}"/>
    <dgm:cxn modelId="{77A370C6-4E4F-4709-A5EC-4537FADCBAE0}" type="presOf" srcId="{A9C46193-A14D-407D-9F87-80BAE3A3C021}" destId="{BDD730C0-F763-47B9-8DDB-8EAA29D7A98A}" srcOrd="0" destOrd="0" presId="urn:microsoft.com/office/officeart/2008/layout/VerticalCurvedList"/>
    <dgm:cxn modelId="{FAF945CA-EAD3-44D3-8B70-8C7AE01CEA00}" srcId="{29E64B43-8ED3-42D5-AF09-F176BFD5DF78}" destId="{E4CF4CF1-384C-4906-9CF9-5FE0B550E72A}" srcOrd="3" destOrd="0" parTransId="{0D4B5387-2EAC-4A20-A9BF-FD65F9925251}" sibTransId="{F3CA12A2-171D-4C22-AD10-CAE3FE769A7B}"/>
    <dgm:cxn modelId="{E6B489DF-2671-41FF-ACBF-D9436F0D405E}" srcId="{29E64B43-8ED3-42D5-AF09-F176BFD5DF78}" destId="{A9C46193-A14D-407D-9F87-80BAE3A3C021}" srcOrd="4" destOrd="0" parTransId="{9D61F36D-877E-48C9-8F9C-FC1A4579B645}" sibTransId="{3C12CB25-DCC7-493D-88F5-A23750D61434}"/>
    <dgm:cxn modelId="{9F8503F9-14C7-4EC0-80AD-903500095B5F}" type="presOf" srcId="{710E2A1B-576A-473B-9A3E-769E47866A07}" destId="{70AE1966-07A3-4CB4-ADBF-DAF7F1E4A6B6}" srcOrd="0" destOrd="0" presId="urn:microsoft.com/office/officeart/2008/layout/VerticalCurvedList"/>
    <dgm:cxn modelId="{675C29DE-3774-422C-A460-C2A18C4F3F14}" type="presParOf" srcId="{6CDF518C-9F68-4F3C-B705-2A1539FC230E}" destId="{6A201700-FE46-42C3-BE19-FBF960A601F6}" srcOrd="0" destOrd="0" presId="urn:microsoft.com/office/officeart/2008/layout/VerticalCurvedList"/>
    <dgm:cxn modelId="{1F3A48AF-5C1A-4C95-8AF4-E40BF33D5EB1}" type="presParOf" srcId="{6A201700-FE46-42C3-BE19-FBF960A601F6}" destId="{1F9F4D73-B9DF-4720-A5C2-EB334886B67B}" srcOrd="0" destOrd="0" presId="urn:microsoft.com/office/officeart/2008/layout/VerticalCurvedList"/>
    <dgm:cxn modelId="{24EE8BD5-E68D-42E6-85CC-5E68C484B0E8}" type="presParOf" srcId="{1F9F4D73-B9DF-4720-A5C2-EB334886B67B}" destId="{3D9272FC-6E72-4C7B-9BEF-8FA0C892F71F}" srcOrd="0" destOrd="0" presId="urn:microsoft.com/office/officeart/2008/layout/VerticalCurvedList"/>
    <dgm:cxn modelId="{4FD1C016-15B3-45C8-AB48-440968262D90}" type="presParOf" srcId="{1F9F4D73-B9DF-4720-A5C2-EB334886B67B}" destId="{1C44F913-DDC6-45EE-9023-62966498AD68}" srcOrd="1" destOrd="0" presId="urn:microsoft.com/office/officeart/2008/layout/VerticalCurvedList"/>
    <dgm:cxn modelId="{4F901A2A-F7CB-49BF-9D24-53D1550E153E}" type="presParOf" srcId="{1F9F4D73-B9DF-4720-A5C2-EB334886B67B}" destId="{A129F97D-13C2-4469-9896-9BA340615309}" srcOrd="2" destOrd="0" presId="urn:microsoft.com/office/officeart/2008/layout/VerticalCurvedList"/>
    <dgm:cxn modelId="{DEAA113F-3383-471E-A79C-B5D8E06F2E87}" type="presParOf" srcId="{1F9F4D73-B9DF-4720-A5C2-EB334886B67B}" destId="{641C3E26-9399-465E-B645-3EB9D66AF5D2}" srcOrd="3" destOrd="0" presId="urn:microsoft.com/office/officeart/2008/layout/VerticalCurvedList"/>
    <dgm:cxn modelId="{6E10D72A-E7DD-41AD-A3D7-6CF6C37CD71B}" type="presParOf" srcId="{6A201700-FE46-42C3-BE19-FBF960A601F6}" destId="{F9E4186B-F7C4-4265-B9FA-5305A86FD483}" srcOrd="1" destOrd="0" presId="urn:microsoft.com/office/officeart/2008/layout/VerticalCurvedList"/>
    <dgm:cxn modelId="{550DE7AD-4363-48C3-BF9C-D691E9F81B50}" type="presParOf" srcId="{6A201700-FE46-42C3-BE19-FBF960A601F6}" destId="{80C16B30-EB07-46AF-BF09-C8212B803A6D}" srcOrd="2" destOrd="0" presId="urn:microsoft.com/office/officeart/2008/layout/VerticalCurvedList"/>
    <dgm:cxn modelId="{1B454E36-2FDD-49C2-AD62-400DEF6BD940}" type="presParOf" srcId="{80C16B30-EB07-46AF-BF09-C8212B803A6D}" destId="{BF4F6216-40D7-438B-9EE1-5374F784C618}" srcOrd="0" destOrd="0" presId="urn:microsoft.com/office/officeart/2008/layout/VerticalCurvedList"/>
    <dgm:cxn modelId="{43256BED-4EF9-4684-854C-9A3C0AA3BF87}" type="presParOf" srcId="{6A201700-FE46-42C3-BE19-FBF960A601F6}" destId="{284ABEDB-F0B9-48D0-B8B2-44917A7D8384}" srcOrd="3" destOrd="0" presId="urn:microsoft.com/office/officeart/2008/layout/VerticalCurvedList"/>
    <dgm:cxn modelId="{DF1D2949-A445-439C-AADB-7AB83B6C3B75}" type="presParOf" srcId="{6A201700-FE46-42C3-BE19-FBF960A601F6}" destId="{1F9B5222-1C6C-4D2C-A145-A758770B3ED6}" srcOrd="4" destOrd="0" presId="urn:microsoft.com/office/officeart/2008/layout/VerticalCurvedList"/>
    <dgm:cxn modelId="{C0F86DFE-B34D-41F5-868B-3788FFF827CB}" type="presParOf" srcId="{1F9B5222-1C6C-4D2C-A145-A758770B3ED6}" destId="{BFED7BA5-6A61-4722-A9A7-A3C83EBCD819}" srcOrd="0" destOrd="0" presId="urn:microsoft.com/office/officeart/2008/layout/VerticalCurvedList"/>
    <dgm:cxn modelId="{7EEF6614-FC2C-4FE9-B11B-3F96C9538536}" type="presParOf" srcId="{6A201700-FE46-42C3-BE19-FBF960A601F6}" destId="{6E11F381-5A19-46E0-A031-4E5A6EE605CB}" srcOrd="5" destOrd="0" presId="urn:microsoft.com/office/officeart/2008/layout/VerticalCurvedList"/>
    <dgm:cxn modelId="{C6B4118C-C1DD-4D62-865F-0143D8229BF5}" type="presParOf" srcId="{6A201700-FE46-42C3-BE19-FBF960A601F6}" destId="{DF562094-98D5-46BD-BC56-38F2B652330F}" srcOrd="6" destOrd="0" presId="urn:microsoft.com/office/officeart/2008/layout/VerticalCurvedList"/>
    <dgm:cxn modelId="{62D1BD07-E027-4043-B3D7-857A987C317E}" type="presParOf" srcId="{DF562094-98D5-46BD-BC56-38F2B652330F}" destId="{B94DE991-CD19-42BB-9411-846E868E3B0A}" srcOrd="0" destOrd="0" presId="urn:microsoft.com/office/officeart/2008/layout/VerticalCurvedList"/>
    <dgm:cxn modelId="{D1E56A03-E29C-42F0-AB94-17476F9556B6}" type="presParOf" srcId="{6A201700-FE46-42C3-BE19-FBF960A601F6}" destId="{CFECA8E7-0422-4B2F-928E-152046A1729A}" srcOrd="7" destOrd="0" presId="urn:microsoft.com/office/officeart/2008/layout/VerticalCurvedList"/>
    <dgm:cxn modelId="{686BFCCA-77CF-4250-8455-6DAB8B16E210}" type="presParOf" srcId="{6A201700-FE46-42C3-BE19-FBF960A601F6}" destId="{8C512E3B-C526-416C-92EA-849E2E3C1D61}" srcOrd="8" destOrd="0" presId="urn:microsoft.com/office/officeart/2008/layout/VerticalCurvedList"/>
    <dgm:cxn modelId="{B36EE5E9-8CF7-4C1D-AC6C-A811FC67B19F}" type="presParOf" srcId="{8C512E3B-C526-416C-92EA-849E2E3C1D61}" destId="{AE527059-2CEB-4219-BF88-227C656E3F98}" srcOrd="0" destOrd="0" presId="urn:microsoft.com/office/officeart/2008/layout/VerticalCurvedList"/>
    <dgm:cxn modelId="{0B15A55F-422A-48E5-A9B3-CFD53A4BE3CA}" type="presParOf" srcId="{6A201700-FE46-42C3-BE19-FBF960A601F6}" destId="{BDD730C0-F763-47B9-8DDB-8EAA29D7A98A}" srcOrd="9" destOrd="0" presId="urn:microsoft.com/office/officeart/2008/layout/VerticalCurvedList"/>
    <dgm:cxn modelId="{7B47F15A-1D0A-4628-99D8-E572A83DCBFC}" type="presParOf" srcId="{6A201700-FE46-42C3-BE19-FBF960A601F6}" destId="{E7ABA2CE-A4F8-4E0E-BD46-A67BDDA49021}" srcOrd="10" destOrd="0" presId="urn:microsoft.com/office/officeart/2008/layout/VerticalCurvedList"/>
    <dgm:cxn modelId="{E0DDB9D2-A4FC-4E3E-9950-453803925615}" type="presParOf" srcId="{E7ABA2CE-A4F8-4E0E-BD46-A67BDDA49021}" destId="{82FA2563-E245-494E-A7BE-491BBA0C0512}" srcOrd="0" destOrd="0" presId="urn:microsoft.com/office/officeart/2008/layout/VerticalCurvedList"/>
    <dgm:cxn modelId="{137DB28B-9699-44A8-85F2-661939C70A05}" type="presParOf" srcId="{6A201700-FE46-42C3-BE19-FBF960A601F6}" destId="{70AE1966-07A3-4CB4-ADBF-DAF7F1E4A6B6}" srcOrd="11" destOrd="0" presId="urn:microsoft.com/office/officeart/2008/layout/VerticalCurvedList"/>
    <dgm:cxn modelId="{C887D827-ADE4-43DE-A203-7798E365E578}" type="presParOf" srcId="{6A201700-FE46-42C3-BE19-FBF960A601F6}" destId="{31BC75DF-5A02-4D45-8DC4-965DE6F361C2}" srcOrd="12" destOrd="0" presId="urn:microsoft.com/office/officeart/2008/layout/VerticalCurvedList"/>
    <dgm:cxn modelId="{C9D465ED-DF73-4C07-8F50-E2E5460B84A1}" type="presParOf" srcId="{31BC75DF-5A02-4D45-8DC4-965DE6F361C2}" destId="{61B22D3C-717C-4AE3-AAE5-B5DD7F318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197CA3-7AB8-4677-8EC7-8A3C269338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16BA172-687C-4ACC-90F6-257B41D4AD83}">
      <dgm:prSet phldrT="[Text]"/>
      <dgm:spPr>
        <a:solidFill>
          <a:schemeClr val="bg2">
            <a:lumMod val="50000"/>
          </a:schemeClr>
        </a:solidFill>
      </dgm:spPr>
      <dgm:t>
        <a:bodyPr/>
        <a:lstStyle/>
        <a:p>
          <a:r>
            <a:rPr lang="en-US" dirty="0">
              <a:solidFill>
                <a:schemeClr val="tx1"/>
              </a:solidFill>
            </a:rPr>
            <a:t>Reproduce Manually</a:t>
          </a:r>
        </a:p>
      </dgm:t>
    </dgm:pt>
    <dgm:pt modelId="{47FBA45A-86D6-4DE7-86E8-FFC62CAEBE6C}" type="parTrans" cxnId="{6061E3CB-6A90-471C-A9A9-A7E7B9689C46}">
      <dgm:prSet/>
      <dgm:spPr/>
      <dgm:t>
        <a:bodyPr/>
        <a:lstStyle/>
        <a:p>
          <a:endParaRPr lang="en-US"/>
        </a:p>
      </dgm:t>
    </dgm:pt>
    <dgm:pt modelId="{451EDA9D-3443-4826-84E9-915A0571D871}" type="sibTrans" cxnId="{6061E3CB-6A90-471C-A9A9-A7E7B9689C46}">
      <dgm:prSet/>
      <dgm:spPr/>
      <dgm:t>
        <a:bodyPr/>
        <a:lstStyle/>
        <a:p>
          <a:endParaRPr lang="en-US">
            <a:solidFill>
              <a:schemeClr val="tx1"/>
            </a:solidFill>
          </a:endParaRPr>
        </a:p>
      </dgm:t>
    </dgm:pt>
    <dgm:pt modelId="{B81D0B86-3FB2-44BD-8373-4668F74F4E6B}">
      <dgm:prSet phldrT="[Text]"/>
      <dgm:spPr>
        <a:solidFill>
          <a:schemeClr val="bg2">
            <a:lumMod val="50000"/>
          </a:schemeClr>
        </a:solidFill>
      </dgm:spPr>
      <dgm:t>
        <a:bodyPr/>
        <a:lstStyle/>
        <a:p>
          <a:r>
            <a:rPr lang="en-US" dirty="0">
              <a:solidFill>
                <a:schemeClr val="tx1"/>
              </a:solidFill>
            </a:rPr>
            <a:t>Create a Ticket</a:t>
          </a:r>
        </a:p>
      </dgm:t>
    </dgm:pt>
    <dgm:pt modelId="{E7BCE69A-1795-4A4A-A4D6-8F70744C84CE}" type="parTrans" cxnId="{D714429E-22D8-4BE7-A5E0-1FC1F00614EF}">
      <dgm:prSet/>
      <dgm:spPr/>
      <dgm:t>
        <a:bodyPr/>
        <a:lstStyle/>
        <a:p>
          <a:endParaRPr lang="en-US"/>
        </a:p>
      </dgm:t>
    </dgm:pt>
    <dgm:pt modelId="{D3726791-1121-49D1-BE6C-F0C3941871EE}" type="sibTrans" cxnId="{D714429E-22D8-4BE7-A5E0-1FC1F00614EF}">
      <dgm:prSet/>
      <dgm:spPr/>
      <dgm:t>
        <a:bodyPr/>
        <a:lstStyle/>
        <a:p>
          <a:endParaRPr lang="en-US">
            <a:solidFill>
              <a:schemeClr val="tx1"/>
            </a:solidFill>
          </a:endParaRPr>
        </a:p>
      </dgm:t>
    </dgm:pt>
    <dgm:pt modelId="{1B14A15C-2A3B-482D-A6F8-C2D0EA20182B}">
      <dgm:prSet phldrT="[Text]"/>
      <dgm:spPr>
        <a:solidFill>
          <a:schemeClr val="bg2">
            <a:lumMod val="50000"/>
          </a:schemeClr>
        </a:solidFill>
      </dgm:spPr>
      <dgm:t>
        <a:bodyPr/>
        <a:lstStyle/>
        <a:p>
          <a:r>
            <a:rPr lang="en-US" dirty="0">
              <a:solidFill>
                <a:schemeClr val="tx1"/>
              </a:solidFill>
            </a:rPr>
            <a:t>After Developer fixed Re Test</a:t>
          </a:r>
        </a:p>
      </dgm:t>
    </dgm:pt>
    <dgm:pt modelId="{AEAF6DB0-F710-461C-BCE3-7891350049DB}" type="parTrans" cxnId="{DC2AA4C8-1F07-4C85-9D9D-7B92673E28B5}">
      <dgm:prSet/>
      <dgm:spPr/>
      <dgm:t>
        <a:bodyPr/>
        <a:lstStyle/>
        <a:p>
          <a:endParaRPr lang="en-US"/>
        </a:p>
      </dgm:t>
    </dgm:pt>
    <dgm:pt modelId="{74F4F664-2E97-4FBE-AB48-0806DD24CF48}" type="sibTrans" cxnId="{DC2AA4C8-1F07-4C85-9D9D-7B92673E28B5}">
      <dgm:prSet/>
      <dgm:spPr/>
      <dgm:t>
        <a:bodyPr/>
        <a:lstStyle/>
        <a:p>
          <a:endParaRPr lang="en-US">
            <a:solidFill>
              <a:schemeClr val="tx1"/>
            </a:solidFill>
          </a:endParaRPr>
        </a:p>
      </dgm:t>
    </dgm:pt>
    <dgm:pt modelId="{02658918-668E-4020-AE59-4917D8BD7249}">
      <dgm:prSet phldrT="[Text]"/>
      <dgm:spPr>
        <a:solidFill>
          <a:schemeClr val="bg2">
            <a:lumMod val="50000"/>
          </a:schemeClr>
        </a:solidFill>
      </dgm:spPr>
      <dgm:t>
        <a:bodyPr/>
        <a:lstStyle/>
        <a:p>
          <a:r>
            <a:rPr lang="en-US" dirty="0">
              <a:solidFill>
                <a:schemeClr val="tx1"/>
              </a:solidFill>
            </a:rPr>
            <a:t>If Pass Close it, if Fails again assign back to Developer</a:t>
          </a:r>
        </a:p>
      </dgm:t>
    </dgm:pt>
    <dgm:pt modelId="{06F8127A-0F3B-4221-9207-44E531F26C25}" type="parTrans" cxnId="{349FA897-5077-443D-9399-6F15BAB95C95}">
      <dgm:prSet/>
      <dgm:spPr/>
      <dgm:t>
        <a:bodyPr/>
        <a:lstStyle/>
        <a:p>
          <a:endParaRPr lang="en-US"/>
        </a:p>
      </dgm:t>
    </dgm:pt>
    <dgm:pt modelId="{041A6A13-0E91-425D-8198-E44448D2054E}" type="sibTrans" cxnId="{349FA897-5077-443D-9399-6F15BAB95C95}">
      <dgm:prSet/>
      <dgm:spPr/>
      <dgm:t>
        <a:bodyPr/>
        <a:lstStyle/>
        <a:p>
          <a:endParaRPr lang="en-US"/>
        </a:p>
      </dgm:t>
    </dgm:pt>
    <dgm:pt modelId="{BA3F33B2-3BC7-4D54-A552-B688E6FF5C4B}" type="pres">
      <dgm:prSet presAssocID="{6A197CA3-7AB8-4677-8EC7-8A3C2693380E}" presName="outerComposite" presStyleCnt="0">
        <dgm:presLayoutVars>
          <dgm:chMax val="5"/>
          <dgm:dir/>
          <dgm:resizeHandles val="exact"/>
        </dgm:presLayoutVars>
      </dgm:prSet>
      <dgm:spPr/>
    </dgm:pt>
    <dgm:pt modelId="{A0941817-9617-4C21-863E-442D1C4E7B1B}" type="pres">
      <dgm:prSet presAssocID="{6A197CA3-7AB8-4677-8EC7-8A3C2693380E}" presName="dummyMaxCanvas" presStyleCnt="0">
        <dgm:presLayoutVars/>
      </dgm:prSet>
      <dgm:spPr/>
    </dgm:pt>
    <dgm:pt modelId="{72745C1E-EAAA-4E4D-8055-29A47052863F}" type="pres">
      <dgm:prSet presAssocID="{6A197CA3-7AB8-4677-8EC7-8A3C2693380E}" presName="FourNodes_1" presStyleLbl="node1" presStyleIdx="0" presStyleCnt="4">
        <dgm:presLayoutVars>
          <dgm:bulletEnabled val="1"/>
        </dgm:presLayoutVars>
      </dgm:prSet>
      <dgm:spPr/>
    </dgm:pt>
    <dgm:pt modelId="{9A807675-4202-4BF9-B185-9DDAB321DFB7}" type="pres">
      <dgm:prSet presAssocID="{6A197CA3-7AB8-4677-8EC7-8A3C2693380E}" presName="FourNodes_2" presStyleLbl="node1" presStyleIdx="1" presStyleCnt="4">
        <dgm:presLayoutVars>
          <dgm:bulletEnabled val="1"/>
        </dgm:presLayoutVars>
      </dgm:prSet>
      <dgm:spPr/>
    </dgm:pt>
    <dgm:pt modelId="{4F596D6A-9494-4BE2-8098-5C211FCA0C72}" type="pres">
      <dgm:prSet presAssocID="{6A197CA3-7AB8-4677-8EC7-8A3C2693380E}" presName="FourNodes_3" presStyleLbl="node1" presStyleIdx="2" presStyleCnt="4">
        <dgm:presLayoutVars>
          <dgm:bulletEnabled val="1"/>
        </dgm:presLayoutVars>
      </dgm:prSet>
      <dgm:spPr/>
    </dgm:pt>
    <dgm:pt modelId="{792A6E62-8599-4E65-AEC8-911653DC8533}" type="pres">
      <dgm:prSet presAssocID="{6A197CA3-7AB8-4677-8EC7-8A3C2693380E}" presName="FourNodes_4" presStyleLbl="node1" presStyleIdx="3" presStyleCnt="4">
        <dgm:presLayoutVars>
          <dgm:bulletEnabled val="1"/>
        </dgm:presLayoutVars>
      </dgm:prSet>
      <dgm:spPr/>
    </dgm:pt>
    <dgm:pt modelId="{FB7447D6-046D-43C4-A3A3-8A73BB0C89A1}" type="pres">
      <dgm:prSet presAssocID="{6A197CA3-7AB8-4677-8EC7-8A3C2693380E}" presName="FourConn_1-2" presStyleLbl="fgAccFollowNode1" presStyleIdx="0" presStyleCnt="3">
        <dgm:presLayoutVars>
          <dgm:bulletEnabled val="1"/>
        </dgm:presLayoutVars>
      </dgm:prSet>
      <dgm:spPr/>
    </dgm:pt>
    <dgm:pt modelId="{FCB7EC04-B3F7-4623-9829-D341C0A75CB5}" type="pres">
      <dgm:prSet presAssocID="{6A197CA3-7AB8-4677-8EC7-8A3C2693380E}" presName="FourConn_2-3" presStyleLbl="fgAccFollowNode1" presStyleIdx="1" presStyleCnt="3">
        <dgm:presLayoutVars>
          <dgm:bulletEnabled val="1"/>
        </dgm:presLayoutVars>
      </dgm:prSet>
      <dgm:spPr/>
    </dgm:pt>
    <dgm:pt modelId="{7765CD24-2E7D-4D19-A9F1-71C0844B4067}" type="pres">
      <dgm:prSet presAssocID="{6A197CA3-7AB8-4677-8EC7-8A3C2693380E}" presName="FourConn_3-4" presStyleLbl="fgAccFollowNode1" presStyleIdx="2" presStyleCnt="3">
        <dgm:presLayoutVars>
          <dgm:bulletEnabled val="1"/>
        </dgm:presLayoutVars>
      </dgm:prSet>
      <dgm:spPr/>
    </dgm:pt>
    <dgm:pt modelId="{38925E61-674B-4345-85E6-751D42C10405}" type="pres">
      <dgm:prSet presAssocID="{6A197CA3-7AB8-4677-8EC7-8A3C2693380E}" presName="FourNodes_1_text" presStyleLbl="node1" presStyleIdx="3" presStyleCnt="4">
        <dgm:presLayoutVars>
          <dgm:bulletEnabled val="1"/>
        </dgm:presLayoutVars>
      </dgm:prSet>
      <dgm:spPr/>
    </dgm:pt>
    <dgm:pt modelId="{1F1C1677-F198-4144-99DF-1E270845140F}" type="pres">
      <dgm:prSet presAssocID="{6A197CA3-7AB8-4677-8EC7-8A3C2693380E}" presName="FourNodes_2_text" presStyleLbl="node1" presStyleIdx="3" presStyleCnt="4">
        <dgm:presLayoutVars>
          <dgm:bulletEnabled val="1"/>
        </dgm:presLayoutVars>
      </dgm:prSet>
      <dgm:spPr/>
    </dgm:pt>
    <dgm:pt modelId="{7CA76BF8-043D-4FFF-8C70-E66B3FDC904F}" type="pres">
      <dgm:prSet presAssocID="{6A197CA3-7AB8-4677-8EC7-8A3C2693380E}" presName="FourNodes_3_text" presStyleLbl="node1" presStyleIdx="3" presStyleCnt="4">
        <dgm:presLayoutVars>
          <dgm:bulletEnabled val="1"/>
        </dgm:presLayoutVars>
      </dgm:prSet>
      <dgm:spPr/>
    </dgm:pt>
    <dgm:pt modelId="{55E3F1FF-11FA-4F2F-A8BA-DD76BEA30673}" type="pres">
      <dgm:prSet presAssocID="{6A197CA3-7AB8-4677-8EC7-8A3C2693380E}" presName="FourNodes_4_text" presStyleLbl="node1" presStyleIdx="3" presStyleCnt="4">
        <dgm:presLayoutVars>
          <dgm:bulletEnabled val="1"/>
        </dgm:presLayoutVars>
      </dgm:prSet>
      <dgm:spPr/>
    </dgm:pt>
  </dgm:ptLst>
  <dgm:cxnLst>
    <dgm:cxn modelId="{947D5D11-095A-4E5B-A4E3-FC81FF3C2567}" type="presOf" srcId="{6A197CA3-7AB8-4677-8EC7-8A3C2693380E}" destId="{BA3F33B2-3BC7-4D54-A552-B688E6FF5C4B}" srcOrd="0" destOrd="0" presId="urn:microsoft.com/office/officeart/2005/8/layout/vProcess5"/>
    <dgm:cxn modelId="{F34D7A18-BFD3-437A-BE83-3799C80CAE78}" type="presOf" srcId="{D3726791-1121-49D1-BE6C-F0C3941871EE}" destId="{FCB7EC04-B3F7-4623-9829-D341C0A75CB5}" srcOrd="0" destOrd="0" presId="urn:microsoft.com/office/officeart/2005/8/layout/vProcess5"/>
    <dgm:cxn modelId="{9423E925-CE31-462B-9CAF-A8D3DEF72365}" type="presOf" srcId="{02658918-668E-4020-AE59-4917D8BD7249}" destId="{792A6E62-8599-4E65-AEC8-911653DC8533}" srcOrd="0" destOrd="0" presId="urn:microsoft.com/office/officeart/2005/8/layout/vProcess5"/>
    <dgm:cxn modelId="{A1008362-A834-411E-81E8-DAE11BCFFDCF}" type="presOf" srcId="{B81D0B86-3FB2-44BD-8373-4668F74F4E6B}" destId="{9A807675-4202-4BF9-B185-9DDAB321DFB7}" srcOrd="0" destOrd="0" presId="urn:microsoft.com/office/officeart/2005/8/layout/vProcess5"/>
    <dgm:cxn modelId="{CD2EF389-31CF-4C1C-A068-F6360EA49ECD}" type="presOf" srcId="{B81D0B86-3FB2-44BD-8373-4668F74F4E6B}" destId="{1F1C1677-F198-4144-99DF-1E270845140F}" srcOrd="1" destOrd="0" presId="urn:microsoft.com/office/officeart/2005/8/layout/vProcess5"/>
    <dgm:cxn modelId="{2CBE5A8D-7051-4092-8C2C-5BFC4495406D}" type="presOf" srcId="{451EDA9D-3443-4826-84E9-915A0571D871}" destId="{FB7447D6-046D-43C4-A3A3-8A73BB0C89A1}" srcOrd="0" destOrd="0" presId="urn:microsoft.com/office/officeart/2005/8/layout/vProcess5"/>
    <dgm:cxn modelId="{FBD81C92-1824-4C2D-AC10-2A9823FFD2D3}" type="presOf" srcId="{E16BA172-687C-4ACC-90F6-257B41D4AD83}" destId="{72745C1E-EAAA-4E4D-8055-29A47052863F}" srcOrd="0" destOrd="0" presId="urn:microsoft.com/office/officeart/2005/8/layout/vProcess5"/>
    <dgm:cxn modelId="{349FA897-5077-443D-9399-6F15BAB95C95}" srcId="{6A197CA3-7AB8-4677-8EC7-8A3C2693380E}" destId="{02658918-668E-4020-AE59-4917D8BD7249}" srcOrd="3" destOrd="0" parTransId="{06F8127A-0F3B-4221-9207-44E531F26C25}" sibTransId="{041A6A13-0E91-425D-8198-E44448D2054E}"/>
    <dgm:cxn modelId="{D714429E-22D8-4BE7-A5E0-1FC1F00614EF}" srcId="{6A197CA3-7AB8-4677-8EC7-8A3C2693380E}" destId="{B81D0B86-3FB2-44BD-8373-4668F74F4E6B}" srcOrd="1" destOrd="0" parTransId="{E7BCE69A-1795-4A4A-A4D6-8F70744C84CE}" sibTransId="{D3726791-1121-49D1-BE6C-F0C3941871EE}"/>
    <dgm:cxn modelId="{0698BFA3-7188-4BF6-A981-EC36746CCD01}" type="presOf" srcId="{1B14A15C-2A3B-482D-A6F8-C2D0EA20182B}" destId="{4F596D6A-9494-4BE2-8098-5C211FCA0C72}" srcOrd="0" destOrd="0" presId="urn:microsoft.com/office/officeart/2005/8/layout/vProcess5"/>
    <dgm:cxn modelId="{A6D3DFB7-26DC-4F9F-A804-193A6DAB38E8}" type="presOf" srcId="{74F4F664-2E97-4FBE-AB48-0806DD24CF48}" destId="{7765CD24-2E7D-4D19-A9F1-71C0844B4067}" srcOrd="0" destOrd="0" presId="urn:microsoft.com/office/officeart/2005/8/layout/vProcess5"/>
    <dgm:cxn modelId="{DC2AA4C8-1F07-4C85-9D9D-7B92673E28B5}" srcId="{6A197CA3-7AB8-4677-8EC7-8A3C2693380E}" destId="{1B14A15C-2A3B-482D-A6F8-C2D0EA20182B}" srcOrd="2" destOrd="0" parTransId="{AEAF6DB0-F710-461C-BCE3-7891350049DB}" sibTransId="{74F4F664-2E97-4FBE-AB48-0806DD24CF48}"/>
    <dgm:cxn modelId="{B4CC6ACA-7475-492A-B758-570DC6E5CB56}" type="presOf" srcId="{1B14A15C-2A3B-482D-A6F8-C2D0EA20182B}" destId="{7CA76BF8-043D-4FFF-8C70-E66B3FDC904F}" srcOrd="1" destOrd="0" presId="urn:microsoft.com/office/officeart/2005/8/layout/vProcess5"/>
    <dgm:cxn modelId="{6061E3CB-6A90-471C-A9A9-A7E7B9689C46}" srcId="{6A197CA3-7AB8-4677-8EC7-8A3C2693380E}" destId="{E16BA172-687C-4ACC-90F6-257B41D4AD83}" srcOrd="0" destOrd="0" parTransId="{47FBA45A-86D6-4DE7-86E8-FFC62CAEBE6C}" sibTransId="{451EDA9D-3443-4826-84E9-915A0571D871}"/>
    <dgm:cxn modelId="{98A50AD6-E211-48BC-9BDC-A3C42EB0A702}" type="presOf" srcId="{02658918-668E-4020-AE59-4917D8BD7249}" destId="{55E3F1FF-11FA-4F2F-A8BA-DD76BEA30673}" srcOrd="1" destOrd="0" presId="urn:microsoft.com/office/officeart/2005/8/layout/vProcess5"/>
    <dgm:cxn modelId="{24847DDA-033E-4E28-BCFC-138D99038621}" type="presOf" srcId="{E16BA172-687C-4ACC-90F6-257B41D4AD83}" destId="{38925E61-674B-4345-85E6-751D42C10405}" srcOrd="1" destOrd="0" presId="urn:microsoft.com/office/officeart/2005/8/layout/vProcess5"/>
    <dgm:cxn modelId="{FD93C4D8-36E5-4552-BB6B-7BCE23204F8A}" type="presParOf" srcId="{BA3F33B2-3BC7-4D54-A552-B688E6FF5C4B}" destId="{A0941817-9617-4C21-863E-442D1C4E7B1B}" srcOrd="0" destOrd="0" presId="urn:microsoft.com/office/officeart/2005/8/layout/vProcess5"/>
    <dgm:cxn modelId="{85071C6E-0EB2-468C-8ED2-AD81E09585E3}" type="presParOf" srcId="{BA3F33B2-3BC7-4D54-A552-B688E6FF5C4B}" destId="{72745C1E-EAAA-4E4D-8055-29A47052863F}" srcOrd="1" destOrd="0" presId="urn:microsoft.com/office/officeart/2005/8/layout/vProcess5"/>
    <dgm:cxn modelId="{234A42E8-8F16-4877-9FFE-F15FD26DCDA6}" type="presParOf" srcId="{BA3F33B2-3BC7-4D54-A552-B688E6FF5C4B}" destId="{9A807675-4202-4BF9-B185-9DDAB321DFB7}" srcOrd="2" destOrd="0" presId="urn:microsoft.com/office/officeart/2005/8/layout/vProcess5"/>
    <dgm:cxn modelId="{EF08E68A-07A3-4D2F-A7D4-CE51B0F43B9B}" type="presParOf" srcId="{BA3F33B2-3BC7-4D54-A552-B688E6FF5C4B}" destId="{4F596D6A-9494-4BE2-8098-5C211FCA0C72}" srcOrd="3" destOrd="0" presId="urn:microsoft.com/office/officeart/2005/8/layout/vProcess5"/>
    <dgm:cxn modelId="{A1D9E66C-FD7C-4B0E-8AF3-1447E3D03018}" type="presParOf" srcId="{BA3F33B2-3BC7-4D54-A552-B688E6FF5C4B}" destId="{792A6E62-8599-4E65-AEC8-911653DC8533}" srcOrd="4" destOrd="0" presId="urn:microsoft.com/office/officeart/2005/8/layout/vProcess5"/>
    <dgm:cxn modelId="{6B6E8929-1B55-4ABD-827A-EB045D787B34}" type="presParOf" srcId="{BA3F33B2-3BC7-4D54-A552-B688E6FF5C4B}" destId="{FB7447D6-046D-43C4-A3A3-8A73BB0C89A1}" srcOrd="5" destOrd="0" presId="urn:microsoft.com/office/officeart/2005/8/layout/vProcess5"/>
    <dgm:cxn modelId="{84640D79-C863-4C34-B0DA-D7C8E1BC3838}" type="presParOf" srcId="{BA3F33B2-3BC7-4D54-A552-B688E6FF5C4B}" destId="{FCB7EC04-B3F7-4623-9829-D341C0A75CB5}" srcOrd="6" destOrd="0" presId="urn:microsoft.com/office/officeart/2005/8/layout/vProcess5"/>
    <dgm:cxn modelId="{78814299-A915-48DA-953A-CFE6B32AEC8A}" type="presParOf" srcId="{BA3F33B2-3BC7-4D54-A552-B688E6FF5C4B}" destId="{7765CD24-2E7D-4D19-A9F1-71C0844B4067}" srcOrd="7" destOrd="0" presId="urn:microsoft.com/office/officeart/2005/8/layout/vProcess5"/>
    <dgm:cxn modelId="{2535678A-28EE-4910-980D-91692DCD7E2F}" type="presParOf" srcId="{BA3F33B2-3BC7-4D54-A552-B688E6FF5C4B}" destId="{38925E61-674B-4345-85E6-751D42C10405}" srcOrd="8" destOrd="0" presId="urn:microsoft.com/office/officeart/2005/8/layout/vProcess5"/>
    <dgm:cxn modelId="{F42DEDF5-2831-4EB5-8506-484F895E668F}" type="presParOf" srcId="{BA3F33B2-3BC7-4D54-A552-B688E6FF5C4B}" destId="{1F1C1677-F198-4144-99DF-1E270845140F}" srcOrd="9" destOrd="0" presId="urn:microsoft.com/office/officeart/2005/8/layout/vProcess5"/>
    <dgm:cxn modelId="{B96949D5-CB91-4E07-B655-0531D36E5DDE}" type="presParOf" srcId="{BA3F33B2-3BC7-4D54-A552-B688E6FF5C4B}" destId="{7CA76BF8-043D-4FFF-8C70-E66B3FDC904F}" srcOrd="10" destOrd="0" presId="urn:microsoft.com/office/officeart/2005/8/layout/vProcess5"/>
    <dgm:cxn modelId="{B818CA7A-4EDC-4A4A-B4A5-2DC3EE3CF4F0}" type="presParOf" srcId="{BA3F33B2-3BC7-4D54-A552-B688E6FF5C4B}" destId="{55E3F1FF-11FA-4F2F-A8BA-DD76BEA3067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169439"/>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14</a:t>
          </a:r>
        </a:p>
      </dsp:txBody>
      <dsp:txXfrm>
        <a:off x="701369" y="169439"/>
        <a:ext cx="2104107" cy="1402737"/>
      </dsp:txXfrm>
    </dsp:sp>
    <dsp:sp modelId="{1A46C256-26D0-4187-B703-236F7FCEB45C}">
      <dsp:nvSpPr>
        <dsp:cNvPr id="0" name=""/>
        <dsp:cNvSpPr/>
      </dsp:nvSpPr>
      <dsp:spPr>
        <a:xfrm>
          <a:off x="3084424" y="262033"/>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Week 1</a:t>
          </a:r>
          <a:endParaRPr lang="en-US" sz="2600" kern="1200" dirty="0">
            <a:solidFill>
              <a:schemeClr val="tx1"/>
            </a:solidFill>
          </a:endParaRPr>
        </a:p>
      </dsp:txBody>
      <dsp:txXfrm>
        <a:off x="3666560" y="262033"/>
        <a:ext cx="1746408" cy="1164272"/>
      </dsp:txXfrm>
    </dsp:sp>
    <dsp:sp modelId="{E6D3E81E-E085-4674-B6CA-429B0D1C073E}">
      <dsp:nvSpPr>
        <dsp:cNvPr id="0" name=""/>
        <dsp:cNvSpPr/>
      </dsp:nvSpPr>
      <dsp:spPr>
        <a:xfrm>
          <a:off x="5587609" y="262033"/>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262033"/>
        <a:ext cx="1746408" cy="1164272"/>
      </dsp:txXfrm>
    </dsp:sp>
    <dsp:sp modelId="{9E242B9A-A446-4CE5-ABBB-3569BC5FFD19}">
      <dsp:nvSpPr>
        <dsp:cNvPr id="0" name=""/>
        <dsp:cNvSpPr/>
      </dsp:nvSpPr>
      <dsp:spPr>
        <a:xfrm>
          <a:off x="8064161" y="262033"/>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262033"/>
        <a:ext cx="1746408" cy="1164272"/>
      </dsp:txXfrm>
    </dsp:sp>
    <dsp:sp modelId="{00CF4DB1-C3E7-47B0-8255-E1670CE672EC}">
      <dsp:nvSpPr>
        <dsp:cNvPr id="0" name=""/>
        <dsp:cNvSpPr/>
      </dsp:nvSpPr>
      <dsp:spPr>
        <a:xfrm>
          <a:off x="0" y="1768560"/>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15</a:t>
          </a:r>
        </a:p>
      </dsp:txBody>
      <dsp:txXfrm>
        <a:off x="701369" y="1768560"/>
        <a:ext cx="2104107" cy="1402737"/>
      </dsp:txXfrm>
    </dsp:sp>
    <dsp:sp modelId="{E1C200BD-78C1-451F-813A-212C601230B0}">
      <dsp:nvSpPr>
        <dsp:cNvPr id="0" name=""/>
        <dsp:cNvSpPr/>
      </dsp:nvSpPr>
      <dsp:spPr>
        <a:xfrm>
          <a:off x="3057790" y="1861154"/>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1861154"/>
        <a:ext cx="1746408" cy="1164272"/>
      </dsp:txXfrm>
    </dsp:sp>
    <dsp:sp modelId="{292A4EF1-4898-4CBB-AC59-56F9C9321C8C}">
      <dsp:nvSpPr>
        <dsp:cNvPr id="0" name=""/>
        <dsp:cNvSpPr/>
      </dsp:nvSpPr>
      <dsp:spPr>
        <a:xfrm>
          <a:off x="5560975" y="1861154"/>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Week 2</a:t>
          </a:r>
          <a:endParaRPr lang="en-US" sz="2600" kern="1200" dirty="0">
            <a:solidFill>
              <a:schemeClr val="tx1"/>
            </a:solidFill>
          </a:endParaRPr>
        </a:p>
      </dsp:txBody>
      <dsp:txXfrm>
        <a:off x="6143111" y="1861154"/>
        <a:ext cx="1746408" cy="1164272"/>
      </dsp:txXfrm>
    </dsp:sp>
    <dsp:sp modelId="{F31E59B1-17C6-40DF-913A-8FDB3FF2541A}">
      <dsp:nvSpPr>
        <dsp:cNvPr id="0" name=""/>
        <dsp:cNvSpPr/>
      </dsp:nvSpPr>
      <dsp:spPr>
        <a:xfrm>
          <a:off x="8064161" y="1861154"/>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1861154"/>
        <a:ext cx="1746408" cy="1164272"/>
      </dsp:txXfrm>
    </dsp:sp>
    <dsp:sp modelId="{07B010F2-C429-4750-9E5F-73F36FA9A9A1}">
      <dsp:nvSpPr>
        <dsp:cNvPr id="0" name=""/>
        <dsp:cNvSpPr/>
      </dsp:nvSpPr>
      <dsp:spPr>
        <a:xfrm>
          <a:off x="6835" y="3341043"/>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16</a:t>
          </a:r>
        </a:p>
      </dsp:txBody>
      <dsp:txXfrm>
        <a:off x="708204" y="3341043"/>
        <a:ext cx="2104107" cy="1402737"/>
      </dsp:txXfrm>
    </dsp:sp>
    <dsp:sp modelId="{31E0994C-C566-4C12-9365-931C348F2B97}">
      <dsp:nvSpPr>
        <dsp:cNvPr id="0" name=""/>
        <dsp:cNvSpPr/>
      </dsp:nvSpPr>
      <dsp:spPr>
        <a:xfrm>
          <a:off x="3057790" y="3460275"/>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3460275"/>
        <a:ext cx="1746408" cy="1164272"/>
      </dsp:txXfrm>
    </dsp:sp>
    <dsp:sp modelId="{68B0C6C1-28AF-4347-AFDC-6A17B68FCF23}">
      <dsp:nvSpPr>
        <dsp:cNvPr id="0" name=""/>
        <dsp:cNvSpPr/>
      </dsp:nvSpPr>
      <dsp:spPr>
        <a:xfrm>
          <a:off x="5560975" y="3460275"/>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rPr>
            <a:t>Week 2</a:t>
          </a:r>
          <a:endParaRPr lang="en-US" sz="2600" kern="1200" dirty="0">
            <a:solidFill>
              <a:schemeClr val="tx1"/>
            </a:solidFill>
          </a:endParaRPr>
        </a:p>
      </dsp:txBody>
      <dsp:txXfrm>
        <a:off x="6143111" y="3460275"/>
        <a:ext cx="1746408" cy="1164272"/>
      </dsp:txXfrm>
    </dsp:sp>
    <dsp:sp modelId="{05A1BF59-0D89-4F13-B4C1-BEF6884AF653}">
      <dsp:nvSpPr>
        <dsp:cNvPr id="0" name=""/>
        <dsp:cNvSpPr/>
      </dsp:nvSpPr>
      <dsp:spPr>
        <a:xfrm>
          <a:off x="8064161" y="3460275"/>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3460275"/>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4F913-DDC6-45EE-9023-62966498AD68}">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186B-F7C4-4265-B9FA-5305A86FD483}">
      <dsp:nvSpPr>
        <dsp:cNvPr id="0" name=""/>
        <dsp:cNvSpPr/>
      </dsp:nvSpPr>
      <dsp:spPr>
        <a:xfrm>
          <a:off x="434398" y="285347"/>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DAILY STAND UP</a:t>
          </a:r>
          <a:endParaRPr lang="en-US" sz="3000" kern="1200" dirty="0"/>
        </a:p>
      </dsp:txBody>
      <dsp:txXfrm>
        <a:off x="434398" y="285347"/>
        <a:ext cx="8490977" cy="570477"/>
      </dsp:txXfrm>
    </dsp:sp>
    <dsp:sp modelId="{BF4F6216-40D7-438B-9EE1-5374F784C618}">
      <dsp:nvSpPr>
        <dsp:cNvPr id="0" name=""/>
        <dsp:cNvSpPr/>
      </dsp:nvSpPr>
      <dsp:spPr>
        <a:xfrm>
          <a:off x="77849" y="214037"/>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ABEDB-F0B9-48D0-B8B2-44917A7D8384}">
      <dsp:nvSpPr>
        <dsp:cNvPr id="0" name=""/>
        <dsp:cNvSpPr/>
      </dsp:nvSpPr>
      <dsp:spPr>
        <a:xfrm>
          <a:off x="873733" y="1149831"/>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QA STATUS MEETING (ONLY FOR QA)</a:t>
          </a:r>
          <a:endParaRPr lang="en-US" sz="3000" kern="1200" dirty="0"/>
        </a:p>
      </dsp:txBody>
      <dsp:txXfrm>
        <a:off x="873733" y="1149831"/>
        <a:ext cx="8021721" cy="570477"/>
      </dsp:txXfrm>
    </dsp:sp>
    <dsp:sp modelId="{BFED7BA5-6A61-4722-A9A7-A3C83EBCD819}">
      <dsp:nvSpPr>
        <dsp:cNvPr id="0" name=""/>
        <dsp:cNvSpPr/>
      </dsp:nvSpPr>
      <dsp:spPr>
        <a:xfrm>
          <a:off x="547106" y="1069644"/>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1F381-5A19-46E0-A031-4E5A6EE605CB}">
      <dsp:nvSpPr>
        <dsp:cNvPr id="0" name=""/>
        <dsp:cNvSpPr/>
      </dsp:nvSpPr>
      <dsp:spPr>
        <a:xfrm>
          <a:off x="1118233" y="1996562"/>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MID SPRINT REVIEW MEETING (SCRUM TEAM)</a:t>
          </a:r>
          <a:endParaRPr lang="en-US" sz="3000" kern="1200" dirty="0"/>
        </a:p>
      </dsp:txBody>
      <dsp:txXfrm>
        <a:off x="1118233" y="1996562"/>
        <a:ext cx="7807141" cy="570477"/>
      </dsp:txXfrm>
    </dsp:sp>
    <dsp:sp modelId="{B94DE991-CD19-42BB-9411-846E868E3B0A}">
      <dsp:nvSpPr>
        <dsp:cNvPr id="0" name=""/>
        <dsp:cNvSpPr/>
      </dsp:nvSpPr>
      <dsp:spPr>
        <a:xfrm>
          <a:off x="761685" y="1925252"/>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CA8E7-0422-4B2F-928E-152046A1729A}">
      <dsp:nvSpPr>
        <dsp:cNvPr id="0" name=""/>
        <dsp:cNvSpPr/>
      </dsp:nvSpPr>
      <dsp:spPr>
        <a:xfrm>
          <a:off x="1118233" y="2851627"/>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QUARTERLY MEETING ( IT DEPARTMENT )</a:t>
          </a:r>
          <a:endParaRPr lang="en-US" sz="3000" kern="1200" dirty="0"/>
        </a:p>
      </dsp:txBody>
      <dsp:txXfrm>
        <a:off x="1118233" y="2851627"/>
        <a:ext cx="7807141" cy="570477"/>
      </dsp:txXfrm>
    </dsp:sp>
    <dsp:sp modelId="{AE527059-2CEB-4219-BF88-227C656E3F98}">
      <dsp:nvSpPr>
        <dsp:cNvPr id="0" name=""/>
        <dsp:cNvSpPr/>
      </dsp:nvSpPr>
      <dsp:spPr>
        <a:xfrm>
          <a:off x="761685" y="2780318"/>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730C0-F763-47B9-8DDB-8EAA29D7A98A}">
      <dsp:nvSpPr>
        <dsp:cNvPr id="0" name=""/>
        <dsp:cNvSpPr/>
      </dsp:nvSpPr>
      <dsp:spPr>
        <a:xfrm>
          <a:off x="903654" y="3707235"/>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CATCH UP MEETING (OFF SHORE TEAM)</a:t>
          </a:r>
          <a:endParaRPr lang="en-US" sz="3000" kern="1200" dirty="0"/>
        </a:p>
      </dsp:txBody>
      <dsp:txXfrm>
        <a:off x="903654" y="3707235"/>
        <a:ext cx="8021721" cy="570477"/>
      </dsp:txXfrm>
    </dsp:sp>
    <dsp:sp modelId="{82FA2563-E245-494E-A7BE-491BBA0C0512}">
      <dsp:nvSpPr>
        <dsp:cNvPr id="0" name=""/>
        <dsp:cNvSpPr/>
      </dsp:nvSpPr>
      <dsp:spPr>
        <a:xfrm>
          <a:off x="547106" y="3635925"/>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1966-07A3-4CB4-ADBF-DAF7F1E4A6B6}">
      <dsp:nvSpPr>
        <dsp:cNvPr id="0" name=""/>
        <dsp:cNvSpPr/>
      </dsp:nvSpPr>
      <dsp:spPr>
        <a:xfrm>
          <a:off x="434398" y="4562842"/>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LUNCH &amp; LEARN</a:t>
          </a:r>
          <a:endParaRPr lang="en-US" sz="3000" kern="1200" dirty="0"/>
        </a:p>
      </dsp:txBody>
      <dsp:txXfrm>
        <a:off x="434398" y="4562842"/>
        <a:ext cx="8490977" cy="570477"/>
      </dsp:txXfrm>
    </dsp:sp>
    <dsp:sp modelId="{61B22D3C-717C-4AE3-AAE5-B5DD7F318DBD}">
      <dsp:nvSpPr>
        <dsp:cNvPr id="0" name=""/>
        <dsp:cNvSpPr/>
      </dsp:nvSpPr>
      <dsp:spPr>
        <a:xfrm>
          <a:off x="77849" y="4491533"/>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5C1E-EAAA-4E4D-8055-29A47052863F}">
      <dsp:nvSpPr>
        <dsp:cNvPr id="0" name=""/>
        <dsp:cNvSpPr/>
      </dsp:nvSpPr>
      <dsp:spPr>
        <a:xfrm>
          <a:off x="0" y="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Reproduce Manually</a:t>
          </a:r>
        </a:p>
      </dsp:txBody>
      <dsp:txXfrm>
        <a:off x="31201" y="31201"/>
        <a:ext cx="5262860" cy="1002880"/>
      </dsp:txXfrm>
    </dsp:sp>
    <dsp:sp modelId="{9A807675-4202-4BF9-B185-9DDAB321DFB7}">
      <dsp:nvSpPr>
        <dsp:cNvPr id="0" name=""/>
        <dsp:cNvSpPr/>
      </dsp:nvSpPr>
      <dsp:spPr>
        <a:xfrm>
          <a:off x="544575" y="125897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Create a Ticket</a:t>
          </a:r>
        </a:p>
      </dsp:txBody>
      <dsp:txXfrm>
        <a:off x="575776" y="1290171"/>
        <a:ext cx="5202988" cy="1002880"/>
      </dsp:txXfrm>
    </dsp:sp>
    <dsp:sp modelId="{4F596D6A-9494-4BE2-8098-5C211FCA0C72}">
      <dsp:nvSpPr>
        <dsp:cNvPr id="0" name=""/>
        <dsp:cNvSpPr/>
      </dsp:nvSpPr>
      <dsp:spPr>
        <a:xfrm>
          <a:off x="1081024" y="251794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After Developer fixed Re Test</a:t>
          </a:r>
        </a:p>
      </dsp:txBody>
      <dsp:txXfrm>
        <a:off x="1112225" y="2549141"/>
        <a:ext cx="5211116" cy="1002880"/>
      </dsp:txXfrm>
    </dsp:sp>
    <dsp:sp modelId="{792A6E62-8599-4E65-AEC8-911653DC8533}">
      <dsp:nvSpPr>
        <dsp:cNvPr id="0" name=""/>
        <dsp:cNvSpPr/>
      </dsp:nvSpPr>
      <dsp:spPr>
        <a:xfrm>
          <a:off x="1625599" y="377691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If Pass Close it, if Fails again assign back to Developer</a:t>
          </a:r>
        </a:p>
      </dsp:txBody>
      <dsp:txXfrm>
        <a:off x="1656800" y="3808111"/>
        <a:ext cx="5202988" cy="1002880"/>
      </dsp:txXfrm>
    </dsp:sp>
    <dsp:sp modelId="{FB7447D6-046D-43C4-A3A3-8A73BB0C89A1}">
      <dsp:nvSpPr>
        <dsp:cNvPr id="0" name=""/>
        <dsp:cNvSpPr/>
      </dsp:nvSpPr>
      <dsp:spPr>
        <a:xfrm>
          <a:off x="5809966" y="81590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5965763" y="815909"/>
        <a:ext cx="380839" cy="521056"/>
      </dsp:txXfrm>
    </dsp:sp>
    <dsp:sp modelId="{FCB7EC04-B3F7-4623-9829-D341C0A75CB5}">
      <dsp:nvSpPr>
        <dsp:cNvPr id="0" name=""/>
        <dsp:cNvSpPr/>
      </dsp:nvSpPr>
      <dsp:spPr>
        <a:xfrm>
          <a:off x="6354542" y="207487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6510339" y="2074879"/>
        <a:ext cx="380839" cy="521056"/>
      </dsp:txXfrm>
    </dsp:sp>
    <dsp:sp modelId="{7765CD24-2E7D-4D19-A9F1-71C0844B4067}">
      <dsp:nvSpPr>
        <dsp:cNvPr id="0" name=""/>
        <dsp:cNvSpPr/>
      </dsp:nvSpPr>
      <dsp:spPr>
        <a:xfrm>
          <a:off x="6890990" y="333384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7046787" y="3333849"/>
        <a:ext cx="380839" cy="521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3/7/2019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5345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441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15387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08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917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78257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297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11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2008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43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6247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796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836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1510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80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13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97054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3/7/2019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13830924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1823688926"/>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What is Software Development Life Cycle?  (SDLC)</a:t>
            </a:r>
          </a:p>
          <a:p>
            <a:pPr algn="ctr"/>
            <a:endParaRPr lang="en-US" sz="2200" dirty="0"/>
          </a:p>
        </p:txBody>
      </p:sp>
    </p:spTree>
    <p:extLst>
      <p:ext uri="{BB962C8B-B14F-4D97-AF65-F5344CB8AC3E}">
        <p14:creationId xmlns:p14="http://schemas.microsoft.com/office/powerpoint/2010/main" val="19987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16EF140-981C-4DBD-8EA6-FB8A4E2C674A}"/>
              </a:ext>
            </a:extLst>
          </p:cNvPr>
          <p:cNvGraphicFramePr/>
          <p:nvPr>
            <p:extLst>
              <p:ext uri="{D42A27DB-BD31-4B8C-83A1-F6EECF244321}">
                <p14:modId xmlns:p14="http://schemas.microsoft.com/office/powerpoint/2010/main" val="1152383320"/>
              </p:ext>
            </p:extLst>
          </p:nvPr>
        </p:nvGraphicFramePr>
        <p:xfrm>
          <a:off x="1615736" y="1287837"/>
          <a:ext cx="90019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D38862D1-B799-4426-9CD1-D18C3716FA83}"/>
              </a:ext>
            </a:extLst>
          </p:cNvPr>
          <p:cNvSpPr/>
          <p:nvPr/>
        </p:nvSpPr>
        <p:spPr>
          <a:xfrm>
            <a:off x="1269507" y="390617"/>
            <a:ext cx="9001957" cy="68358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 OTHER MEETINGS</a:t>
            </a:r>
            <a:endParaRPr lang="en-US" dirty="0">
              <a:solidFill>
                <a:schemeClr val="tx1"/>
              </a:solidFill>
            </a:endParaRPr>
          </a:p>
        </p:txBody>
      </p:sp>
    </p:spTree>
    <p:extLst>
      <p:ext uri="{BB962C8B-B14F-4D97-AF65-F5344CB8AC3E}">
        <p14:creationId xmlns:p14="http://schemas.microsoft.com/office/powerpoint/2010/main" val="358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Product owner</a:t>
            </a:r>
            <a:r>
              <a:rPr lang="en-US" sz="2200" dirty="0">
                <a:solidFill>
                  <a:schemeClr val="tx1"/>
                </a:solidFill>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Scrum master, </a:t>
            </a:r>
            <a:r>
              <a:rPr lang="en-US" sz="2200" dirty="0">
                <a:solidFill>
                  <a:schemeClr val="tx1"/>
                </a:solidFill>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user story?</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In software development and product management, a user story is an informal, natural language description of one or more features of a software system. </a:t>
            </a:r>
          </a:p>
          <a:p>
            <a:pPr algn="just"/>
            <a:r>
              <a:rPr lang="en-US" sz="2500" dirty="0">
                <a:solidFill>
                  <a:schemeClr val="tx1"/>
                </a:solidFill>
              </a:rPr>
              <a:t>	A user story describes the type of user, what they want and why. A user story helps to create a simplified description of a requirement.</a:t>
            </a:r>
          </a:p>
          <a:p>
            <a:pPr marL="342900" indent="-342900" algn="just">
              <a:buAutoNum type="arabicPeriod"/>
            </a:pPr>
            <a:endParaRPr lang="en-US" sz="2500" dirty="0">
              <a:solidFill>
                <a:schemeClr val="tx1"/>
              </a:solidFill>
            </a:endParaRPr>
          </a:p>
        </p:txBody>
      </p:sp>
    </p:spTree>
    <p:extLst>
      <p:ext uri="{BB962C8B-B14F-4D97-AF65-F5344CB8AC3E}">
        <p14:creationId xmlns:p14="http://schemas.microsoft.com/office/powerpoint/2010/main" val="29765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Acceptance Criteria?</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Acceptance criteria define what must be done to complete an user story. They specify the boundaries of the story. </a:t>
            </a:r>
          </a:p>
          <a:p>
            <a:endParaRPr lang="en-US" sz="2000" dirty="0">
              <a:solidFill>
                <a:schemeClr val="tx1"/>
              </a:solidFill>
            </a:endParaRPr>
          </a:p>
          <a:p>
            <a:r>
              <a:rPr lang="en-US" sz="2000" b="1" dirty="0">
                <a:solidFill>
                  <a:schemeClr val="tx1"/>
                </a:solidFill>
              </a:rPr>
              <a:t>For example:  </a:t>
            </a:r>
          </a:p>
          <a:p>
            <a:r>
              <a:rPr lang="en-US" sz="2000" dirty="0">
                <a:solidFill>
                  <a:schemeClr val="tx1"/>
                </a:solidFill>
              </a:rPr>
              <a:t>user story &lt; </a:t>
            </a:r>
            <a:r>
              <a:rPr lang="en-US" sz="2000" dirty="0">
                <a:solidFill>
                  <a:schemeClr val="bg2">
                    <a:lumMod val="20000"/>
                    <a:lumOff val="80000"/>
                  </a:schemeClr>
                </a:solidFill>
              </a:rPr>
              <a:t>As a customer I want to be able to search a product so I can buy them</a:t>
            </a:r>
            <a:r>
              <a:rPr lang="en-US" sz="2000" dirty="0">
                <a:solidFill>
                  <a:schemeClr val="tx1"/>
                </a:solidFill>
              </a:rPr>
              <a:t>.&gt;</a:t>
            </a:r>
          </a:p>
          <a:p>
            <a:r>
              <a:rPr lang="en-US" sz="2000" dirty="0">
                <a:solidFill>
                  <a:schemeClr val="tx1"/>
                </a:solidFill>
              </a:rPr>
              <a:t>We can have following acceptance criteria for above user story:</a:t>
            </a:r>
          </a:p>
          <a:p>
            <a:endParaRPr lang="en-US" sz="2000" dirty="0">
              <a:solidFill>
                <a:schemeClr val="tx1"/>
              </a:solidFill>
            </a:endParaRPr>
          </a:p>
          <a:p>
            <a:pPr lvl="0"/>
            <a:r>
              <a:rPr lang="en-US" sz="2000" dirty="0">
                <a:solidFill>
                  <a:schemeClr val="tx1"/>
                </a:solidFill>
              </a:rPr>
              <a:t>User should be able to search by product name.</a:t>
            </a:r>
          </a:p>
          <a:p>
            <a:pPr lvl="0"/>
            <a:r>
              <a:rPr lang="en-US" sz="2000" dirty="0">
                <a:solidFill>
                  <a:schemeClr val="tx1"/>
                </a:solidFill>
              </a:rPr>
              <a:t>User should be able to search by product ID</a:t>
            </a:r>
          </a:p>
          <a:p>
            <a:pPr lvl="0"/>
            <a:r>
              <a:rPr lang="en-US" sz="2000" dirty="0">
                <a:solidFill>
                  <a:schemeClr val="tx1"/>
                </a:solidFill>
              </a:rPr>
              <a:t>User should be able to sort the search result by (hot selling, price, rating, trending)</a:t>
            </a:r>
          </a:p>
          <a:p>
            <a:pPr lvl="0"/>
            <a:endParaRPr lang="en-US" sz="2000" dirty="0">
              <a:solidFill>
                <a:schemeClr val="tx1"/>
              </a:solidFill>
            </a:endParaRPr>
          </a:p>
          <a:p>
            <a:r>
              <a:rPr lang="en-US" sz="2000" dirty="0">
                <a:solidFill>
                  <a:schemeClr val="tx1"/>
                </a:solidFill>
              </a:rPr>
              <a:t>If all of the conditions are met, then we know the story is successfully developed. </a:t>
            </a:r>
          </a:p>
          <a:p>
            <a:r>
              <a:rPr lang="en-US" sz="2000" dirty="0">
                <a:solidFill>
                  <a:schemeClr val="tx1"/>
                </a:solidFill>
              </a:rPr>
              <a:t>We also write test cases based on acceptance criteria. </a:t>
            </a:r>
          </a:p>
          <a:p>
            <a:pPr algn="just"/>
            <a:endParaRPr lang="en-US" sz="2000" dirty="0">
              <a:solidFill>
                <a:schemeClr val="tx1"/>
              </a:solidFill>
            </a:endParaRPr>
          </a:p>
        </p:txBody>
      </p:sp>
    </p:spTree>
    <p:extLst>
      <p:ext uri="{BB962C8B-B14F-4D97-AF65-F5344CB8AC3E}">
        <p14:creationId xmlns:p14="http://schemas.microsoft.com/office/powerpoint/2010/main" val="38238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r>
              <a:rPr lang="en-US" sz="2800" b="1" dirty="0">
                <a:solidFill>
                  <a:schemeClr val="tx1"/>
                </a:solidFill>
              </a:rPr>
              <a:t>What is  Test Case?</a:t>
            </a:r>
          </a:p>
          <a:p>
            <a:pPr algn="ct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A Test Case is a document that describes step by step process how to test the application.</a:t>
            </a:r>
          </a:p>
          <a:p>
            <a:r>
              <a:rPr lang="en-US" sz="2800" dirty="0">
                <a:solidFill>
                  <a:schemeClr val="tx1"/>
                </a:solidFill>
              </a:rPr>
              <a:t>	A Test Case includes Test Case name, Steps Description, Expected Output.</a:t>
            </a:r>
            <a:endParaRPr lang="en-US" sz="2800" dirty="0"/>
          </a:p>
          <a:p>
            <a:endParaRPr lang="en-US" sz="2800" dirty="0">
              <a:solidFill>
                <a:schemeClr val="tx1"/>
              </a:solidFill>
            </a:endParaRPr>
          </a:p>
          <a:p>
            <a:pPr marL="457200" indent="-457200">
              <a:buAutoNum type="arabicPeriod"/>
            </a:pPr>
            <a:endParaRPr lang="en-US" sz="2800"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5285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D9255-9339-4792-969F-7F794C00494C}"/>
              </a:ext>
            </a:extLst>
          </p:cNvPr>
          <p:cNvSpPr/>
          <p:nvPr/>
        </p:nvSpPr>
        <p:spPr>
          <a:xfrm>
            <a:off x="1341120" y="740229"/>
            <a:ext cx="9814560" cy="56431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50000"/>
                  </a:schemeClr>
                </a:solidFill>
              </a:rPr>
              <a:t>User Story : {1125-As a User I want to see list of airports in “Departure” </a:t>
            </a:r>
            <a:r>
              <a:rPr lang="en-US" dirty="0">
                <a:solidFill>
                  <a:schemeClr val="tx2">
                    <a:lumMod val="50000"/>
                  </a:schemeClr>
                </a:solidFill>
              </a:rPr>
              <a:t>and</a:t>
            </a:r>
            <a:r>
              <a:rPr lang="en-US" b="1" dirty="0">
                <a:solidFill>
                  <a:schemeClr val="tx2">
                    <a:lumMod val="50000"/>
                  </a:schemeClr>
                </a:solidFill>
              </a:rPr>
              <a:t> field "Going to” field}</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endParaRPr lang="en-US" b="1" dirty="0">
              <a:solidFill>
                <a:schemeClr val="tx2">
                  <a:lumMod val="50000"/>
                </a:schemeClr>
              </a:solidFill>
            </a:endParaRPr>
          </a:p>
          <a:p>
            <a:r>
              <a:rPr lang="en-US" dirty="0"/>
              <a:t>http://www.ksrtc.in</a:t>
            </a:r>
            <a:endParaRPr lang="en-US" b="1" dirty="0">
              <a:solidFill>
                <a:schemeClr val="tx2">
                  <a:lumMod val="50000"/>
                </a:schemeClr>
              </a:solidFill>
            </a:endParaRPr>
          </a:p>
          <a:p>
            <a:r>
              <a:rPr lang="en-US" b="1" dirty="0">
                <a:solidFill>
                  <a:schemeClr val="tx2">
                    <a:lumMod val="50000"/>
                  </a:schemeClr>
                </a:solidFill>
              </a:rPr>
              <a:t>Acceptance  Criteria</a:t>
            </a:r>
            <a:endParaRPr lang="en-US" dirty="0">
              <a:solidFill>
                <a:schemeClr val="tx2">
                  <a:lumMod val="50000"/>
                </a:schemeClr>
              </a:solidFill>
            </a:endParaRPr>
          </a:p>
          <a:p>
            <a:r>
              <a:rPr lang="en-US" b="1" dirty="0">
                <a:solidFill>
                  <a:schemeClr val="tx2">
                    <a:lumMod val="50000"/>
                  </a:schemeClr>
                </a:solidFill>
              </a:rPr>
              <a:t>As a user I want to type only a few letter </a:t>
            </a:r>
            <a:endParaRPr lang="en-US" dirty="0">
              <a:solidFill>
                <a:schemeClr val="tx2">
                  <a:lumMod val="50000"/>
                </a:schemeClr>
              </a:solidFill>
            </a:endParaRPr>
          </a:p>
          <a:p>
            <a:r>
              <a:rPr lang="en-US" b="1" dirty="0">
                <a:solidFill>
                  <a:schemeClr val="tx2">
                    <a:lumMod val="50000"/>
                  </a:schemeClr>
                </a:solidFill>
              </a:rPr>
              <a:t>So that, I can see list of options</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r>
              <a:rPr lang="en-US" dirty="0">
                <a:solidFill>
                  <a:schemeClr val="tx2">
                    <a:lumMod val="50000"/>
                  </a:schemeClr>
                </a:solidFill>
              </a:rPr>
              <a:t>User is on the Home Page</a:t>
            </a:r>
          </a:p>
          <a:p>
            <a:r>
              <a:rPr lang="en-US" dirty="0">
                <a:solidFill>
                  <a:schemeClr val="tx2">
                    <a:lumMod val="50000"/>
                  </a:schemeClr>
                </a:solidFill>
              </a:rPr>
              <a:t>As a user I should be able to type in Departure field</a:t>
            </a:r>
          </a:p>
          <a:p>
            <a:r>
              <a:rPr lang="en-US" dirty="0">
                <a:solidFill>
                  <a:schemeClr val="tx2">
                    <a:lumMod val="50000"/>
                  </a:schemeClr>
                </a:solidFill>
              </a:rPr>
              <a:t>When user enters letters</a:t>
            </a:r>
          </a:p>
          <a:p>
            <a:r>
              <a:rPr lang="en-US" dirty="0">
                <a:solidFill>
                  <a:schemeClr val="tx2">
                    <a:lumMod val="50000"/>
                  </a:schemeClr>
                </a:solidFill>
              </a:rPr>
              <a:t>User should be able to see list of airports</a:t>
            </a:r>
          </a:p>
          <a:p>
            <a:r>
              <a:rPr lang="en-US" dirty="0">
                <a:solidFill>
                  <a:schemeClr val="tx2">
                    <a:lumMod val="50000"/>
                  </a:schemeClr>
                </a:solidFill>
              </a:rPr>
              <a:t>User should be able to select airport</a:t>
            </a:r>
          </a:p>
        </p:txBody>
      </p:sp>
    </p:spTree>
    <p:extLst>
      <p:ext uri="{BB962C8B-B14F-4D97-AF65-F5344CB8AC3E}">
        <p14:creationId xmlns:p14="http://schemas.microsoft.com/office/powerpoint/2010/main" val="244669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lumMod val="50000"/>
                  </a:schemeClr>
                </a:solidFill>
              </a:rPr>
              <a:t>Who approves test case? </a:t>
            </a:r>
            <a:endParaRPr lang="en-US" sz="26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2">
                    <a:lumMod val="50000"/>
                  </a:schemeClr>
                </a:solidFill>
              </a:rPr>
              <a:t>The approver of test cases varies from one organization to the next. </a:t>
            </a:r>
          </a:p>
          <a:p>
            <a:pPr algn="just"/>
            <a:r>
              <a:rPr lang="en-US" sz="2600" dirty="0">
                <a:solidFill>
                  <a:schemeClr val="tx2">
                    <a:lumMod val="50000"/>
                  </a:schemeClr>
                </a:solidFill>
              </a:rPr>
              <a:t>In some organizations, the team lead/QA lead may approve the test cases while another approves them by team members through peer review </a:t>
            </a:r>
          </a:p>
        </p:txBody>
      </p:sp>
    </p:spTree>
    <p:extLst>
      <p:ext uri="{BB962C8B-B14F-4D97-AF65-F5344CB8AC3E}">
        <p14:creationId xmlns:p14="http://schemas.microsoft.com/office/powerpoint/2010/main" val="28927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FAF5AC-2C43-4550-932C-3B9253F069BC}"/>
              </a:ext>
            </a:extLst>
          </p:cNvPr>
          <p:cNvSpPr/>
          <p:nvPr/>
        </p:nvSpPr>
        <p:spPr>
          <a:xfrm>
            <a:off x="1597980" y="523782"/>
            <a:ext cx="8922058" cy="115409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What is  Test Plan?</a:t>
            </a:r>
          </a:p>
          <a:p>
            <a:r>
              <a:rPr lang="en-US" sz="2000" dirty="0">
                <a:solidFill>
                  <a:schemeClr val="tx1"/>
                </a:solidFill>
              </a:rPr>
              <a:t>It is word document describing what and how a particular application will be tested in a given time frame.</a:t>
            </a:r>
          </a:p>
        </p:txBody>
      </p:sp>
      <p:sp>
        <p:nvSpPr>
          <p:cNvPr id="10" name="Rectangle 9">
            <a:extLst>
              <a:ext uri="{FF2B5EF4-FFF2-40B4-BE49-F238E27FC236}">
                <a16:creationId xmlns:a16="http://schemas.microsoft.com/office/drawing/2014/main" id="{45753EC1-6E51-44AD-8DA3-AC2E387CA91D}"/>
              </a:ext>
            </a:extLst>
          </p:cNvPr>
          <p:cNvSpPr/>
          <p:nvPr/>
        </p:nvSpPr>
        <p:spPr>
          <a:xfrm>
            <a:off x="1553592" y="2224993"/>
            <a:ext cx="9010835" cy="371701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 OF THE TEST PLAN:</a:t>
            </a:r>
            <a:br>
              <a:rPr lang="en-US" dirty="0">
                <a:solidFill>
                  <a:schemeClr val="tx1"/>
                </a:solidFill>
              </a:rPr>
            </a:br>
            <a:r>
              <a:rPr lang="en-US" dirty="0">
                <a:solidFill>
                  <a:schemeClr val="tx1"/>
                </a:solidFill>
              </a:rPr>
              <a:t>1. Overview about Project</a:t>
            </a:r>
          </a:p>
          <a:p>
            <a:r>
              <a:rPr lang="en-US" dirty="0">
                <a:solidFill>
                  <a:schemeClr val="tx1"/>
                </a:solidFill>
              </a:rPr>
              <a:t>2. Project Test Scope</a:t>
            </a:r>
            <a:br>
              <a:rPr lang="en-US" dirty="0">
                <a:solidFill>
                  <a:schemeClr val="tx1"/>
                </a:solidFill>
              </a:rPr>
            </a:br>
            <a:r>
              <a:rPr lang="en-US" dirty="0">
                <a:solidFill>
                  <a:schemeClr val="tx1"/>
                </a:solidFill>
              </a:rPr>
              <a:t>3. Types of Testing (Functional, Regression, </a:t>
            </a:r>
            <a:r>
              <a:rPr lang="en-US" dirty="0" err="1">
                <a:solidFill>
                  <a:schemeClr val="tx1"/>
                </a:solidFill>
              </a:rPr>
              <a:t>etc</a:t>
            </a:r>
            <a:r>
              <a:rPr lang="en-US" dirty="0">
                <a:solidFill>
                  <a:schemeClr val="tx1"/>
                </a:solidFill>
              </a:rPr>
              <a:t>). </a:t>
            </a:r>
            <a:br>
              <a:rPr lang="en-US" dirty="0">
                <a:solidFill>
                  <a:schemeClr val="tx1"/>
                </a:solidFill>
              </a:rPr>
            </a:br>
            <a:r>
              <a:rPr lang="en-US" dirty="0">
                <a:solidFill>
                  <a:schemeClr val="tx1"/>
                </a:solidFill>
              </a:rPr>
              <a:t>4. High Level Test Cases</a:t>
            </a:r>
            <a:br>
              <a:rPr lang="en-US" dirty="0">
                <a:solidFill>
                  <a:schemeClr val="tx1"/>
                </a:solidFill>
              </a:rPr>
            </a:br>
            <a:r>
              <a:rPr lang="en-US" dirty="0">
                <a:solidFill>
                  <a:schemeClr val="tx1"/>
                </a:solidFill>
              </a:rPr>
              <a:t>5. Entrance Criteria </a:t>
            </a:r>
            <a:br>
              <a:rPr lang="en-US" dirty="0">
                <a:solidFill>
                  <a:schemeClr val="tx1"/>
                </a:solidFill>
              </a:rPr>
            </a:br>
            <a:r>
              <a:rPr lang="en-US" dirty="0">
                <a:solidFill>
                  <a:schemeClr val="tx1"/>
                </a:solidFill>
              </a:rPr>
              <a:t>6. Exit Criteria</a:t>
            </a:r>
            <a:br>
              <a:rPr lang="en-US" dirty="0">
                <a:solidFill>
                  <a:schemeClr val="tx1"/>
                </a:solidFill>
              </a:rPr>
            </a:br>
            <a:r>
              <a:rPr lang="en-US" dirty="0">
                <a:solidFill>
                  <a:schemeClr val="tx1"/>
                </a:solidFill>
              </a:rPr>
              <a:t>7. Defect Life Cycle</a:t>
            </a:r>
          </a:p>
          <a:p>
            <a:r>
              <a:rPr lang="en-US" dirty="0">
                <a:solidFill>
                  <a:schemeClr val="tx1"/>
                </a:solidFill>
              </a:rPr>
              <a:t>8. Resources</a:t>
            </a:r>
            <a:br>
              <a:rPr lang="en-US" dirty="0">
                <a:solidFill>
                  <a:schemeClr val="tx1"/>
                </a:solidFill>
              </a:rPr>
            </a:br>
            <a:r>
              <a:rPr lang="en-US" dirty="0">
                <a:solidFill>
                  <a:schemeClr val="tx1"/>
                </a:solidFill>
              </a:rPr>
              <a:t>9.Testing Tools </a:t>
            </a:r>
          </a:p>
          <a:p>
            <a:r>
              <a:rPr lang="en-US" dirty="0">
                <a:solidFill>
                  <a:schemeClr val="tx1"/>
                </a:solidFill>
              </a:rPr>
              <a:t>10. Reporting</a:t>
            </a:r>
          </a:p>
          <a:p>
            <a:r>
              <a:rPr lang="en-US" dirty="0">
                <a:solidFill>
                  <a:schemeClr val="tx1"/>
                </a:solidFill>
              </a:rPr>
              <a:t>11. Meetings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7044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B4CA4D-A69E-465E-BC0A-AF4CF351FBA3}"/>
              </a:ext>
            </a:extLst>
          </p:cNvPr>
          <p:cNvGraphicFramePr/>
          <p:nvPr>
            <p:extLst>
              <p:ext uri="{D42A27DB-BD31-4B8C-83A1-F6EECF244321}">
                <p14:modId xmlns:p14="http://schemas.microsoft.com/office/powerpoint/2010/main" val="2969524471"/>
              </p:ext>
            </p:extLst>
          </p:nvPr>
        </p:nvGraphicFramePr>
        <p:xfrm>
          <a:off x="2333841" y="1482571"/>
          <a:ext cx="812800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F8C7BE-4A76-4901-A550-23657DD2B1BE}"/>
              </a:ext>
            </a:extLst>
          </p:cNvPr>
          <p:cNvSpPr/>
          <p:nvPr/>
        </p:nvSpPr>
        <p:spPr>
          <a:xfrm>
            <a:off x="1775534" y="257452"/>
            <a:ext cx="7883371" cy="7723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Logging the Defect and Tracking</a:t>
            </a:r>
          </a:p>
        </p:txBody>
      </p:sp>
    </p:spTree>
    <p:extLst>
      <p:ext uri="{BB962C8B-B14F-4D97-AF65-F5344CB8AC3E}">
        <p14:creationId xmlns:p14="http://schemas.microsoft.com/office/powerpoint/2010/main" val="14079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717594"/>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Explain the difference between bug severity and bug priority? </a:t>
            </a:r>
          </a:p>
        </p:txBody>
      </p:sp>
      <p:sp>
        <p:nvSpPr>
          <p:cNvPr id="7" name="Rectangle 6">
            <a:extLst>
              <a:ext uri="{FF2B5EF4-FFF2-40B4-BE49-F238E27FC236}">
                <a16:creationId xmlns:a16="http://schemas.microsoft.com/office/drawing/2014/main" id="{A8E1509E-16D9-4CA3-B037-805BC8A04556}"/>
              </a:ext>
            </a:extLst>
          </p:cNvPr>
          <p:cNvSpPr/>
          <p:nvPr/>
        </p:nvSpPr>
        <p:spPr>
          <a:xfrm>
            <a:off x="2371643" y="209291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Bug severity refers to the level of impact that the bug has on the application.</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Priority means how soon you want to ﬁx the bug. If new development is going on and there are a lots of defect needs to be ﬁxed we can not ﬁxed all the defect in one single build.</a:t>
            </a:r>
          </a:p>
          <a:p>
            <a:pPr algn="just"/>
            <a:r>
              <a:rPr lang="en-US" dirty="0">
                <a:solidFill>
                  <a:schemeClr val="tx1"/>
                </a:solidFill>
              </a:rPr>
              <a:t>      QA managers or Developers have to prioritize the work. </a:t>
            </a:r>
          </a:p>
        </p:txBody>
      </p:sp>
    </p:spTree>
    <p:extLst>
      <p:ext uri="{BB962C8B-B14F-4D97-AF65-F5344CB8AC3E}">
        <p14:creationId xmlns:p14="http://schemas.microsoft.com/office/powerpoint/2010/main" val="8146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3609808941"/>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Software Testing Life Cycle (STLC)?</a:t>
            </a:r>
            <a:endParaRPr lang="en-US" sz="2200" dirty="0"/>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extLst>
              <p:ext uri="{D42A27DB-BD31-4B8C-83A1-F6EECF244321}">
                <p14:modId xmlns:p14="http://schemas.microsoft.com/office/powerpoint/2010/main" val="1951016425"/>
              </p:ext>
            </p:extLst>
          </p:nvPr>
        </p:nvGraphicFramePr>
        <p:xfrm>
          <a:off x="825623" y="1464814"/>
          <a:ext cx="10981678" cy="4886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PROJECT</a:t>
            </a:r>
          </a:p>
        </p:txBody>
      </p:sp>
    </p:spTree>
    <p:extLst>
      <p:ext uri="{BB962C8B-B14F-4D97-AF65-F5344CB8AC3E}">
        <p14:creationId xmlns:p14="http://schemas.microsoft.com/office/powerpoint/2010/main" val="174489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We take  user  stories  from Product backlog to Sprint  Backlog.</a:t>
            </a:r>
          </a:p>
          <a:p>
            <a:pPr marL="342900" indent="-342900" algn="just">
              <a:buAutoNum type="arabicPeriod"/>
            </a:pPr>
            <a:endParaRPr lang="en-US" dirty="0">
              <a:solidFill>
                <a:schemeClr val="tx1"/>
              </a:solidFill>
            </a:endParaRPr>
          </a:p>
          <a:p>
            <a:pPr marL="342900" indent="-342900" algn="just">
              <a:buFontTx/>
              <a:buAutoNum type="arabicPeriod"/>
            </a:pPr>
            <a:r>
              <a:rPr lang="en-US" dirty="0">
                <a:solidFill>
                  <a:schemeClr val="tx1"/>
                </a:solidFill>
              </a:rPr>
              <a:t>As scrum team we  give points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It takes  around 2 hours</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1861313" y="1036468"/>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What is </a:t>
            </a:r>
            <a:r>
              <a:rPr lang="en-US" b="1" dirty="0">
                <a:solidFill>
                  <a:schemeClr val="tx1"/>
                </a:solidFill>
              </a:rPr>
              <a:t>VELOCITY &amp; CAPACITY</a:t>
            </a:r>
            <a:r>
              <a:rPr lang="en-US" dirty="0">
                <a:solidFill>
                  <a:schemeClr val="tx1"/>
                </a:solidFill>
              </a:rPr>
              <a:t>?</a:t>
            </a:r>
          </a:p>
          <a:p>
            <a:pPr algn="just"/>
            <a:endParaRPr lang="en-US" dirty="0">
              <a:solidFill>
                <a:schemeClr val="tx1"/>
              </a:solidFill>
            </a:endParaRPr>
          </a:p>
        </p:txBody>
      </p:sp>
      <p:sp>
        <p:nvSpPr>
          <p:cNvPr id="5" name="Rectangle 4">
            <a:extLst>
              <a:ext uri="{FF2B5EF4-FFF2-40B4-BE49-F238E27FC236}">
                <a16:creationId xmlns:a16="http://schemas.microsoft.com/office/drawing/2014/main" id="{13441CB0-48BB-41C3-A8B9-A96315F46660}"/>
              </a:ext>
            </a:extLst>
          </p:cNvPr>
          <p:cNvSpPr/>
          <p:nvPr/>
        </p:nvSpPr>
        <p:spPr>
          <a:xfrm>
            <a:off x="1665008" y="3395154"/>
            <a:ext cx="903746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VELOCITY:   is average points you have completed during the sprint as scrum team</a:t>
            </a:r>
          </a:p>
          <a:p>
            <a:pPr lvl="0"/>
            <a:endParaRPr lang="en-US" dirty="0">
              <a:solidFill>
                <a:schemeClr val="tx1"/>
              </a:solidFill>
            </a:endParaRPr>
          </a:p>
          <a:p>
            <a:pPr lvl="0"/>
            <a:r>
              <a:rPr lang="en-US" b="1" dirty="0">
                <a:solidFill>
                  <a:schemeClr val="tx1"/>
                </a:solidFill>
              </a:rPr>
              <a:t>CAPACITY:  How many resources you have available</a:t>
            </a:r>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278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extLst>
              <p:ext uri="{D42A27DB-BD31-4B8C-83A1-F6EECF244321}">
                <p14:modId xmlns:p14="http://schemas.microsoft.com/office/powerpoint/2010/main" val="2983943479"/>
              </p:ext>
            </p:extLst>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extLst>
              <p:ext uri="{D42A27DB-BD31-4B8C-83A1-F6EECF244321}">
                <p14:modId xmlns:p14="http://schemas.microsoft.com/office/powerpoint/2010/main" val="3875102462"/>
              </p:ext>
            </p:extLst>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RETROSPECTIVE</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The purpose of the team retrospective is  to identify the thing that team is  doing well that they should keep doing.</a:t>
            </a:r>
          </a:p>
          <a:p>
            <a:pPr marL="342900" indent="-342900" algn="just">
              <a:buFontTx/>
              <a:buAutoNum type="arabicPeriod"/>
            </a:pPr>
            <a:r>
              <a:rPr lang="en-US" dirty="0">
                <a:solidFill>
                  <a:schemeClr val="tx1"/>
                </a:solidFill>
              </a:rPr>
              <a:t>Things they should start doing in order to improve</a:t>
            </a:r>
          </a:p>
          <a:p>
            <a:pPr marL="342900" indent="-342900" algn="just">
              <a:buFontTx/>
              <a:buAutoNum type="arabicPeriod"/>
            </a:pPr>
            <a:r>
              <a:rPr lang="en-US" dirty="0">
                <a:solidFill>
                  <a:schemeClr val="tx1"/>
                </a:solidFill>
              </a:rPr>
              <a:t>Things that are keeping them from performing at their best that they should stop doing</a:t>
            </a:r>
          </a:p>
          <a:p>
            <a:pPr marL="342900" indent="-342900" algn="just">
              <a:buFontTx/>
              <a:buAutoNum type="arabicPeriod"/>
            </a:pPr>
            <a:r>
              <a:rPr lang="en-US" dirty="0">
                <a:solidFill>
                  <a:schemeClr val="tx1"/>
                </a:solidFill>
              </a:rPr>
              <a:t>The meeting is organized by the Scrum Master.</a:t>
            </a:r>
          </a:p>
          <a:p>
            <a:pPr marL="342900" indent="-342900" algn="just">
              <a:buFontTx/>
              <a:buAutoNum type="arabicPeriod"/>
            </a:pPr>
            <a:r>
              <a:rPr lang="en-US" dirty="0">
                <a:solidFill>
                  <a:schemeClr val="tx1"/>
                </a:solidFill>
              </a:rPr>
              <a:t>It takes around 1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GROOMING</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When  1-2 days  left  in  current  sprint you  have  groom meeting</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You start  talk  about  what is  going to  happen  in next  sprint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Everybody has to be  on  same  page</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The meeting is organized by the Business Analyst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It takes around 1 hour.</a:t>
            </a: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algn="just"/>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DEMO</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Everybody  talks about what  functionality  he/she  has  worked in  current</a:t>
            </a:r>
          </a:p>
          <a:p>
            <a:pPr algn="just"/>
            <a:r>
              <a:rPr lang="en-US" dirty="0">
                <a:solidFill>
                  <a:schemeClr val="tx1"/>
                </a:solidFill>
              </a:rPr>
              <a:t>     release cycle</a:t>
            </a:r>
          </a:p>
          <a:p>
            <a:pPr algn="just"/>
            <a:endParaRPr lang="en-US" dirty="0">
              <a:solidFill>
                <a:schemeClr val="tx1"/>
              </a:solidFill>
            </a:endParaRPr>
          </a:p>
          <a:p>
            <a:pPr marL="342900" indent="-342900" algn="just">
              <a:buAutoNum type="arabicPeriod" startAt="2"/>
            </a:pPr>
            <a:r>
              <a:rPr lang="en-US" dirty="0">
                <a:solidFill>
                  <a:schemeClr val="tx1"/>
                </a:solidFill>
              </a:rPr>
              <a:t>It takes around 1-1.5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2103</TotalTime>
  <Words>760</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Owner</cp:lastModifiedBy>
  <cp:revision>308</cp:revision>
  <dcterms:created xsi:type="dcterms:W3CDTF">2018-12-31T20:34:28Z</dcterms:created>
  <dcterms:modified xsi:type="dcterms:W3CDTF">2019-03-08T03:07:52Z</dcterms:modified>
</cp:coreProperties>
</file>