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1786A1-3BDD-46E5-B6A2-E27468A3BCC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9AEDD4-8CC1-4619-9496-9F8532FC1A3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29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86A1-3BDD-46E5-B6A2-E27468A3BCC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EDD4-8CC1-4619-9496-9F8532FC1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1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86A1-3BDD-46E5-B6A2-E27468A3BCC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EDD4-8CC1-4619-9496-9F8532FC1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70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86A1-3BDD-46E5-B6A2-E27468A3BCC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EDD4-8CC1-4619-9496-9F8532FC1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6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1786A1-3BDD-46E5-B6A2-E27468A3BCC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9AEDD4-8CC1-4619-9496-9F8532FC1A3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2876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86A1-3BDD-46E5-B6A2-E27468A3BCC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EDD4-8CC1-4619-9496-9F8532FC1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717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86A1-3BDD-46E5-B6A2-E27468A3BCC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EDD4-8CC1-4619-9496-9F8532FC1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89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86A1-3BDD-46E5-B6A2-E27468A3BCC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EDD4-8CC1-4619-9496-9F8532FC1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86A1-3BDD-46E5-B6A2-E27468A3BCC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EDD4-8CC1-4619-9496-9F8532FC1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31786A1-3BDD-46E5-B6A2-E27468A3BCC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C9AEDD4-8CC1-4619-9496-9F8532FC1A3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251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31786A1-3BDD-46E5-B6A2-E27468A3BCC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C9AEDD4-8CC1-4619-9496-9F8532FC1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28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1786A1-3BDD-46E5-B6A2-E27468A3BCC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9AEDD4-8CC1-4619-9496-9F8532FC1A3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68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2" y="1884772"/>
            <a:ext cx="10318418" cy="2275748"/>
          </a:xfrm>
        </p:spPr>
        <p:txBody>
          <a:bodyPr/>
          <a:lstStyle/>
          <a:p>
            <a:r>
              <a:rPr lang="ru-RU" sz="4800" dirty="0" smtClean="0"/>
              <a:t>Процесс </a:t>
            </a:r>
            <a:br>
              <a:rPr lang="ru-RU" sz="4800" dirty="0" smtClean="0"/>
            </a:br>
            <a:r>
              <a:rPr lang="ru-RU" sz="4800" dirty="0" smtClean="0"/>
              <a:t>Прохождения </a:t>
            </a:r>
            <a:br>
              <a:rPr lang="ru-RU" sz="4800" dirty="0" smtClean="0"/>
            </a:br>
            <a:r>
              <a:rPr lang="ru-RU" sz="4800" dirty="0" smtClean="0"/>
              <a:t>Практики 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10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Главная задача практики заключается в том что надо преобразовать данные в одном формате файлов в </a:t>
            </a:r>
            <a:r>
              <a:rPr lang="ru-RU" sz="3200" dirty="0" smtClean="0"/>
              <a:t>другой а точнее </a:t>
            </a:r>
            <a:r>
              <a:rPr lang="ru-RU" sz="3200" dirty="0"/>
              <a:t>п</a:t>
            </a:r>
            <a:r>
              <a:rPr lang="ru-RU" sz="3200" dirty="0" smtClean="0"/>
              <a:t>реобразовать </a:t>
            </a:r>
            <a:r>
              <a:rPr lang="ru-RU" sz="3200" dirty="0"/>
              <a:t>данные из </a:t>
            </a:r>
            <a:r>
              <a:rPr lang="ru-RU" sz="3200" dirty="0" err="1"/>
              <a:t>LaTeX</a:t>
            </a:r>
            <a:r>
              <a:rPr lang="ru-RU" sz="3200" dirty="0"/>
              <a:t> в XML.</a:t>
            </a:r>
          </a:p>
          <a:p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Написание грамматики </a:t>
            </a:r>
          </a:p>
          <a:p>
            <a:r>
              <a:rPr lang="ru-RU" dirty="0" smtClean="0"/>
              <a:t>Написание </a:t>
            </a:r>
            <a:r>
              <a:rPr lang="ru-RU" dirty="0" err="1" smtClean="0"/>
              <a:t>Лексера</a:t>
            </a:r>
            <a:r>
              <a:rPr lang="ru-RU" dirty="0" smtClean="0"/>
              <a:t>(лексический анализатора</a:t>
            </a:r>
            <a:r>
              <a:rPr lang="en-US" dirty="0" smtClean="0"/>
              <a:t>, </a:t>
            </a:r>
            <a:r>
              <a:rPr lang="ru-RU" dirty="0" err="1" smtClean="0"/>
              <a:t>токинизатор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Написание </a:t>
            </a:r>
            <a:r>
              <a:rPr lang="ru-RU" dirty="0" err="1" smtClean="0"/>
              <a:t>Парсера</a:t>
            </a:r>
            <a:r>
              <a:rPr lang="ru-RU" dirty="0" smtClean="0"/>
              <a:t>(синтаксический анализатор,</a:t>
            </a:r>
          </a:p>
          <a:p>
            <a:r>
              <a:rPr lang="ru-RU" dirty="0" smtClean="0"/>
              <a:t>Генерация </a:t>
            </a:r>
            <a:r>
              <a:rPr lang="en-US" dirty="0" smtClean="0"/>
              <a:t>XML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6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2806" y="391529"/>
            <a:ext cx="10178322" cy="1492132"/>
          </a:xfrm>
        </p:spPr>
        <p:txBody>
          <a:bodyPr>
            <a:normAutofit/>
          </a:bodyPr>
          <a:lstStyle/>
          <a:p>
            <a:r>
              <a:rPr lang="ru-RU" dirty="0"/>
              <a:t>Написание грамматики </a:t>
            </a:r>
            <a:br>
              <a:rPr lang="ru-RU" dirty="0"/>
            </a:br>
            <a:r>
              <a:rPr lang="ru-RU" sz="2200" dirty="0" smtClean="0">
                <a:solidFill>
                  <a:schemeClr val="accent3"/>
                </a:solidFill>
              </a:rPr>
              <a:t>Цель</a:t>
            </a:r>
            <a:r>
              <a:rPr lang="en-US" sz="2200" dirty="0" smtClean="0">
                <a:solidFill>
                  <a:schemeClr val="accent3"/>
                </a:solidFill>
              </a:rPr>
              <a:t>:</a:t>
            </a:r>
            <a:r>
              <a:rPr lang="ru-RU" sz="2400" dirty="0">
                <a:solidFill>
                  <a:schemeClr val="accent3"/>
                </a:solidFill>
              </a:rPr>
              <a:t>Определить структуру входного (</a:t>
            </a:r>
            <a:r>
              <a:rPr lang="en-US" sz="2400" dirty="0" err="1">
                <a:solidFill>
                  <a:schemeClr val="accent3"/>
                </a:solidFill>
              </a:rPr>
              <a:t>LaTeX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  <a:endParaRPr lang="ru-RU" sz="2200" dirty="0">
              <a:solidFill>
                <a:schemeClr val="accent3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			Часть Грамматики</a:t>
            </a:r>
            <a:endParaRPr lang="en-US" dirty="0" smtClean="0"/>
          </a:p>
          <a:p>
            <a:r>
              <a:rPr lang="en-US" dirty="0" smtClean="0"/>
              <a:t>document </a:t>
            </a:r>
            <a:r>
              <a:rPr lang="en-US" dirty="0"/>
              <a:t>       = preamble content* ;</a:t>
            </a:r>
          </a:p>
          <a:p>
            <a:r>
              <a:rPr lang="en-US" dirty="0"/>
              <a:t>preamble        = command* ;</a:t>
            </a:r>
          </a:p>
          <a:p>
            <a:r>
              <a:rPr lang="en-US" dirty="0"/>
              <a:t>content         = section | figure | text | bibliography | comment ;</a:t>
            </a:r>
          </a:p>
          <a:p>
            <a:r>
              <a:rPr lang="en-US" dirty="0"/>
              <a:t>command         = "\\", </a:t>
            </a:r>
            <a:r>
              <a:rPr lang="en-US" dirty="0" err="1"/>
              <a:t>command_name</a:t>
            </a:r>
            <a:r>
              <a:rPr lang="en-US" dirty="0"/>
              <a:t>, [ arguments ] ;</a:t>
            </a:r>
          </a:p>
          <a:p>
            <a:r>
              <a:rPr lang="en-US" dirty="0" err="1"/>
              <a:t>command_name</a:t>
            </a:r>
            <a:r>
              <a:rPr lang="en-US" dirty="0"/>
              <a:t>    = letter+ | </a:t>
            </a:r>
            <a:r>
              <a:rPr lang="en-US" dirty="0" err="1"/>
              <a:t>special_char</a:t>
            </a:r>
            <a:r>
              <a:rPr lang="en-US" dirty="0"/>
              <a:t> ;</a:t>
            </a:r>
          </a:p>
          <a:p>
            <a:r>
              <a:rPr lang="en-US" dirty="0"/>
              <a:t>arguments       = </a:t>
            </a:r>
            <a:r>
              <a:rPr lang="en-US" dirty="0" err="1"/>
              <a:t>optional_argument</a:t>
            </a:r>
            <a:r>
              <a:rPr lang="en-US" dirty="0"/>
              <a:t> | </a:t>
            </a:r>
            <a:r>
              <a:rPr lang="en-US" dirty="0" err="1"/>
              <a:t>mandatory_argument</a:t>
            </a:r>
            <a:r>
              <a:rPr lang="en-US" dirty="0"/>
              <a:t> ;</a:t>
            </a:r>
          </a:p>
          <a:p>
            <a:r>
              <a:rPr lang="en-US" dirty="0" err="1"/>
              <a:t>optional_argument</a:t>
            </a:r>
            <a:r>
              <a:rPr lang="en-US" dirty="0"/>
              <a:t> = "[", text, "]" ;</a:t>
            </a:r>
          </a:p>
          <a:p>
            <a:r>
              <a:rPr lang="en-US" dirty="0" err="1"/>
              <a:t>mandatory_argument</a:t>
            </a:r>
            <a:r>
              <a:rPr lang="en-US" dirty="0"/>
              <a:t> = "{", text, "}" 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9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Написание </a:t>
            </a:r>
            <a:r>
              <a:rPr lang="ru-RU" dirty="0" err="1" smtClean="0"/>
              <a:t>Лексера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200" dirty="0" smtClean="0">
                <a:solidFill>
                  <a:schemeClr val="accent3"/>
                </a:solidFill>
              </a:rPr>
              <a:t>Цель</a:t>
            </a:r>
            <a:r>
              <a:rPr lang="en-US" sz="2200" dirty="0" smtClean="0">
                <a:solidFill>
                  <a:schemeClr val="accent3"/>
                </a:solidFill>
              </a:rPr>
              <a:t>:</a:t>
            </a:r>
            <a:r>
              <a:rPr lang="ru-RU" sz="2200" dirty="0">
                <a:solidFill>
                  <a:schemeClr val="accent3"/>
                </a:solidFill>
              </a:rPr>
              <a:t> Разбить входной </a:t>
            </a:r>
            <a:r>
              <a:rPr lang="ru-RU" sz="2200" dirty="0" err="1">
                <a:solidFill>
                  <a:schemeClr val="accent3"/>
                </a:solidFill>
              </a:rPr>
              <a:t>LaTeX</a:t>
            </a:r>
            <a:r>
              <a:rPr lang="ru-RU" sz="2200" dirty="0">
                <a:solidFill>
                  <a:schemeClr val="accent3"/>
                </a:solidFill>
              </a:rPr>
              <a:t>-документ на </a:t>
            </a:r>
            <a:r>
              <a:rPr lang="ru-RU" sz="2200" dirty="0" err="1">
                <a:solidFill>
                  <a:schemeClr val="accent3"/>
                </a:solidFill>
              </a:rPr>
              <a:t>токены</a:t>
            </a:r>
            <a:r>
              <a:rPr lang="ru-RU" sz="2200" dirty="0">
                <a:solidFill>
                  <a:schemeClr val="accent3"/>
                </a:solidFill>
              </a:rPr>
              <a:t> (ключевые слова, команды, текст)</a:t>
            </a:r>
            <a:endParaRPr lang="ru-RU" sz="2200" dirty="0">
              <a:solidFill>
                <a:schemeClr val="accent3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		</a:t>
            </a:r>
            <a:r>
              <a:rPr lang="ru-RU" dirty="0" err="1" smtClean="0"/>
              <a:t>Выввод</a:t>
            </a:r>
            <a:r>
              <a:rPr lang="ru-RU" dirty="0" smtClean="0"/>
              <a:t> лексического </a:t>
            </a:r>
            <a:r>
              <a:rPr lang="ru-RU" dirty="0" err="1" smtClean="0"/>
              <a:t>анлизатора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/>
              <a:t>Token(</a:t>
            </a:r>
            <a:r>
              <a:rPr lang="en-US" dirty="0" err="1"/>
              <a:t>TokenType.COMMAND</a:t>
            </a:r>
            <a:r>
              <a:rPr lang="en-US" dirty="0"/>
              <a:t>, '\\</a:t>
            </a:r>
            <a:r>
              <a:rPr lang="en-US" dirty="0" err="1"/>
              <a:t>documentclass</a:t>
            </a:r>
            <a:r>
              <a:rPr lang="en-US" dirty="0"/>
              <a:t>', line=2, col=1) Token(</a:t>
            </a:r>
            <a:r>
              <a:rPr lang="en-US" dirty="0" err="1"/>
              <a:t>TokenType.LBRACE</a:t>
            </a:r>
            <a:r>
              <a:rPr lang="en-US" dirty="0"/>
              <a:t>, '{', line=2, col=15) Token(</a:t>
            </a:r>
            <a:r>
              <a:rPr lang="en-US" dirty="0" err="1"/>
              <a:t>TokenType.TEXT</a:t>
            </a:r>
            <a:r>
              <a:rPr lang="en-US" dirty="0"/>
              <a:t>, 'article', line=2, col=16) Token(</a:t>
            </a:r>
            <a:r>
              <a:rPr lang="en-US" dirty="0" err="1"/>
              <a:t>TokenType.RBRACE</a:t>
            </a:r>
            <a:r>
              <a:rPr lang="en-US" dirty="0"/>
              <a:t>, '}', line=2, col=23) Token(</a:t>
            </a:r>
            <a:r>
              <a:rPr lang="en-US" dirty="0" err="1"/>
              <a:t>TokenType.COMMAND</a:t>
            </a:r>
            <a:r>
              <a:rPr lang="en-US" dirty="0"/>
              <a:t>, '\\begin', line=3, col=1) Token(</a:t>
            </a:r>
            <a:r>
              <a:rPr lang="en-US" dirty="0" err="1"/>
              <a:t>TokenType.SECTION</a:t>
            </a:r>
            <a:r>
              <a:rPr lang="en-US" dirty="0"/>
              <a:t>, '\\section', line=4, col=1) Token(</a:t>
            </a:r>
            <a:r>
              <a:rPr lang="en-US" dirty="0" err="1"/>
              <a:t>TokenType.LBRACE</a:t>
            </a:r>
            <a:r>
              <a:rPr lang="en-US" dirty="0"/>
              <a:t>, '{', line=4, col=9) Token(</a:t>
            </a:r>
            <a:r>
              <a:rPr lang="en-US" dirty="0" err="1"/>
              <a:t>TokenType.TEXT</a:t>
            </a:r>
            <a:r>
              <a:rPr lang="en-US" dirty="0"/>
              <a:t>, 'Introduction', line=4, col=10) Token(</a:t>
            </a:r>
            <a:r>
              <a:rPr lang="en-US" dirty="0" err="1"/>
              <a:t>TokenType.RBRACE</a:t>
            </a:r>
            <a:r>
              <a:rPr lang="en-US" dirty="0"/>
              <a:t>, '}', line=4, col=22) Token(</a:t>
            </a:r>
            <a:r>
              <a:rPr lang="en-US" dirty="0" err="1"/>
              <a:t>TokenType.TEXT</a:t>
            </a:r>
            <a:r>
              <a:rPr lang="en-US" dirty="0"/>
              <a:t>, 'This is a test document with ', line=5, col=1)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1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Написание </a:t>
            </a:r>
            <a:r>
              <a:rPr lang="ru-RU" b="1" dirty="0" err="1"/>
              <a:t>парсера</a:t>
            </a:r>
            <a:r>
              <a:rPr lang="ru-RU" dirty="0"/>
              <a:t/>
            </a:r>
            <a:br>
              <a:rPr lang="ru-RU" dirty="0"/>
            </a:br>
            <a:r>
              <a:rPr lang="ru-RU" sz="2200" dirty="0" smtClean="0">
                <a:solidFill>
                  <a:schemeClr val="accent3"/>
                </a:solidFill>
              </a:rPr>
              <a:t>Цель</a:t>
            </a:r>
            <a:r>
              <a:rPr lang="en-US" sz="2200" dirty="0" smtClean="0">
                <a:solidFill>
                  <a:schemeClr val="accent3"/>
                </a:solidFill>
              </a:rPr>
              <a:t>:</a:t>
            </a:r>
            <a:r>
              <a:rPr lang="ru-RU" sz="2200" dirty="0">
                <a:solidFill>
                  <a:schemeClr val="accent3"/>
                </a:solidFill>
              </a:rPr>
              <a:t>Построить синтаксическое дерево (AST) на основе </a:t>
            </a:r>
            <a:r>
              <a:rPr lang="ru-RU" sz="2200" dirty="0" err="1">
                <a:solidFill>
                  <a:schemeClr val="accent3"/>
                </a:solidFill>
              </a:rPr>
              <a:t>токенов</a:t>
            </a:r>
            <a:endParaRPr lang="ru-RU" sz="2200" dirty="0">
              <a:solidFill>
                <a:schemeClr val="accent3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Находиться  в процессе разработки </a:t>
            </a:r>
          </a:p>
          <a:p>
            <a:r>
              <a:rPr lang="ru-RU" dirty="0" smtClean="0"/>
              <a:t>Действия</a:t>
            </a:r>
            <a:r>
              <a:rPr lang="en-US" dirty="0" smtClean="0"/>
              <a:t>:</a:t>
            </a:r>
          </a:p>
          <a:p>
            <a:pPr lvl="1"/>
            <a:r>
              <a:rPr lang="ru-RU" dirty="0"/>
              <a:t>Реализовать </a:t>
            </a:r>
            <a:r>
              <a:rPr lang="ru-RU" dirty="0" err="1"/>
              <a:t>парсер</a:t>
            </a:r>
            <a:r>
              <a:rPr lang="ru-RU" dirty="0"/>
              <a:t> (рекурсивный спуск, LR-анализ и т.д.), проверяющий соответствие грамматике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Построить AST, где каждый узел имеет</a:t>
            </a:r>
          </a:p>
          <a:p>
            <a:pPr lvl="2"/>
            <a:r>
              <a:rPr lang="ru-RU" dirty="0"/>
              <a:t>Тип (</a:t>
            </a:r>
            <a:r>
              <a:rPr lang="en-US" dirty="0"/>
              <a:t>Section, </a:t>
            </a:r>
            <a:r>
              <a:rPr lang="en-US" dirty="0" err="1"/>
              <a:t>BoldText</a:t>
            </a:r>
            <a:r>
              <a:rPr lang="en-US" dirty="0"/>
              <a:t>).</a:t>
            </a:r>
          </a:p>
          <a:p>
            <a:pPr lvl="2"/>
            <a:r>
              <a:rPr lang="ru-RU" dirty="0"/>
              <a:t>Дочерние </a:t>
            </a:r>
            <a:r>
              <a:rPr lang="ru-RU" dirty="0" smtClean="0"/>
              <a:t>узлы</a:t>
            </a:r>
          </a:p>
          <a:p>
            <a:pPr lvl="2"/>
            <a:r>
              <a:rPr lang="ru-RU" dirty="0"/>
              <a:t>Дочерние узлы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53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Генерация </a:t>
            </a:r>
            <a:r>
              <a:rPr lang="en-US" b="1" dirty="0"/>
              <a:t>XML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Цель</a:t>
            </a:r>
            <a:r>
              <a:rPr lang="en-US" dirty="0" smtClean="0"/>
              <a:t>:</a:t>
            </a:r>
            <a:r>
              <a:rPr lang="ru-RU" dirty="0"/>
              <a:t>Преобразовать </a:t>
            </a:r>
            <a:r>
              <a:rPr lang="en-US" dirty="0"/>
              <a:t>AST </a:t>
            </a:r>
            <a:r>
              <a:rPr lang="ru-RU" dirty="0"/>
              <a:t>в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Действия </a:t>
            </a:r>
          </a:p>
          <a:p>
            <a:pPr lvl="1"/>
            <a:r>
              <a:rPr lang="ru-RU" dirty="0"/>
              <a:t>Обойти дерево, преобразуя узлы в XML-элементы.</a:t>
            </a:r>
          </a:p>
          <a:p>
            <a:pPr lvl="1"/>
            <a:r>
              <a:rPr lang="ru-RU" dirty="0" smtClean="0"/>
              <a:t> Учесть </a:t>
            </a:r>
            <a:r>
              <a:rPr lang="ru-RU" dirty="0"/>
              <a:t>атрибуты </a:t>
            </a:r>
            <a:endParaRPr lang="ru-RU" dirty="0" smtClean="0"/>
          </a:p>
          <a:p>
            <a:pPr lvl="1"/>
            <a:r>
              <a:rPr lang="ru-RU" dirty="0"/>
              <a:t>Экранировать спецсимволы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33</TotalTime>
  <Words>99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Badge</vt:lpstr>
      <vt:lpstr>Процесс  Прохождения  Практики </vt:lpstr>
      <vt:lpstr>Цель</vt:lpstr>
      <vt:lpstr>Этапы   </vt:lpstr>
      <vt:lpstr>Написание грамматики  Цель:Определить структуру входного (LaTeX)</vt:lpstr>
      <vt:lpstr>Написание Лексера Цель: Разбить входной LaTeX-документ на токены (ключевые слова, команды, текст)</vt:lpstr>
      <vt:lpstr>Написание парсера Цель:Построить синтаксическое дерево (AST) на основе токенов</vt:lpstr>
      <vt:lpstr>Генерация XML Цель:Преобразовать AST в XML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  Прохождения  Практики </dc:title>
  <dc:creator>User</dc:creator>
  <cp:lastModifiedBy>User</cp:lastModifiedBy>
  <cp:revision>4</cp:revision>
  <dcterms:created xsi:type="dcterms:W3CDTF">2025-04-28T11:55:20Z</dcterms:created>
  <dcterms:modified xsi:type="dcterms:W3CDTF">2025-04-28T12:28:25Z</dcterms:modified>
</cp:coreProperties>
</file>