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8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11417-081F-4B88-AA99-ACE4CE95CC99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1E62-E53B-44CB-AAD4-23C6AFC3FE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"Welcome! Today, I’m going to present </a:t>
            </a:r>
            <a:r>
              <a:rPr lang="en-US" dirty="0" err="1"/>
              <a:t>Aidly</a:t>
            </a:r>
            <a:r>
              <a:rPr lang="en-US" dirty="0"/>
              <a:t>, a transparent and decentralized donation system built on the Solana blockchain."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9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Aidly</a:t>
            </a:r>
            <a:r>
              <a:rPr lang="en-US" sz="1200" dirty="0"/>
              <a:t> allows anyone to launch a campaign for any cause and receive support. All donations are visible and traceable on-chain.</a:t>
            </a: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wanted to fix the transparency problem in donations. </a:t>
            </a:r>
            <a:r>
              <a:rPr lang="en-US" sz="1200" dirty="0" err="1"/>
              <a:t>Aidly</a:t>
            </a:r>
            <a:r>
              <a:rPr lang="en-US" sz="1200" dirty="0"/>
              <a:t> makes the whole process clear and open.</a:t>
            </a: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7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Aidly</a:t>
            </a:r>
            <a:r>
              <a:rPr lang="en-US" dirty="0"/>
              <a:t> isn't just a donation platform – it's a complete system that rewards users, verifies identity, and ensures trust.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9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this project as a team of two. I worked on the backend, while Burak handled the frontend.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69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6782-1402-8920-BD76-C27B5F7A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B1D5A-0851-963E-40CA-7C8319E60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98A8D-76DB-4DD1-8E3E-0693F904E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3A55-8F8F-7EA6-B9E7-F7EA65916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C1E62-E53B-44CB-AAD4-23C6AFC3FE6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7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27BE-C00F-4ACA-7A5F-B0A7F68B3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79A3-1D7D-C95F-9B19-114F8AC2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D9DC-DD49-EA0B-D42E-DE96EBF1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75A6-EA4D-C99E-90C2-7085F5E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3557-29F2-F294-D9F3-16C86F4B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6" descr="A blue heart and hand with text&#10;&#10;AI-generated content may be incorrect.">
            <a:extLst>
              <a:ext uri="{FF2B5EF4-FFF2-40B4-BE49-F238E27FC236}">
                <a16:creationId xmlns:a16="http://schemas.microsoft.com/office/drawing/2014/main" id="{8C57684E-EDD6-3337-0E53-11E439BD7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32697" r="10034" b="36844"/>
          <a:stretch/>
        </p:blipFill>
        <p:spPr>
          <a:xfrm>
            <a:off x="144379" y="5832908"/>
            <a:ext cx="2059806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94B-4A0C-2CA2-17D4-827AD43F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0BB1A-A68D-AF42-7B7C-10613120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BEC1-61C2-CA06-357C-FC72727E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203D-2443-F03F-AF37-E99286EC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E1D1-A6F2-9116-DB31-87CD9DD7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2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5C5F3-2A1A-C01E-5C78-1BFA0552D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30413-C2CD-76C4-40F5-BD926514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D53F-DE92-C744-6F75-7C33DD73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B6D0-A59D-A911-B0DB-EEFCF68E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CB65-D683-A4AB-FF13-90EEAE68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85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2A8F-311D-2268-46D2-CDBC1D3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1794-4746-0448-57EF-178A0F2E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C9E-6819-0E19-9B72-3690C815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5AE1-5E94-81F6-C599-A2F9B1E5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8A32-051A-97F4-855F-2B9C603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DF69-2038-EDFD-17B0-26ACDE1F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364AD-7653-E455-261D-3FAB191D1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BE6B-D4B0-76A6-1F80-3187A73A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6729-9809-DC71-6E7D-D959D65E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19AC-C403-B032-838E-F94A04C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35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F9E-54FD-F482-B89A-FECE0813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577C-86EA-48FA-CFA5-22CCE950B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F8462-B520-D4BD-6EC0-14D0F5BE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E385-ECD1-2F6A-1C12-DF21BCF5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CE75-D4FA-526B-7F13-E0AFD851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B1B2-877B-3689-8802-81DADB1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76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5CE5-6AFC-04F0-E312-ACF4A67C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6C008-3BBD-4622-08EA-E43E908B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F26B-F01D-9976-C463-3C22E9AE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E32BE-0199-0F38-0453-3EFE353D7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CE096-E125-31AD-68D6-D02DB1BD8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DDE3E-6B24-BDEB-DE4C-52A0B29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C901B-66FE-97F6-F82E-1E2076DC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3D57F-2E41-C949-D835-14E499E9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9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ED49-92C1-B47E-3C87-786AABC3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DE8D8-B39D-425D-1A6C-CA1D2664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86043-BCE4-CBC2-AC34-0F564B6E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39C0B-C37B-A908-3E4A-B485A8A0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1F159-36A2-1C41-2F5C-312634E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1C289-1358-B612-C8A1-61E43F05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28143-F36A-5ED1-DDEC-37061CAA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0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EF3F-9EA9-9AEF-2D07-5A1E5504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DA1B-13F5-A651-4BFB-332D42EA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3F43-3009-5118-81F8-4CBA351B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36B8-C970-4136-B23D-3EEBFB6F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6D8D-D660-1A2A-608C-8EB69978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15B6-11BD-37E8-1A67-0A33A52C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4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4058-9A6B-C256-B748-4234B5F3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01918-73DD-4D18-782D-70904F87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DCE64-78DC-AA64-F6FF-C1D49C04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9C5D-FDBB-625C-4662-D6D674A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757F-76AB-5665-DCF1-50E8E31E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FA354-8A44-7753-3938-B5253A4A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3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A9474-584E-AAFF-F745-2A54284F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985D-05E9-13A9-7E9C-FD97F875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38BB-5EF8-F04D-B686-E8E977C98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6A8B1-815D-43DA-8DC0-45D8D1C2CC31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9FED-7AB7-D262-93EF-2AFEAD67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A148-76A0-0E8C-BD42-E3B7E337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D22E7-6F5E-42AB-9C8E-1F9208D98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339BA-19D3-7F38-8938-DA07F3CDBA3D}"/>
              </a:ext>
            </a:extLst>
          </p:cNvPr>
          <p:cNvSpPr txBox="1"/>
          <p:nvPr/>
        </p:nvSpPr>
        <p:spPr>
          <a:xfrm>
            <a:off x="1" y="239011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Aidly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60FC2-E385-B1E2-5139-496B64EC3736}"/>
              </a:ext>
            </a:extLst>
          </p:cNvPr>
          <p:cNvSpPr txBox="1"/>
          <p:nvPr/>
        </p:nvSpPr>
        <p:spPr>
          <a:xfrm>
            <a:off x="-1" y="31673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Decentralized Donation Platform on Solana</a:t>
            </a:r>
            <a:endParaRPr lang="tr-T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7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5FA6-55F5-3CEC-DD50-90528B6E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DB1BE-D522-8A4F-84A3-CBF7EB43BFDA}"/>
              </a:ext>
            </a:extLst>
          </p:cNvPr>
          <p:cNvSpPr txBox="1"/>
          <p:nvPr/>
        </p:nvSpPr>
        <p:spPr>
          <a:xfrm>
            <a:off x="247650" y="313665"/>
            <a:ext cx="317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What is Aidly?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407A0-6890-FEE9-2EBC-4F009AB8EF3E}"/>
              </a:ext>
            </a:extLst>
          </p:cNvPr>
          <p:cNvSpPr txBox="1"/>
          <p:nvPr/>
        </p:nvSpPr>
        <p:spPr>
          <a:xfrm>
            <a:off x="1409699" y="2348240"/>
            <a:ext cx="9372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way to create and support donation campaigns.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Built on Solana.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Transparent and traceable donations.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Anyone can create or support a cause.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0426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DC86-C3D5-10A3-A4BA-98A802F8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3C519-E68F-0E02-A079-E8F6655667A2}"/>
              </a:ext>
            </a:extLst>
          </p:cNvPr>
          <p:cNvSpPr txBox="1"/>
          <p:nvPr/>
        </p:nvSpPr>
        <p:spPr>
          <a:xfrm>
            <a:off x="247650" y="313665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Why We Build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A8EDA-E83F-E7A1-7B01-FF7D1DAD8CC5}"/>
              </a:ext>
            </a:extLst>
          </p:cNvPr>
          <p:cNvSpPr txBox="1"/>
          <p:nvPr/>
        </p:nvSpPr>
        <p:spPr>
          <a:xfrm>
            <a:off x="1409699" y="2348240"/>
            <a:ext cx="937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Lack of trust and transparency in traditional donation systems.</a:t>
            </a:r>
            <a:endParaRPr lang="tr-TR" sz="2400" dirty="0"/>
          </a:p>
          <a:p>
            <a:r>
              <a:rPr lang="en-US" sz="2400" dirty="0"/>
              <a:t>Our Goal: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trust with blockchain.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donations go to the right place.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Encourage people to help more.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3449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18BE-449F-C84B-885F-85B6E082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181E4-0E6D-95CF-6574-E5EA31B407B0}"/>
              </a:ext>
            </a:extLst>
          </p:cNvPr>
          <p:cNvSpPr txBox="1"/>
          <p:nvPr/>
        </p:nvSpPr>
        <p:spPr>
          <a:xfrm>
            <a:off x="247650" y="313665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B5C9A-11A0-262A-9680-21724BA62614}"/>
              </a:ext>
            </a:extLst>
          </p:cNvPr>
          <p:cNvSpPr txBox="1"/>
          <p:nvPr/>
        </p:nvSpPr>
        <p:spPr>
          <a:xfrm>
            <a:off x="3771900" y="2644170"/>
            <a:ext cx="5143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 NFT-based </a:t>
            </a:r>
            <a:r>
              <a:rPr lang="en-US" sz="2400" b="1" dirty="0"/>
              <a:t>Badge System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Civic Auth</a:t>
            </a:r>
            <a:r>
              <a:rPr lang="en-US" sz="2400" dirty="0"/>
              <a:t> for Identity Verification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Real-time Donation Tracking</a:t>
            </a:r>
            <a:br>
              <a:rPr lang="en-US" sz="2400" dirty="0"/>
            </a:br>
            <a:r>
              <a:rPr lang="en-US" sz="2400" dirty="0"/>
              <a:t>✅ Fast &amp; Low-Cost via </a:t>
            </a:r>
            <a:r>
              <a:rPr lang="en-US" sz="2400" b="1" dirty="0"/>
              <a:t>Solana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83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3AEAA-766C-6215-5425-3778D307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69A2F-81E5-8ECA-CB61-A8217F6C1C71}"/>
              </a:ext>
            </a:extLst>
          </p:cNvPr>
          <p:cNvSpPr txBox="1"/>
          <p:nvPr/>
        </p:nvSpPr>
        <p:spPr>
          <a:xfrm>
            <a:off x="247650" y="313665"/>
            <a:ext cx="352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649FB-1B2D-AF70-ECAF-599C0F901803}"/>
              </a:ext>
            </a:extLst>
          </p:cNvPr>
          <p:cNvSpPr txBox="1"/>
          <p:nvPr/>
        </p:nvSpPr>
        <p:spPr>
          <a:xfrm>
            <a:off x="3524249" y="3013501"/>
            <a:ext cx="5143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👨‍💻 </a:t>
            </a:r>
            <a:r>
              <a:rPr lang="tr-TR" sz="2400" b="1" dirty="0"/>
              <a:t>Backend:</a:t>
            </a:r>
            <a:r>
              <a:rPr lang="tr-TR" sz="2400" dirty="0"/>
              <a:t> Çetin Boran Mesüm</a:t>
            </a:r>
            <a:br>
              <a:rPr lang="tr-TR" sz="2400" dirty="0"/>
            </a:br>
            <a:r>
              <a:rPr lang="tr-TR" sz="2400" dirty="0"/>
              <a:t>🎨 </a:t>
            </a:r>
            <a:r>
              <a:rPr lang="tr-TR" sz="2400" b="1" dirty="0"/>
              <a:t>Frontend:</a:t>
            </a:r>
            <a:r>
              <a:rPr lang="tr-TR" sz="2400" dirty="0"/>
              <a:t> Burak Bıçakcıoğlu</a:t>
            </a:r>
          </a:p>
        </p:txBody>
      </p:sp>
    </p:spTree>
    <p:extLst>
      <p:ext uri="{BB962C8B-B14F-4D97-AF65-F5344CB8AC3E}">
        <p14:creationId xmlns:p14="http://schemas.microsoft.com/office/powerpoint/2010/main" val="406235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F864-5AB7-1118-7565-5F4C627A5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701F1-D1B8-99BC-8BD1-2537E0325F33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4220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227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Çetin Boran Mesüm</dc:creator>
  <cp:lastModifiedBy>Çetin Boran Mesüm</cp:lastModifiedBy>
  <cp:revision>1</cp:revision>
  <dcterms:created xsi:type="dcterms:W3CDTF">2025-05-14T10:37:51Z</dcterms:created>
  <dcterms:modified xsi:type="dcterms:W3CDTF">2025-05-14T11:00:06Z</dcterms:modified>
</cp:coreProperties>
</file>