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74"/>
    <p:restoredTop sz="94618"/>
  </p:normalViewPr>
  <p:slideViewPr>
    <p:cSldViewPr snapToGrid="0">
      <p:cViewPr varScale="1">
        <p:scale>
          <a:sx n="93" d="100"/>
          <a:sy n="93" d="100"/>
        </p:scale>
        <p:origin x="21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2B9AFF-22DE-40AB-DA22-DDA1E01A6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5E6A32-518A-54B4-A10D-6CDF76BAEA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6C43B6-789E-B425-4832-0ACA0CCC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E5E0-BE5B-454A-821E-B933A78AB638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129730-D18E-A731-02C1-775EFDFBF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225CA7-AB1A-06CF-6852-DD7AB37E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9413-86A4-E64E-BC46-AE70449E05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92944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CFE4E4-1031-7C3F-B978-E4F3A3AC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E1E932-C784-3FD1-9494-6005E336B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B63E3D-1515-3567-B8ED-65CA9068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E5E0-BE5B-454A-821E-B933A78AB638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55CA08-407B-9512-95AE-4085386A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7BADEE-167E-B15A-9EFD-DAFC7F2F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9413-86A4-E64E-BC46-AE70449E05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7980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DADBF0A-01CC-0170-4173-39571E21E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69D937-FFB2-13FC-C434-78CFA155A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3BF0EC-8471-6809-F2B9-E5F5EBB92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E5E0-BE5B-454A-821E-B933A78AB638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7F7C1A-F95A-3510-33AA-7B057FDB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063652-7AAB-A721-C27B-5EF0D2555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9413-86A4-E64E-BC46-AE70449E05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4733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9F9B54-DAB7-C651-D378-D902E29FC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5A1D47-B44E-5D47-9D5F-B6DE56410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41DC24-2985-7459-4A92-BCEE80D91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E5E0-BE5B-454A-821E-B933A78AB638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E21405-B138-8F68-D74A-B868FB38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D267AB-AC6B-3714-0257-12FB425C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9413-86A4-E64E-BC46-AE70449E05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33200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9851B-FD31-AA12-7FCF-C71CED7A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ED683C-F580-92B1-81E5-B76B91740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6187FB-1B1B-A039-3C50-AF7FF3EC9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E5E0-BE5B-454A-821E-B933A78AB638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9A5112-6378-29E7-20A1-3504B335E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2F9D4B-225F-6669-CB21-41134831D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9413-86A4-E64E-BC46-AE70449E05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74269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31EF2F-8574-AFFD-E2EF-C1FAB58A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4BE995-F99A-B96E-BD24-F5D2958DFC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26745F0-ACF4-D65B-57A3-CEE476A4EB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10812BC-76E6-E9EC-C06D-00F90EC4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E5E0-BE5B-454A-821E-B933A78AB638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736A5F-DEDF-CE5F-7F4D-6445A5D16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8FDE937-6AD2-22CE-CAC4-B01E6829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9413-86A4-E64E-BC46-AE70449E05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3864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D99ADE-4B6C-62E9-8969-44C8B433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4713E6-0536-8F3A-E336-9FF7A8818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A055A1F-F7F4-FA8E-35D2-715E794BD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BB7772C-341E-5690-B7B7-AA5F6B227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88B8C8B-CEE9-CE44-6A94-854D300F15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C3DEB12-E316-A20A-C4EC-72BA3EF7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E5E0-BE5B-454A-821E-B933A78AB638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1DACFF8-A453-5766-716D-20FE289A4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355D3F7-8D67-CB67-C863-332CC7DA7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9413-86A4-E64E-BC46-AE70449E05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92207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EF5842-7787-E9C5-B30A-7452ABB04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056573-5776-4E42-D5BB-94BEE32E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E5E0-BE5B-454A-821E-B933A78AB638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DC2FDA0-C757-C22C-F2D7-B21EDDF1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9A4D0D8-A4AD-707B-EC98-9C82EDDB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9413-86A4-E64E-BC46-AE70449E05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682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3958DB0-51DB-C787-5302-97E5E8C5F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E5E0-BE5B-454A-821E-B933A78AB638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8538DD7-6FD7-C2D0-3B2F-1BA38804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669B305-41B9-D36C-7897-3F48CFEDB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9413-86A4-E64E-BC46-AE70449E05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72886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071880-4C18-0386-0B7E-709EA8F5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367422-3575-CA20-814F-0A879065F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BDEE86-DF58-5AFF-C288-5FBB0C09A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69467A-A1E5-F8E0-AD1D-FE2A7DCB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E5E0-BE5B-454A-821E-B933A78AB638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D64C59-278C-ED3E-84AA-C5103C28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83535B-0FF8-4DAD-87AF-C27B47E5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9413-86A4-E64E-BC46-AE70449E05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59323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B7EF62-5529-D3FC-AA48-F137049D2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552EC6-3D00-A1E3-A6FA-0F3189C06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2C9D0AE-6D04-96D7-D6E1-5E5D2BBDB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E3A4091-2230-F284-9D89-D1628418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E5E0-BE5B-454A-821E-B933A78AB638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C90A4B-088A-948B-0DB7-07831945A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C8A337-4A0B-BE2C-0A02-71EFA7EC9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F9413-86A4-E64E-BC46-AE70449E05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6204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74018-9CE1-C9D0-37E9-B3D82AC1D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11BD62-B8CB-86C3-C00C-031E69F258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A83DA5-307D-5D79-3EF1-6369CF1FA7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FE5E0-BE5B-454A-821E-B933A78AB638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259DF5-55EE-A4FE-B661-6EC2AEA84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91638C-1DCF-32FC-B501-042B7DAEA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F9413-86A4-E64E-BC46-AE70449E05E1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294571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B1850EB-3DE0-6B7B-51D8-404B2FB8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spc="300" dirty="0"/>
              <a:t>Team Name</a:t>
            </a:r>
            <a:r>
              <a:rPr lang="en-US" b="1" spc="300"/>
              <a:t>: Tiger</a:t>
            </a:r>
            <a:br>
              <a:rPr lang="en-US" b="1" spc="300"/>
            </a:br>
            <a:endParaRPr lang="ru-KZ" b="1" spc="300" dirty="0"/>
          </a:p>
        </p:txBody>
      </p:sp>
    </p:spTree>
    <p:extLst>
      <p:ext uri="{BB962C8B-B14F-4D97-AF65-F5344CB8AC3E}">
        <p14:creationId xmlns:p14="http://schemas.microsoft.com/office/powerpoint/2010/main" val="39791732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5689</TotalTime>
  <Words>5</Words>
  <Application>Microsoft Macintosh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Team Name: Tiger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Айдынбек Мұсабек</dc:creator>
  <cp:lastModifiedBy>Айдынбек Мұсабек</cp:lastModifiedBy>
  <cp:revision>1</cp:revision>
  <dcterms:created xsi:type="dcterms:W3CDTF">2024-09-13T07:42:35Z</dcterms:created>
  <dcterms:modified xsi:type="dcterms:W3CDTF">2024-09-17T06:31:46Z</dcterms:modified>
</cp:coreProperties>
</file>