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700" autoAdjust="0"/>
  </p:normalViewPr>
  <p:slideViewPr>
    <p:cSldViewPr snapToGrid="0">
      <p:cViewPr varScale="1">
        <p:scale>
          <a:sx n="118" d="100"/>
          <a:sy n="118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271A-CE38-441D-A22C-E2404A0C7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604EC-2ACB-49D2-BDFD-87F07ACF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39FC-3965-4F1D-8920-54DD9B8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97BD2-ECC9-4156-8391-D9675475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AF36-F6B1-49A9-8A9E-02728746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0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2E15-D313-4512-A9B6-AA3EFE4A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7FFE6-EE6E-435C-8786-1E65A942F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9744-3A37-46C7-A778-CCCD7EFD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F6102-2A42-466C-9555-20701FCC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644D-C753-473F-8AE5-7F149D2B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F5DDB-2940-4F69-BDB2-D2E2603AA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73906-E19E-481C-82A3-73043B02B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C572-E279-4FFF-810B-4758BACE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653D-1DE6-4CB4-A14E-A9726572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EAA6-4BD6-4428-A2B1-EA1031B2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7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3EE8-6133-407B-AC5D-84B8650A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F28C-8AFB-4C44-8E95-AEB225D4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4B3E-57BD-499C-8637-B895580E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BA306-4BD1-4A84-8884-6702C39F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1D2E-7FFE-4736-9B79-8DE7F608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FA6-300F-4DBF-B426-6711CE55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5D556-66D0-4657-9C6C-031DF59F8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2E1D-7F03-4804-AA0C-CEA9B2E2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7E-262F-4260-9AD5-98E6AC63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C0B3-319C-4C05-8205-B9018150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8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005E-4A0E-4C6B-80E3-F897F870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6274-8F70-46A8-A57F-1DF8595D7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06543-79F4-4B46-A5E8-FE8CEB8D5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8AF08-7A53-4194-A199-C9CC209D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0958E-F979-4010-8EF9-2DDBB4E3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1A05-6AE1-4B5B-835E-37182F98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0A85-2E43-4664-A119-115A0363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9DF49-BEED-445F-AA18-7C22A7B4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E7674-46E4-4F96-9B77-8302CED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55754-0C75-4ADD-B7A9-9E79D21AD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627E3-E87A-46DA-8BD0-30FDA3D6C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5EB49-42CD-4B94-9E09-D51D1FBA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ED9E1-AB55-49CB-B01D-94A13E22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982BE-355F-43BE-840F-C509B6DD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A569-6DC5-4EE4-986C-3ED1D74B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50306-F995-40BE-B602-405AA500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687A6-B753-4D1F-B828-576BF6CA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EFC1E-5502-46FA-BD90-C3107DAD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6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537CC-E2D0-461B-9E9A-DFFB8101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56350-6AF5-4782-8522-1415AAA8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0F81A-30E1-443D-AEBB-DE1AB508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2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860-1658-4D1C-96FE-0A3542AB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85C4-3F61-4129-9D42-CECF0A24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88F69-0274-4070-9DEB-B943E8D64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8E47-1978-46ED-8009-ADD2B272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F3FA5-307B-4C9F-A0E2-F754E298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2CC95-6315-4EDD-B2EC-AFF3AA4B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4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D18E-E8B4-499C-B87C-C0F86E25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DD92B-85E4-4F1B-A1F2-C775FD84D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8079-DBB5-45DF-B3C8-D56447172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54141-2624-4D2F-9B06-536F5947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BD4CF-AFFA-4B41-8D3B-2CDF8552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E8EE-2B36-41A9-BC54-B86A3BB2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5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F670C-EE40-4A96-8B4E-01A4C14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5D90-DEF3-4DEB-A4F0-CC359BC4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A395-3098-4747-B60A-B9B25CA7D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7C75-DB55-443C-BE2B-024F30896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D800-3FB3-441F-8A6D-364BC9DA2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4ABA9-89C7-4714-A4C7-C87DA3EAB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A8E2-4CEA-45F4-A5AC-6E2D98E9D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007910B-E1BC-465A-B65A-A09AF9FF6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586" y="1797133"/>
            <a:ext cx="5437900" cy="458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E9C8C5-9CDD-4EE5-BA1F-43B06517FF87}"/>
              </a:ext>
            </a:extLst>
          </p:cNvPr>
          <p:cNvSpPr txBox="1"/>
          <p:nvPr/>
        </p:nvSpPr>
        <p:spPr>
          <a:xfrm flipH="1">
            <a:off x="4877577" y="1082351"/>
            <a:ext cx="243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N-Model: 68% Accuracy</a:t>
            </a:r>
          </a:p>
        </p:txBody>
      </p:sp>
    </p:spTree>
    <p:extLst>
      <p:ext uri="{BB962C8B-B14F-4D97-AF65-F5344CB8AC3E}">
        <p14:creationId xmlns:p14="http://schemas.microsoft.com/office/powerpoint/2010/main" val="215563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E9C8C5-9CDD-4EE5-BA1F-43B06517FF87}"/>
              </a:ext>
            </a:extLst>
          </p:cNvPr>
          <p:cNvSpPr txBox="1"/>
          <p:nvPr/>
        </p:nvSpPr>
        <p:spPr>
          <a:xfrm flipH="1">
            <a:off x="4015919" y="1082351"/>
            <a:ext cx="402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Multinomial Naïve Bayes</a:t>
            </a:r>
            <a:r>
              <a:rPr lang="en-US" b="1" dirty="0"/>
              <a:t> : 84% Accuracy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985FFA-830E-4225-9E68-6CDA3C49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07" y="1959182"/>
            <a:ext cx="4659962" cy="38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7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E9C8C5-9CDD-4EE5-BA1F-43B06517FF87}"/>
              </a:ext>
            </a:extLst>
          </p:cNvPr>
          <p:cNvSpPr txBox="1"/>
          <p:nvPr/>
        </p:nvSpPr>
        <p:spPr>
          <a:xfrm flipH="1">
            <a:off x="4410463" y="1082351"/>
            <a:ext cx="337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Passive Aggressive: 96% Accuracy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A6A610-20A6-403C-BD04-BC6D2034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690688"/>
            <a:ext cx="43053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7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E9C8C5-9CDD-4EE5-BA1F-43B06517FF87}"/>
              </a:ext>
            </a:extLst>
          </p:cNvPr>
          <p:cNvSpPr txBox="1"/>
          <p:nvPr/>
        </p:nvSpPr>
        <p:spPr>
          <a:xfrm flipH="1">
            <a:off x="4367784" y="1210554"/>
            <a:ext cx="34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 97% Accuracy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270091-4B8B-4C92-9CBB-2F8921C9D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53" y="2119288"/>
            <a:ext cx="4421094" cy="34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43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E9C8C5-9CDD-4EE5-BA1F-43B06517FF87}"/>
              </a:ext>
            </a:extLst>
          </p:cNvPr>
          <p:cNvSpPr txBox="1"/>
          <p:nvPr/>
        </p:nvSpPr>
        <p:spPr>
          <a:xfrm flipH="1">
            <a:off x="3794977" y="1127453"/>
            <a:ext cx="460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ＭＳ Ｐゴシック" charset="0"/>
              </a:rPr>
              <a:t>Long-Short-Term-Memory </a:t>
            </a:r>
            <a:r>
              <a:rPr lang="en-US" b="1" dirty="0"/>
              <a:t>: 90% Accuracy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9DADB-7382-17FC-DC60-4444E73A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64" y="1779815"/>
            <a:ext cx="4356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7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Momin</dc:creator>
  <cp:lastModifiedBy>Cantu, Timothy</cp:lastModifiedBy>
  <cp:revision>2</cp:revision>
  <dcterms:created xsi:type="dcterms:W3CDTF">2022-04-28T21:54:41Z</dcterms:created>
  <dcterms:modified xsi:type="dcterms:W3CDTF">2022-04-29T18:44:51Z</dcterms:modified>
</cp:coreProperties>
</file>