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6" r:id="rId1"/>
  </p:sldMasterIdLst>
  <p:sldIdLst>
    <p:sldId id="256" r:id="rId2"/>
    <p:sldId id="269" r:id="rId3"/>
    <p:sldId id="257" r:id="rId4"/>
    <p:sldId id="258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C10804-8CAE-478B-A74D-84124C0657EF}" v="108" dt="2024-06-05T11:13:22.096"/>
    <p1510:client id="{8DA52A80-E065-4CF6-9AC8-ECB81F5211CC}" v="304" dt="2024-06-05T12:09:47.297"/>
    <p1510:client id="{BB138879-E3EF-4CC8-BB4B-7F9260BF0100}" v="52" dt="2024-06-05T01:23:27.727"/>
    <p1510:client id="{D7123605-44F4-4CAF-BD18-A4285FCE332E}" v="187" dt="2024-06-05T01:02:07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10604-8920-4069-9BCE-AF443CFC81C9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E0F1627-F693-4BDD-865F-1FA11E11CE64}">
      <dgm:prSet/>
      <dgm:spPr/>
      <dgm:t>
        <a:bodyPr/>
        <a:lstStyle/>
        <a:p>
          <a:r>
            <a:rPr lang="en-150" b="0" i="0" baseline="0"/>
            <a:t>Classification of speeches as populist or non-populist using fine-tuned pre-trained language models.</a:t>
          </a:r>
          <a:endParaRPr lang="en-US"/>
        </a:p>
      </dgm:t>
    </dgm:pt>
    <dgm:pt modelId="{C56F9206-FC57-491B-B3E2-91F0E884852B}" type="parTrans" cxnId="{9ABDF1DF-A888-48FB-B149-97510ED2B991}">
      <dgm:prSet/>
      <dgm:spPr/>
      <dgm:t>
        <a:bodyPr/>
        <a:lstStyle/>
        <a:p>
          <a:endParaRPr lang="en-US"/>
        </a:p>
      </dgm:t>
    </dgm:pt>
    <dgm:pt modelId="{975E1859-8DBE-4D98-9E96-C8AA821E5BC6}" type="sibTrans" cxnId="{9ABDF1DF-A888-48FB-B149-97510ED2B991}">
      <dgm:prSet/>
      <dgm:spPr/>
      <dgm:t>
        <a:bodyPr/>
        <a:lstStyle/>
        <a:p>
          <a:endParaRPr lang="en-US"/>
        </a:p>
      </dgm:t>
    </dgm:pt>
    <dgm:pt modelId="{FE960A07-136F-41CC-B768-E3C6C109E786}">
      <dgm:prSet/>
      <dgm:spPr/>
      <dgm:t>
        <a:bodyPr/>
        <a:lstStyle/>
        <a:p>
          <a:r>
            <a:rPr lang="en-150" b="0" i="0" baseline="0"/>
            <a:t>Models evaluated:</a:t>
          </a:r>
          <a:r>
            <a:rPr lang="en-150"/>
            <a:t> </a:t>
          </a:r>
          <a:endParaRPr lang="en-US"/>
        </a:p>
      </dgm:t>
    </dgm:pt>
    <dgm:pt modelId="{723D4BCA-27E3-42D9-8953-1D7B0BD9AB9F}" type="parTrans" cxnId="{A9D2D32F-9929-47B9-8224-0EFFABF9223D}">
      <dgm:prSet/>
      <dgm:spPr/>
      <dgm:t>
        <a:bodyPr/>
        <a:lstStyle/>
        <a:p>
          <a:endParaRPr lang="en-US"/>
        </a:p>
      </dgm:t>
    </dgm:pt>
    <dgm:pt modelId="{ADC568BB-E464-49BE-BC32-A337B005F000}" type="sibTrans" cxnId="{A9D2D32F-9929-47B9-8224-0EFFABF9223D}">
      <dgm:prSet/>
      <dgm:spPr/>
      <dgm:t>
        <a:bodyPr/>
        <a:lstStyle/>
        <a:p>
          <a:endParaRPr lang="en-US"/>
        </a:p>
      </dgm:t>
    </dgm:pt>
    <dgm:pt modelId="{1A5AC490-40E5-4B1E-9207-23DEAFEEFA76}">
      <dgm:prSet/>
      <dgm:spPr/>
      <dgm:t>
        <a:bodyPr/>
        <a:lstStyle/>
        <a:p>
          <a:r>
            <a:rPr lang="en-150" b="0" i="0" baseline="0"/>
            <a:t>BERT-tiny</a:t>
          </a:r>
          <a:endParaRPr lang="en-US"/>
        </a:p>
      </dgm:t>
    </dgm:pt>
    <dgm:pt modelId="{FCD13131-DCB8-47F8-8C3C-CB043B8344A6}" type="parTrans" cxnId="{CCA55754-62A1-4C83-A1E4-081D0EB7F32F}">
      <dgm:prSet/>
      <dgm:spPr/>
      <dgm:t>
        <a:bodyPr/>
        <a:lstStyle/>
        <a:p>
          <a:endParaRPr lang="en-US"/>
        </a:p>
      </dgm:t>
    </dgm:pt>
    <dgm:pt modelId="{B7A14F50-3344-4A0E-B1E5-B8931DE43EAB}" type="sibTrans" cxnId="{CCA55754-62A1-4C83-A1E4-081D0EB7F32F}">
      <dgm:prSet/>
      <dgm:spPr/>
      <dgm:t>
        <a:bodyPr/>
        <a:lstStyle/>
        <a:p>
          <a:endParaRPr lang="en-US"/>
        </a:p>
      </dgm:t>
    </dgm:pt>
    <dgm:pt modelId="{EF2AE913-F87D-49F4-8FD2-09F06DD3BFF3}">
      <dgm:prSet/>
      <dgm:spPr/>
      <dgm:t>
        <a:bodyPr/>
        <a:lstStyle/>
        <a:p>
          <a:r>
            <a:rPr lang="en-150" b="0" i="0" baseline="0"/>
            <a:t>BERT-large</a:t>
          </a:r>
          <a:endParaRPr lang="en-US"/>
        </a:p>
      </dgm:t>
    </dgm:pt>
    <dgm:pt modelId="{F3C92238-7409-4CEC-BACC-97CD92D8F8CD}" type="parTrans" cxnId="{9CE7DA0C-12B6-4088-B874-1647F69E5EBC}">
      <dgm:prSet/>
      <dgm:spPr/>
      <dgm:t>
        <a:bodyPr/>
        <a:lstStyle/>
        <a:p>
          <a:endParaRPr lang="en-US"/>
        </a:p>
      </dgm:t>
    </dgm:pt>
    <dgm:pt modelId="{97FC09A1-1ED8-42BF-9293-EA5BD7F52689}" type="sibTrans" cxnId="{9CE7DA0C-12B6-4088-B874-1647F69E5EBC}">
      <dgm:prSet/>
      <dgm:spPr/>
      <dgm:t>
        <a:bodyPr/>
        <a:lstStyle/>
        <a:p>
          <a:endParaRPr lang="en-US"/>
        </a:p>
      </dgm:t>
    </dgm:pt>
    <dgm:pt modelId="{20242E54-1443-4AC7-A801-A551188B5CFB}">
      <dgm:prSet/>
      <dgm:spPr/>
      <dgm:t>
        <a:bodyPr/>
        <a:lstStyle/>
        <a:p>
          <a:r>
            <a:rPr lang="en-150"/>
            <a:t>GPT-2</a:t>
          </a:r>
          <a:endParaRPr lang="en-US"/>
        </a:p>
      </dgm:t>
    </dgm:pt>
    <dgm:pt modelId="{A6258612-2DC8-4DAC-B052-C07C8B95CD79}" type="parTrans" cxnId="{FBC83E14-DEF1-4E41-8559-EA6632CC9C96}">
      <dgm:prSet/>
      <dgm:spPr/>
      <dgm:t>
        <a:bodyPr/>
        <a:lstStyle/>
        <a:p>
          <a:endParaRPr lang="en-US"/>
        </a:p>
      </dgm:t>
    </dgm:pt>
    <dgm:pt modelId="{DE0A9A89-1744-4913-955D-E1D3CFBA0DE4}" type="sibTrans" cxnId="{FBC83E14-DEF1-4E41-8559-EA6632CC9C96}">
      <dgm:prSet/>
      <dgm:spPr/>
      <dgm:t>
        <a:bodyPr/>
        <a:lstStyle/>
        <a:p>
          <a:endParaRPr lang="en-US"/>
        </a:p>
      </dgm:t>
    </dgm:pt>
    <dgm:pt modelId="{018A3102-A071-4DBE-B94F-07B5E0FDF1BF}">
      <dgm:prSet/>
      <dgm:spPr/>
      <dgm:t>
        <a:bodyPr/>
        <a:lstStyle/>
        <a:p>
          <a:r>
            <a:rPr lang="en-150"/>
            <a:t>RoBERTa-large</a:t>
          </a:r>
          <a:endParaRPr lang="en-US"/>
        </a:p>
      </dgm:t>
    </dgm:pt>
    <dgm:pt modelId="{2339EA74-5A87-4458-9245-3097F1FEA7E1}" type="parTrans" cxnId="{C8917E1D-BBA3-4E16-A945-205B1E964A5F}">
      <dgm:prSet/>
      <dgm:spPr/>
      <dgm:t>
        <a:bodyPr/>
        <a:lstStyle/>
        <a:p>
          <a:endParaRPr lang="en-US"/>
        </a:p>
      </dgm:t>
    </dgm:pt>
    <dgm:pt modelId="{C4A7FE44-5031-4D77-9451-CF25C44221D6}" type="sibTrans" cxnId="{C8917E1D-BBA3-4E16-A945-205B1E964A5F}">
      <dgm:prSet/>
      <dgm:spPr/>
      <dgm:t>
        <a:bodyPr/>
        <a:lstStyle/>
        <a:p>
          <a:endParaRPr lang="en-US"/>
        </a:p>
      </dgm:t>
    </dgm:pt>
    <dgm:pt modelId="{91009FA6-523D-4A85-93E8-66175919C457}" type="pres">
      <dgm:prSet presAssocID="{43410604-8920-4069-9BCE-AF443CFC81C9}" presName="Name0" presStyleCnt="0">
        <dgm:presLayoutVars>
          <dgm:dir/>
          <dgm:animLvl val="lvl"/>
          <dgm:resizeHandles val="exact"/>
        </dgm:presLayoutVars>
      </dgm:prSet>
      <dgm:spPr/>
    </dgm:pt>
    <dgm:pt modelId="{52B0A828-3380-4928-9693-B93ADB9DC334}" type="pres">
      <dgm:prSet presAssocID="{FE960A07-136F-41CC-B768-E3C6C109E786}" presName="boxAndChildren" presStyleCnt="0"/>
      <dgm:spPr/>
    </dgm:pt>
    <dgm:pt modelId="{1078A618-A7FA-4F7E-9B71-8FFFE7287A77}" type="pres">
      <dgm:prSet presAssocID="{FE960A07-136F-41CC-B768-E3C6C109E786}" presName="parentTextBox" presStyleLbl="node1" presStyleIdx="0" presStyleCnt="2"/>
      <dgm:spPr/>
    </dgm:pt>
    <dgm:pt modelId="{F58925C6-F9BF-4D78-A294-E0A657141B31}" type="pres">
      <dgm:prSet presAssocID="{FE960A07-136F-41CC-B768-E3C6C109E786}" presName="entireBox" presStyleLbl="node1" presStyleIdx="0" presStyleCnt="2"/>
      <dgm:spPr/>
    </dgm:pt>
    <dgm:pt modelId="{91BF7AAA-26CD-4807-884E-62506F6B00BA}" type="pres">
      <dgm:prSet presAssocID="{FE960A07-136F-41CC-B768-E3C6C109E786}" presName="descendantBox" presStyleCnt="0"/>
      <dgm:spPr/>
    </dgm:pt>
    <dgm:pt modelId="{25E86C77-6690-46DF-AEE4-5707F9F74FA7}" type="pres">
      <dgm:prSet presAssocID="{1A5AC490-40E5-4B1E-9207-23DEAFEEFA76}" presName="childTextBox" presStyleLbl="fgAccFollowNode1" presStyleIdx="0" presStyleCnt="4">
        <dgm:presLayoutVars>
          <dgm:bulletEnabled val="1"/>
        </dgm:presLayoutVars>
      </dgm:prSet>
      <dgm:spPr/>
    </dgm:pt>
    <dgm:pt modelId="{DBCBF7F3-987D-48FC-8B00-A2D5873D46C3}" type="pres">
      <dgm:prSet presAssocID="{EF2AE913-F87D-49F4-8FD2-09F06DD3BFF3}" presName="childTextBox" presStyleLbl="fgAccFollowNode1" presStyleIdx="1" presStyleCnt="4">
        <dgm:presLayoutVars>
          <dgm:bulletEnabled val="1"/>
        </dgm:presLayoutVars>
      </dgm:prSet>
      <dgm:spPr/>
    </dgm:pt>
    <dgm:pt modelId="{8C6E5362-600A-43E4-84EE-A1EFCB1B27B6}" type="pres">
      <dgm:prSet presAssocID="{20242E54-1443-4AC7-A801-A551188B5CFB}" presName="childTextBox" presStyleLbl="fgAccFollowNode1" presStyleIdx="2" presStyleCnt="4">
        <dgm:presLayoutVars>
          <dgm:bulletEnabled val="1"/>
        </dgm:presLayoutVars>
      </dgm:prSet>
      <dgm:spPr/>
    </dgm:pt>
    <dgm:pt modelId="{489A3126-0878-41C2-BBB8-7B3EEDC9713E}" type="pres">
      <dgm:prSet presAssocID="{018A3102-A071-4DBE-B94F-07B5E0FDF1BF}" presName="childTextBox" presStyleLbl="fgAccFollowNode1" presStyleIdx="3" presStyleCnt="4">
        <dgm:presLayoutVars>
          <dgm:bulletEnabled val="1"/>
        </dgm:presLayoutVars>
      </dgm:prSet>
      <dgm:spPr/>
    </dgm:pt>
    <dgm:pt modelId="{042FDDE6-4FD5-48E0-8271-2475A0AA232C}" type="pres">
      <dgm:prSet presAssocID="{975E1859-8DBE-4D98-9E96-C8AA821E5BC6}" presName="sp" presStyleCnt="0"/>
      <dgm:spPr/>
    </dgm:pt>
    <dgm:pt modelId="{5869EA0D-EA12-4BBD-B4D7-69B49D965A05}" type="pres">
      <dgm:prSet presAssocID="{1E0F1627-F693-4BDD-865F-1FA11E11CE64}" presName="arrowAndChildren" presStyleCnt="0"/>
      <dgm:spPr/>
    </dgm:pt>
    <dgm:pt modelId="{7DF0408B-8B4E-4DF2-90A4-5F2546324ECD}" type="pres">
      <dgm:prSet presAssocID="{1E0F1627-F693-4BDD-865F-1FA11E11CE64}" presName="parentTextArrow" presStyleLbl="node1" presStyleIdx="1" presStyleCnt="2"/>
      <dgm:spPr/>
    </dgm:pt>
  </dgm:ptLst>
  <dgm:cxnLst>
    <dgm:cxn modelId="{9CE7DA0C-12B6-4088-B874-1647F69E5EBC}" srcId="{FE960A07-136F-41CC-B768-E3C6C109E786}" destId="{EF2AE913-F87D-49F4-8FD2-09F06DD3BFF3}" srcOrd="1" destOrd="0" parTransId="{F3C92238-7409-4CEC-BACC-97CD92D8F8CD}" sibTransId="{97FC09A1-1ED8-42BF-9293-EA5BD7F52689}"/>
    <dgm:cxn modelId="{FBC83E14-DEF1-4E41-8559-EA6632CC9C96}" srcId="{FE960A07-136F-41CC-B768-E3C6C109E786}" destId="{20242E54-1443-4AC7-A801-A551188B5CFB}" srcOrd="2" destOrd="0" parTransId="{A6258612-2DC8-4DAC-B052-C07C8B95CD79}" sibTransId="{DE0A9A89-1744-4913-955D-E1D3CFBA0DE4}"/>
    <dgm:cxn modelId="{C8917E1D-BBA3-4E16-A945-205B1E964A5F}" srcId="{FE960A07-136F-41CC-B768-E3C6C109E786}" destId="{018A3102-A071-4DBE-B94F-07B5E0FDF1BF}" srcOrd="3" destOrd="0" parTransId="{2339EA74-5A87-4458-9245-3097F1FEA7E1}" sibTransId="{C4A7FE44-5031-4D77-9451-CF25C44221D6}"/>
    <dgm:cxn modelId="{5A1BDA26-C82C-46C6-934A-50CF25685249}" type="presOf" srcId="{018A3102-A071-4DBE-B94F-07B5E0FDF1BF}" destId="{489A3126-0878-41C2-BBB8-7B3EEDC9713E}" srcOrd="0" destOrd="0" presId="urn:microsoft.com/office/officeart/2005/8/layout/process4"/>
    <dgm:cxn modelId="{A9D2D32F-9929-47B9-8224-0EFFABF9223D}" srcId="{43410604-8920-4069-9BCE-AF443CFC81C9}" destId="{FE960A07-136F-41CC-B768-E3C6C109E786}" srcOrd="1" destOrd="0" parTransId="{723D4BCA-27E3-42D9-8953-1D7B0BD9AB9F}" sibTransId="{ADC568BB-E464-49BE-BC32-A337B005F000}"/>
    <dgm:cxn modelId="{275F7331-2955-4257-9E6A-4A9951EC5CE0}" type="presOf" srcId="{FE960A07-136F-41CC-B768-E3C6C109E786}" destId="{F58925C6-F9BF-4D78-A294-E0A657141B31}" srcOrd="1" destOrd="0" presId="urn:microsoft.com/office/officeart/2005/8/layout/process4"/>
    <dgm:cxn modelId="{CCA55754-62A1-4C83-A1E4-081D0EB7F32F}" srcId="{FE960A07-136F-41CC-B768-E3C6C109E786}" destId="{1A5AC490-40E5-4B1E-9207-23DEAFEEFA76}" srcOrd="0" destOrd="0" parTransId="{FCD13131-DCB8-47F8-8C3C-CB043B8344A6}" sibTransId="{B7A14F50-3344-4A0E-B1E5-B8931DE43EAB}"/>
    <dgm:cxn modelId="{BA13A099-9343-4431-8382-D0C20B01F93A}" type="presOf" srcId="{1E0F1627-F693-4BDD-865F-1FA11E11CE64}" destId="{7DF0408B-8B4E-4DF2-90A4-5F2546324ECD}" srcOrd="0" destOrd="0" presId="urn:microsoft.com/office/officeart/2005/8/layout/process4"/>
    <dgm:cxn modelId="{92ACCBA8-D139-47F4-A6FA-CBD9C7BD58DA}" type="presOf" srcId="{EF2AE913-F87D-49F4-8FD2-09F06DD3BFF3}" destId="{DBCBF7F3-987D-48FC-8B00-A2D5873D46C3}" srcOrd="0" destOrd="0" presId="urn:microsoft.com/office/officeart/2005/8/layout/process4"/>
    <dgm:cxn modelId="{802E08AB-D330-4285-B11D-65090BBD6228}" type="presOf" srcId="{20242E54-1443-4AC7-A801-A551188B5CFB}" destId="{8C6E5362-600A-43E4-84EE-A1EFCB1B27B6}" srcOrd="0" destOrd="0" presId="urn:microsoft.com/office/officeart/2005/8/layout/process4"/>
    <dgm:cxn modelId="{75F7A8B9-EBAE-426E-B9C0-6612F40E8545}" type="presOf" srcId="{FE960A07-136F-41CC-B768-E3C6C109E786}" destId="{1078A618-A7FA-4F7E-9B71-8FFFE7287A77}" srcOrd="0" destOrd="0" presId="urn:microsoft.com/office/officeart/2005/8/layout/process4"/>
    <dgm:cxn modelId="{9ABDF1DF-A888-48FB-B149-97510ED2B991}" srcId="{43410604-8920-4069-9BCE-AF443CFC81C9}" destId="{1E0F1627-F693-4BDD-865F-1FA11E11CE64}" srcOrd="0" destOrd="0" parTransId="{C56F9206-FC57-491B-B3E2-91F0E884852B}" sibTransId="{975E1859-8DBE-4D98-9E96-C8AA821E5BC6}"/>
    <dgm:cxn modelId="{409935FC-EC3B-498F-8219-79A116EE3489}" type="presOf" srcId="{1A5AC490-40E5-4B1E-9207-23DEAFEEFA76}" destId="{25E86C77-6690-46DF-AEE4-5707F9F74FA7}" srcOrd="0" destOrd="0" presId="urn:microsoft.com/office/officeart/2005/8/layout/process4"/>
    <dgm:cxn modelId="{98A48BFD-ECDD-4D23-926B-C687A3FF5690}" type="presOf" srcId="{43410604-8920-4069-9BCE-AF443CFC81C9}" destId="{91009FA6-523D-4A85-93E8-66175919C457}" srcOrd="0" destOrd="0" presId="urn:microsoft.com/office/officeart/2005/8/layout/process4"/>
    <dgm:cxn modelId="{DF25E23F-D920-4D82-99D7-E88D7FB05AE7}" type="presParOf" srcId="{91009FA6-523D-4A85-93E8-66175919C457}" destId="{52B0A828-3380-4928-9693-B93ADB9DC334}" srcOrd="0" destOrd="0" presId="urn:microsoft.com/office/officeart/2005/8/layout/process4"/>
    <dgm:cxn modelId="{00534E6B-E043-4F6E-A5A8-2333387C7232}" type="presParOf" srcId="{52B0A828-3380-4928-9693-B93ADB9DC334}" destId="{1078A618-A7FA-4F7E-9B71-8FFFE7287A77}" srcOrd="0" destOrd="0" presId="urn:microsoft.com/office/officeart/2005/8/layout/process4"/>
    <dgm:cxn modelId="{0E3FCC99-5758-459A-96C4-F02369E3C31B}" type="presParOf" srcId="{52B0A828-3380-4928-9693-B93ADB9DC334}" destId="{F58925C6-F9BF-4D78-A294-E0A657141B31}" srcOrd="1" destOrd="0" presId="urn:microsoft.com/office/officeart/2005/8/layout/process4"/>
    <dgm:cxn modelId="{6FF559B6-D3E4-4707-9F1B-FED160C6F6BF}" type="presParOf" srcId="{52B0A828-3380-4928-9693-B93ADB9DC334}" destId="{91BF7AAA-26CD-4807-884E-62506F6B00BA}" srcOrd="2" destOrd="0" presId="urn:microsoft.com/office/officeart/2005/8/layout/process4"/>
    <dgm:cxn modelId="{065E8F40-E340-4ABE-9FE5-0A340D8C227D}" type="presParOf" srcId="{91BF7AAA-26CD-4807-884E-62506F6B00BA}" destId="{25E86C77-6690-46DF-AEE4-5707F9F74FA7}" srcOrd="0" destOrd="0" presId="urn:microsoft.com/office/officeart/2005/8/layout/process4"/>
    <dgm:cxn modelId="{0885E827-F94F-46A3-9342-4CB3C0F3A863}" type="presParOf" srcId="{91BF7AAA-26CD-4807-884E-62506F6B00BA}" destId="{DBCBF7F3-987D-48FC-8B00-A2D5873D46C3}" srcOrd="1" destOrd="0" presId="urn:microsoft.com/office/officeart/2005/8/layout/process4"/>
    <dgm:cxn modelId="{054B8876-16B6-480A-8F24-FFECB71A72A1}" type="presParOf" srcId="{91BF7AAA-26CD-4807-884E-62506F6B00BA}" destId="{8C6E5362-600A-43E4-84EE-A1EFCB1B27B6}" srcOrd="2" destOrd="0" presId="urn:microsoft.com/office/officeart/2005/8/layout/process4"/>
    <dgm:cxn modelId="{052A691E-29B1-49D7-B56B-E33A316DFFB2}" type="presParOf" srcId="{91BF7AAA-26CD-4807-884E-62506F6B00BA}" destId="{489A3126-0878-41C2-BBB8-7B3EEDC9713E}" srcOrd="3" destOrd="0" presId="urn:microsoft.com/office/officeart/2005/8/layout/process4"/>
    <dgm:cxn modelId="{672CC22F-55D0-4263-9150-89A81DBE4972}" type="presParOf" srcId="{91009FA6-523D-4A85-93E8-66175919C457}" destId="{042FDDE6-4FD5-48E0-8271-2475A0AA232C}" srcOrd="1" destOrd="0" presId="urn:microsoft.com/office/officeart/2005/8/layout/process4"/>
    <dgm:cxn modelId="{1C547E7F-2CBA-4999-95D4-C804E30C2591}" type="presParOf" srcId="{91009FA6-523D-4A85-93E8-66175919C457}" destId="{5869EA0D-EA12-4BBD-B4D7-69B49D965A05}" srcOrd="2" destOrd="0" presId="urn:microsoft.com/office/officeart/2005/8/layout/process4"/>
    <dgm:cxn modelId="{DF9888AA-2FBC-4C06-8A6C-A7F7A4BEDBAA}" type="presParOf" srcId="{5869EA0D-EA12-4BBD-B4D7-69B49D965A05}" destId="{7DF0408B-8B4E-4DF2-90A4-5F2546324EC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813C16-1D4D-4CF2-95E6-ED84E9006D4E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826C17F-A6FC-4FD9-AC88-7D23CE5F01E2}">
      <dgm:prSet/>
      <dgm:spPr/>
      <dgm:t>
        <a:bodyPr/>
        <a:lstStyle/>
        <a:p>
          <a:r>
            <a:rPr lang="en-US" b="0" i="0"/>
            <a:t>Populism in political speech: Identifying deceitful media.</a:t>
          </a:r>
          <a:endParaRPr lang="en-US"/>
        </a:p>
      </dgm:t>
    </dgm:pt>
    <dgm:pt modelId="{D919FA3C-ECF3-4658-B5E5-8B057CE9BDDA}" type="parTrans" cxnId="{E09ED554-28D3-4C4D-AB9E-EECF1C710EC6}">
      <dgm:prSet/>
      <dgm:spPr/>
      <dgm:t>
        <a:bodyPr/>
        <a:lstStyle/>
        <a:p>
          <a:endParaRPr lang="en-US"/>
        </a:p>
      </dgm:t>
    </dgm:pt>
    <dgm:pt modelId="{E4D7BEFC-01E2-4199-BDAD-EC094ADC1F87}" type="sibTrans" cxnId="{E09ED554-28D3-4C4D-AB9E-EECF1C710EC6}">
      <dgm:prSet/>
      <dgm:spPr/>
      <dgm:t>
        <a:bodyPr/>
        <a:lstStyle/>
        <a:p>
          <a:endParaRPr lang="en-US"/>
        </a:p>
      </dgm:t>
    </dgm:pt>
    <dgm:pt modelId="{367B8153-D1EE-469A-B0F4-12425E8AC0AA}">
      <dgm:prSet/>
      <dgm:spPr/>
      <dgm:t>
        <a:bodyPr/>
        <a:lstStyle/>
        <a:p>
          <a:r>
            <a:rPr lang="en-US" b="0" i="0"/>
            <a:t>Definition of populist speech: society split into "the pure people" vs "the corrupt elite".</a:t>
          </a:r>
          <a:endParaRPr lang="en-US"/>
        </a:p>
      </dgm:t>
    </dgm:pt>
    <dgm:pt modelId="{61766098-F0BB-45C6-805D-17F00242C341}" type="parTrans" cxnId="{4872CF21-6835-4709-97F9-61BF31175406}">
      <dgm:prSet/>
      <dgm:spPr/>
      <dgm:t>
        <a:bodyPr/>
        <a:lstStyle/>
        <a:p>
          <a:endParaRPr lang="en-US"/>
        </a:p>
      </dgm:t>
    </dgm:pt>
    <dgm:pt modelId="{6BCD87C7-88FE-406E-9C0F-8F68CF7BB1CF}" type="sibTrans" cxnId="{4872CF21-6835-4709-97F9-61BF31175406}">
      <dgm:prSet/>
      <dgm:spPr/>
      <dgm:t>
        <a:bodyPr/>
        <a:lstStyle/>
        <a:p>
          <a:endParaRPr lang="en-US"/>
        </a:p>
      </dgm:t>
    </dgm:pt>
    <dgm:pt modelId="{2C5EE368-B4A4-4E70-AEC9-62E3A0A26B2F}">
      <dgm:prSet/>
      <dgm:spPr/>
      <dgm:t>
        <a:bodyPr/>
        <a:lstStyle/>
        <a:p>
          <a:r>
            <a:rPr lang="en-US" b="0" i="0"/>
            <a:t>Politics as the expression of the people's will.</a:t>
          </a:r>
          <a:endParaRPr lang="en-US"/>
        </a:p>
      </dgm:t>
    </dgm:pt>
    <dgm:pt modelId="{17CF54C8-58F1-44A8-BACE-DC1F06F3C053}" type="parTrans" cxnId="{9F98BFB0-394A-4A5C-81D9-92F57A35E48A}">
      <dgm:prSet/>
      <dgm:spPr/>
      <dgm:t>
        <a:bodyPr/>
        <a:lstStyle/>
        <a:p>
          <a:endParaRPr lang="en-US"/>
        </a:p>
      </dgm:t>
    </dgm:pt>
    <dgm:pt modelId="{F00D879F-425F-479E-8C99-F9D35429417A}" type="sibTrans" cxnId="{9F98BFB0-394A-4A5C-81D9-92F57A35E48A}">
      <dgm:prSet/>
      <dgm:spPr/>
      <dgm:t>
        <a:bodyPr/>
        <a:lstStyle/>
        <a:p>
          <a:endParaRPr lang="en-US"/>
        </a:p>
      </dgm:t>
    </dgm:pt>
    <dgm:pt modelId="{93E2B9D9-F117-4BF0-86B2-F6E4E801F7D0}" type="pres">
      <dgm:prSet presAssocID="{BA813C16-1D4D-4CF2-95E6-ED84E9006D4E}" presName="vert0" presStyleCnt="0">
        <dgm:presLayoutVars>
          <dgm:dir/>
          <dgm:animOne val="branch"/>
          <dgm:animLvl val="lvl"/>
        </dgm:presLayoutVars>
      </dgm:prSet>
      <dgm:spPr/>
    </dgm:pt>
    <dgm:pt modelId="{BFF2E4C1-8D75-46B1-8C81-A3BDF85BF37C}" type="pres">
      <dgm:prSet presAssocID="{A826C17F-A6FC-4FD9-AC88-7D23CE5F01E2}" presName="thickLine" presStyleLbl="alignNode1" presStyleIdx="0" presStyleCnt="3"/>
      <dgm:spPr/>
    </dgm:pt>
    <dgm:pt modelId="{58DBCADA-DB43-4E50-A402-D2E1574C3E0D}" type="pres">
      <dgm:prSet presAssocID="{A826C17F-A6FC-4FD9-AC88-7D23CE5F01E2}" presName="horz1" presStyleCnt="0"/>
      <dgm:spPr/>
    </dgm:pt>
    <dgm:pt modelId="{9CA313F3-6D33-4434-9594-5DB92F952BBB}" type="pres">
      <dgm:prSet presAssocID="{A826C17F-A6FC-4FD9-AC88-7D23CE5F01E2}" presName="tx1" presStyleLbl="revTx" presStyleIdx="0" presStyleCnt="3"/>
      <dgm:spPr/>
    </dgm:pt>
    <dgm:pt modelId="{A02B2DB2-66F1-451D-99A4-9BC3F58B6A40}" type="pres">
      <dgm:prSet presAssocID="{A826C17F-A6FC-4FD9-AC88-7D23CE5F01E2}" presName="vert1" presStyleCnt="0"/>
      <dgm:spPr/>
    </dgm:pt>
    <dgm:pt modelId="{EEFB2D4B-FA43-4382-B601-F83D36D90027}" type="pres">
      <dgm:prSet presAssocID="{367B8153-D1EE-469A-B0F4-12425E8AC0AA}" presName="thickLine" presStyleLbl="alignNode1" presStyleIdx="1" presStyleCnt="3"/>
      <dgm:spPr/>
    </dgm:pt>
    <dgm:pt modelId="{3A3DBC44-40CF-484D-A674-0FA68045726E}" type="pres">
      <dgm:prSet presAssocID="{367B8153-D1EE-469A-B0F4-12425E8AC0AA}" presName="horz1" presStyleCnt="0"/>
      <dgm:spPr/>
    </dgm:pt>
    <dgm:pt modelId="{2CD73209-7342-4DD1-9299-54F1278228A3}" type="pres">
      <dgm:prSet presAssocID="{367B8153-D1EE-469A-B0F4-12425E8AC0AA}" presName="tx1" presStyleLbl="revTx" presStyleIdx="1" presStyleCnt="3"/>
      <dgm:spPr/>
    </dgm:pt>
    <dgm:pt modelId="{8043AB67-9E07-4C9E-8D32-271507D7B926}" type="pres">
      <dgm:prSet presAssocID="{367B8153-D1EE-469A-B0F4-12425E8AC0AA}" presName="vert1" presStyleCnt="0"/>
      <dgm:spPr/>
    </dgm:pt>
    <dgm:pt modelId="{9E15E930-304D-4696-A89C-E8B6C0F18A9B}" type="pres">
      <dgm:prSet presAssocID="{2C5EE368-B4A4-4E70-AEC9-62E3A0A26B2F}" presName="thickLine" presStyleLbl="alignNode1" presStyleIdx="2" presStyleCnt="3"/>
      <dgm:spPr/>
    </dgm:pt>
    <dgm:pt modelId="{369FB77E-04FE-4B54-A247-43E85B5CED12}" type="pres">
      <dgm:prSet presAssocID="{2C5EE368-B4A4-4E70-AEC9-62E3A0A26B2F}" presName="horz1" presStyleCnt="0"/>
      <dgm:spPr/>
    </dgm:pt>
    <dgm:pt modelId="{BF2506A6-F628-4945-BA69-70D9E911D74F}" type="pres">
      <dgm:prSet presAssocID="{2C5EE368-B4A4-4E70-AEC9-62E3A0A26B2F}" presName="tx1" presStyleLbl="revTx" presStyleIdx="2" presStyleCnt="3"/>
      <dgm:spPr/>
    </dgm:pt>
    <dgm:pt modelId="{748F075F-D6EE-4664-A8C0-8E78AF25E9E8}" type="pres">
      <dgm:prSet presAssocID="{2C5EE368-B4A4-4E70-AEC9-62E3A0A26B2F}" presName="vert1" presStyleCnt="0"/>
      <dgm:spPr/>
    </dgm:pt>
  </dgm:ptLst>
  <dgm:cxnLst>
    <dgm:cxn modelId="{4872CF21-6835-4709-97F9-61BF31175406}" srcId="{BA813C16-1D4D-4CF2-95E6-ED84E9006D4E}" destId="{367B8153-D1EE-469A-B0F4-12425E8AC0AA}" srcOrd="1" destOrd="0" parTransId="{61766098-F0BB-45C6-805D-17F00242C341}" sibTransId="{6BCD87C7-88FE-406E-9C0F-8F68CF7BB1CF}"/>
    <dgm:cxn modelId="{45B77E28-04CA-4DA9-9FE1-699D5C0C0D45}" type="presOf" srcId="{BA813C16-1D4D-4CF2-95E6-ED84E9006D4E}" destId="{93E2B9D9-F117-4BF0-86B2-F6E4E801F7D0}" srcOrd="0" destOrd="0" presId="urn:microsoft.com/office/officeart/2008/layout/LinedList"/>
    <dgm:cxn modelId="{67145B44-8B7C-44DF-BE59-D413AB8C324A}" type="presOf" srcId="{A826C17F-A6FC-4FD9-AC88-7D23CE5F01E2}" destId="{9CA313F3-6D33-4434-9594-5DB92F952BBB}" srcOrd="0" destOrd="0" presId="urn:microsoft.com/office/officeart/2008/layout/LinedList"/>
    <dgm:cxn modelId="{E09ED554-28D3-4C4D-AB9E-EECF1C710EC6}" srcId="{BA813C16-1D4D-4CF2-95E6-ED84E9006D4E}" destId="{A826C17F-A6FC-4FD9-AC88-7D23CE5F01E2}" srcOrd="0" destOrd="0" parTransId="{D919FA3C-ECF3-4658-B5E5-8B057CE9BDDA}" sibTransId="{E4D7BEFC-01E2-4199-BDAD-EC094ADC1F87}"/>
    <dgm:cxn modelId="{38986776-387D-427D-B4E4-086A8E545DA3}" type="presOf" srcId="{367B8153-D1EE-469A-B0F4-12425E8AC0AA}" destId="{2CD73209-7342-4DD1-9299-54F1278228A3}" srcOrd="0" destOrd="0" presId="urn:microsoft.com/office/officeart/2008/layout/LinedList"/>
    <dgm:cxn modelId="{0099AE8E-34EB-42F2-BB79-ABAD1BE2B0A7}" type="presOf" srcId="{2C5EE368-B4A4-4E70-AEC9-62E3A0A26B2F}" destId="{BF2506A6-F628-4945-BA69-70D9E911D74F}" srcOrd="0" destOrd="0" presId="urn:microsoft.com/office/officeart/2008/layout/LinedList"/>
    <dgm:cxn modelId="{9F98BFB0-394A-4A5C-81D9-92F57A35E48A}" srcId="{BA813C16-1D4D-4CF2-95E6-ED84E9006D4E}" destId="{2C5EE368-B4A4-4E70-AEC9-62E3A0A26B2F}" srcOrd="2" destOrd="0" parTransId="{17CF54C8-58F1-44A8-BACE-DC1F06F3C053}" sibTransId="{F00D879F-425F-479E-8C99-F9D35429417A}"/>
    <dgm:cxn modelId="{50435EF6-2023-4293-9C66-161DE8269598}" type="presParOf" srcId="{93E2B9D9-F117-4BF0-86B2-F6E4E801F7D0}" destId="{BFF2E4C1-8D75-46B1-8C81-A3BDF85BF37C}" srcOrd="0" destOrd="0" presId="urn:microsoft.com/office/officeart/2008/layout/LinedList"/>
    <dgm:cxn modelId="{6641688F-2290-4866-8303-64DC6F5102CF}" type="presParOf" srcId="{93E2B9D9-F117-4BF0-86B2-F6E4E801F7D0}" destId="{58DBCADA-DB43-4E50-A402-D2E1574C3E0D}" srcOrd="1" destOrd="0" presId="urn:microsoft.com/office/officeart/2008/layout/LinedList"/>
    <dgm:cxn modelId="{EC41C732-D0B8-4AC8-8052-A9B617C66D3C}" type="presParOf" srcId="{58DBCADA-DB43-4E50-A402-D2E1574C3E0D}" destId="{9CA313F3-6D33-4434-9594-5DB92F952BBB}" srcOrd="0" destOrd="0" presId="urn:microsoft.com/office/officeart/2008/layout/LinedList"/>
    <dgm:cxn modelId="{2EC31041-32BA-428E-B623-83149E78B246}" type="presParOf" srcId="{58DBCADA-DB43-4E50-A402-D2E1574C3E0D}" destId="{A02B2DB2-66F1-451D-99A4-9BC3F58B6A40}" srcOrd="1" destOrd="0" presId="urn:microsoft.com/office/officeart/2008/layout/LinedList"/>
    <dgm:cxn modelId="{2D2CCE8D-19A5-4418-B393-8128E6742176}" type="presParOf" srcId="{93E2B9D9-F117-4BF0-86B2-F6E4E801F7D0}" destId="{EEFB2D4B-FA43-4382-B601-F83D36D90027}" srcOrd="2" destOrd="0" presId="urn:microsoft.com/office/officeart/2008/layout/LinedList"/>
    <dgm:cxn modelId="{6141F21A-8ED0-4624-BF85-D7B9DDD43DE8}" type="presParOf" srcId="{93E2B9D9-F117-4BF0-86B2-F6E4E801F7D0}" destId="{3A3DBC44-40CF-484D-A674-0FA68045726E}" srcOrd="3" destOrd="0" presId="urn:microsoft.com/office/officeart/2008/layout/LinedList"/>
    <dgm:cxn modelId="{0E4B48BB-C2A8-4AB0-9B0D-36D27AA25A36}" type="presParOf" srcId="{3A3DBC44-40CF-484D-A674-0FA68045726E}" destId="{2CD73209-7342-4DD1-9299-54F1278228A3}" srcOrd="0" destOrd="0" presId="urn:microsoft.com/office/officeart/2008/layout/LinedList"/>
    <dgm:cxn modelId="{0FF7CBC4-3BB7-411E-B036-F5D6F4998BEE}" type="presParOf" srcId="{3A3DBC44-40CF-484D-A674-0FA68045726E}" destId="{8043AB67-9E07-4C9E-8D32-271507D7B926}" srcOrd="1" destOrd="0" presId="urn:microsoft.com/office/officeart/2008/layout/LinedList"/>
    <dgm:cxn modelId="{E3C3ABED-3E8A-4DA7-B8C7-E94B60943FB3}" type="presParOf" srcId="{93E2B9D9-F117-4BF0-86B2-F6E4E801F7D0}" destId="{9E15E930-304D-4696-A89C-E8B6C0F18A9B}" srcOrd="4" destOrd="0" presId="urn:microsoft.com/office/officeart/2008/layout/LinedList"/>
    <dgm:cxn modelId="{A2AF62CB-855E-4BC4-B39A-AFC1830B6580}" type="presParOf" srcId="{93E2B9D9-F117-4BF0-86B2-F6E4E801F7D0}" destId="{369FB77E-04FE-4B54-A247-43E85B5CED12}" srcOrd="5" destOrd="0" presId="urn:microsoft.com/office/officeart/2008/layout/LinedList"/>
    <dgm:cxn modelId="{9694BEF1-FA96-4195-9717-1B8BF2F83159}" type="presParOf" srcId="{369FB77E-04FE-4B54-A247-43E85B5CED12}" destId="{BF2506A6-F628-4945-BA69-70D9E911D74F}" srcOrd="0" destOrd="0" presId="urn:microsoft.com/office/officeart/2008/layout/LinedList"/>
    <dgm:cxn modelId="{199CB650-ED51-437B-87EC-EE278A18EB78}" type="presParOf" srcId="{369FB77E-04FE-4B54-A247-43E85B5CED12}" destId="{748F075F-D6EE-4664-A8C0-8E78AF25E9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14A56E-7DC5-44E4-83F6-46C5346894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E12F966C-2B67-4E03-BC1A-EA60546CADC1}">
      <dgm:prSet/>
      <dgm:spPr/>
      <dgm:t>
        <a:bodyPr/>
        <a:lstStyle/>
        <a:p>
          <a:pPr>
            <a:lnSpc>
              <a:spcPct val="100000"/>
            </a:lnSpc>
          </a:pPr>
          <a:r>
            <a:rPr lang="en-150" b="0" i="0" baseline="0"/>
            <a:t>500 speeches: 250 populist, 250 non-populist.</a:t>
          </a:r>
          <a:endParaRPr lang="en-US"/>
        </a:p>
      </dgm:t>
    </dgm:pt>
    <dgm:pt modelId="{EECAE3E6-8316-4671-B17A-E6A0A9E3D599}" type="parTrans" cxnId="{C0B0B8E9-3BE0-43A0-AA2C-560D32EEB269}">
      <dgm:prSet/>
      <dgm:spPr/>
      <dgm:t>
        <a:bodyPr/>
        <a:lstStyle/>
        <a:p>
          <a:endParaRPr lang="en-US"/>
        </a:p>
      </dgm:t>
    </dgm:pt>
    <dgm:pt modelId="{AB1BACBB-7959-4B3D-94C0-CD72A30EF9B5}" type="sibTrans" cxnId="{C0B0B8E9-3BE0-43A0-AA2C-560D32EEB269}">
      <dgm:prSet/>
      <dgm:spPr/>
      <dgm:t>
        <a:bodyPr/>
        <a:lstStyle/>
        <a:p>
          <a:endParaRPr lang="en-US"/>
        </a:p>
      </dgm:t>
    </dgm:pt>
    <dgm:pt modelId="{A793EF30-0797-400E-8B26-8ED6EDA6EDD1}">
      <dgm:prSet/>
      <dgm:spPr/>
      <dgm:t>
        <a:bodyPr/>
        <a:lstStyle/>
        <a:p>
          <a:pPr>
            <a:lnSpc>
              <a:spcPct val="100000"/>
            </a:lnSpc>
          </a:pPr>
          <a:r>
            <a:rPr lang="en-150" b="0" i="0" baseline="0"/>
            <a:t>Data format: .xlsx file with speeches and labels.</a:t>
          </a:r>
          <a:endParaRPr lang="en-US"/>
        </a:p>
      </dgm:t>
    </dgm:pt>
    <dgm:pt modelId="{3C87A92D-F127-41F1-A92E-CD504B842CC7}" type="parTrans" cxnId="{FFBBE8AC-5338-40C0-B73D-69B44508341C}">
      <dgm:prSet/>
      <dgm:spPr/>
      <dgm:t>
        <a:bodyPr/>
        <a:lstStyle/>
        <a:p>
          <a:endParaRPr lang="en-US"/>
        </a:p>
      </dgm:t>
    </dgm:pt>
    <dgm:pt modelId="{595A94B2-A408-43AF-BEF8-B000DFE815BF}" type="sibTrans" cxnId="{FFBBE8AC-5338-40C0-B73D-69B44508341C}">
      <dgm:prSet/>
      <dgm:spPr/>
      <dgm:t>
        <a:bodyPr/>
        <a:lstStyle/>
        <a:p>
          <a:endParaRPr lang="en-US"/>
        </a:p>
      </dgm:t>
    </dgm:pt>
    <dgm:pt modelId="{F324257C-2E9D-4124-9140-B67437C1C5FA}">
      <dgm:prSet/>
      <dgm:spPr/>
      <dgm:t>
        <a:bodyPr/>
        <a:lstStyle/>
        <a:p>
          <a:pPr>
            <a:lnSpc>
              <a:spcPct val="100000"/>
            </a:lnSpc>
          </a:pPr>
          <a:r>
            <a:rPr lang="en-150" b="0" i="0" baseline="0"/>
            <a:t>Data sources: Digital repositories, newspaper transcripts, academic material.</a:t>
          </a:r>
          <a:endParaRPr lang="en-US"/>
        </a:p>
      </dgm:t>
    </dgm:pt>
    <dgm:pt modelId="{71A8E571-24A0-4344-A7F7-00B70A187D39}" type="parTrans" cxnId="{1A36D333-B77D-4A10-91DF-89E441B6FB63}">
      <dgm:prSet/>
      <dgm:spPr/>
      <dgm:t>
        <a:bodyPr/>
        <a:lstStyle/>
        <a:p>
          <a:endParaRPr lang="en-US"/>
        </a:p>
      </dgm:t>
    </dgm:pt>
    <dgm:pt modelId="{1185CE24-9281-499E-BA9F-D548508F1C3F}" type="sibTrans" cxnId="{1A36D333-B77D-4A10-91DF-89E441B6FB63}">
      <dgm:prSet/>
      <dgm:spPr/>
      <dgm:t>
        <a:bodyPr/>
        <a:lstStyle/>
        <a:p>
          <a:endParaRPr lang="en-US"/>
        </a:p>
      </dgm:t>
    </dgm:pt>
    <dgm:pt modelId="{123BCCD6-2317-4456-925B-CBF85D0B9B7A}">
      <dgm:prSet/>
      <dgm:spPr/>
      <dgm:t>
        <a:bodyPr/>
        <a:lstStyle/>
        <a:p>
          <a:pPr>
            <a:lnSpc>
              <a:spcPct val="100000"/>
            </a:lnSpc>
          </a:pPr>
          <a:r>
            <a:rPr lang="en-150" b="0" i="0" baseline="0"/>
            <a:t>Language diversity: </a:t>
          </a:r>
          <a:r>
            <a:rPr lang="en-150" b="0" i="0" baseline="0">
              <a:latin typeface="Corbel" panose="020B0503020204020204"/>
            </a:rPr>
            <a:t>peeches</a:t>
          </a:r>
          <a:r>
            <a:rPr lang="en-150" b="0" i="0" baseline="0"/>
            <a:t> translated using deep learning models.</a:t>
          </a:r>
          <a:r>
            <a:rPr lang="en-150" b="0" i="0" baseline="0">
              <a:latin typeface="Corbel" panose="020B0503020204020204"/>
            </a:rPr>
            <a:t> </a:t>
          </a:r>
          <a:endParaRPr lang="en-US"/>
        </a:p>
      </dgm:t>
    </dgm:pt>
    <dgm:pt modelId="{B8CCD3E4-D9DF-413A-9AC3-519A99F15345}" type="parTrans" cxnId="{27343BF7-2CB8-4E86-9D10-AB7E2FEF16F1}">
      <dgm:prSet/>
      <dgm:spPr/>
      <dgm:t>
        <a:bodyPr/>
        <a:lstStyle/>
        <a:p>
          <a:endParaRPr lang="en-US"/>
        </a:p>
      </dgm:t>
    </dgm:pt>
    <dgm:pt modelId="{C2EBDF42-655A-4422-A56B-B50047BCE66E}" type="sibTrans" cxnId="{27343BF7-2CB8-4E86-9D10-AB7E2FEF16F1}">
      <dgm:prSet/>
      <dgm:spPr/>
      <dgm:t>
        <a:bodyPr/>
        <a:lstStyle/>
        <a:p>
          <a:endParaRPr lang="en-US"/>
        </a:p>
      </dgm:t>
    </dgm:pt>
    <dgm:pt modelId="{E559B36E-D0F8-4E27-84B7-D1E2D37AF58A}" type="pres">
      <dgm:prSet presAssocID="{3314A56E-7DC5-44E4-83F6-46C5346894E6}" presName="root" presStyleCnt="0">
        <dgm:presLayoutVars>
          <dgm:dir/>
          <dgm:resizeHandles val="exact"/>
        </dgm:presLayoutVars>
      </dgm:prSet>
      <dgm:spPr/>
    </dgm:pt>
    <dgm:pt modelId="{9B1D7426-BEB1-42CE-92B4-E73C815D137F}" type="pres">
      <dgm:prSet presAssocID="{E12F966C-2B67-4E03-BC1A-EA60546CADC1}" presName="compNode" presStyleCnt="0"/>
      <dgm:spPr/>
    </dgm:pt>
    <dgm:pt modelId="{94A7C189-1C1F-4055-AC34-14A110E51F4C}" type="pres">
      <dgm:prSet presAssocID="{E12F966C-2B67-4E03-BC1A-EA60546CADC1}" presName="bgRect" presStyleLbl="bgShp" presStyleIdx="0" presStyleCnt="4"/>
      <dgm:spPr/>
    </dgm:pt>
    <dgm:pt modelId="{2008D1B4-C1ED-4F73-A2B6-01D31600B38E}" type="pres">
      <dgm:prSet presAssocID="{E12F966C-2B67-4E03-BC1A-EA60546CAD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2966F17F-10DF-41E5-BC10-BB7962BE5559}" type="pres">
      <dgm:prSet presAssocID="{E12F966C-2B67-4E03-BC1A-EA60546CADC1}" presName="spaceRect" presStyleCnt="0"/>
      <dgm:spPr/>
    </dgm:pt>
    <dgm:pt modelId="{640A6031-A1E4-4FBD-99E3-F525EF584AB6}" type="pres">
      <dgm:prSet presAssocID="{E12F966C-2B67-4E03-BC1A-EA60546CADC1}" presName="parTx" presStyleLbl="revTx" presStyleIdx="0" presStyleCnt="4">
        <dgm:presLayoutVars>
          <dgm:chMax val="0"/>
          <dgm:chPref val="0"/>
        </dgm:presLayoutVars>
      </dgm:prSet>
      <dgm:spPr/>
    </dgm:pt>
    <dgm:pt modelId="{EC33C3FE-FD1E-4FEC-94C5-C0D194A5A418}" type="pres">
      <dgm:prSet presAssocID="{AB1BACBB-7959-4B3D-94C0-CD72A30EF9B5}" presName="sibTrans" presStyleCnt="0"/>
      <dgm:spPr/>
    </dgm:pt>
    <dgm:pt modelId="{B2C29996-38DB-4951-9244-E55FBA7EA31E}" type="pres">
      <dgm:prSet presAssocID="{A793EF30-0797-400E-8B26-8ED6EDA6EDD1}" presName="compNode" presStyleCnt="0"/>
      <dgm:spPr/>
    </dgm:pt>
    <dgm:pt modelId="{C5C1DD43-AC6B-4D67-8A64-F14E1C47930F}" type="pres">
      <dgm:prSet presAssocID="{A793EF30-0797-400E-8B26-8ED6EDA6EDD1}" presName="bgRect" presStyleLbl="bgShp" presStyleIdx="1" presStyleCnt="4"/>
      <dgm:spPr/>
    </dgm:pt>
    <dgm:pt modelId="{2F9CFD87-440A-479A-8926-254E984EC257}" type="pres">
      <dgm:prSet presAssocID="{A793EF30-0797-400E-8B26-8ED6EDA6ED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F392FA22-6EB9-43ED-8987-1A9A29807712}" type="pres">
      <dgm:prSet presAssocID="{A793EF30-0797-400E-8B26-8ED6EDA6EDD1}" presName="spaceRect" presStyleCnt="0"/>
      <dgm:spPr/>
    </dgm:pt>
    <dgm:pt modelId="{69C00EA3-80BB-4DF4-A1B8-290E336241F3}" type="pres">
      <dgm:prSet presAssocID="{A793EF30-0797-400E-8B26-8ED6EDA6EDD1}" presName="parTx" presStyleLbl="revTx" presStyleIdx="1" presStyleCnt="4">
        <dgm:presLayoutVars>
          <dgm:chMax val="0"/>
          <dgm:chPref val="0"/>
        </dgm:presLayoutVars>
      </dgm:prSet>
      <dgm:spPr/>
    </dgm:pt>
    <dgm:pt modelId="{5A66BCE0-7213-432C-8C72-E7D71D527488}" type="pres">
      <dgm:prSet presAssocID="{595A94B2-A408-43AF-BEF8-B000DFE815BF}" presName="sibTrans" presStyleCnt="0"/>
      <dgm:spPr/>
    </dgm:pt>
    <dgm:pt modelId="{1A8CFA6F-3869-444C-8F84-C42ECB305054}" type="pres">
      <dgm:prSet presAssocID="{F324257C-2E9D-4124-9140-B67437C1C5FA}" presName="compNode" presStyleCnt="0"/>
      <dgm:spPr/>
    </dgm:pt>
    <dgm:pt modelId="{E0D167B8-E547-49A5-B7A5-23E29A5768DE}" type="pres">
      <dgm:prSet presAssocID="{F324257C-2E9D-4124-9140-B67437C1C5FA}" presName="bgRect" presStyleLbl="bgShp" presStyleIdx="2" presStyleCnt="4"/>
      <dgm:spPr/>
    </dgm:pt>
    <dgm:pt modelId="{81095521-6C96-462A-802F-67F3FA42CA4F}" type="pres">
      <dgm:prSet presAssocID="{F324257C-2E9D-4124-9140-B67437C1C5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iornale"/>
        </a:ext>
      </dgm:extLst>
    </dgm:pt>
    <dgm:pt modelId="{70284D2D-4414-475B-807C-02A4ADFE76BC}" type="pres">
      <dgm:prSet presAssocID="{F324257C-2E9D-4124-9140-B67437C1C5FA}" presName="spaceRect" presStyleCnt="0"/>
      <dgm:spPr/>
    </dgm:pt>
    <dgm:pt modelId="{4D20650F-D221-4C43-B5B2-F7A0278CA43C}" type="pres">
      <dgm:prSet presAssocID="{F324257C-2E9D-4124-9140-B67437C1C5FA}" presName="parTx" presStyleLbl="revTx" presStyleIdx="2" presStyleCnt="4">
        <dgm:presLayoutVars>
          <dgm:chMax val="0"/>
          <dgm:chPref val="0"/>
        </dgm:presLayoutVars>
      </dgm:prSet>
      <dgm:spPr/>
    </dgm:pt>
    <dgm:pt modelId="{21D5A1B5-2BED-48B3-A4FE-D7B31E34450D}" type="pres">
      <dgm:prSet presAssocID="{1185CE24-9281-499E-BA9F-D548508F1C3F}" presName="sibTrans" presStyleCnt="0"/>
      <dgm:spPr/>
    </dgm:pt>
    <dgm:pt modelId="{45173E8B-B65F-4391-8992-CA0AEE551D66}" type="pres">
      <dgm:prSet presAssocID="{123BCCD6-2317-4456-925B-CBF85D0B9B7A}" presName="compNode" presStyleCnt="0"/>
      <dgm:spPr/>
    </dgm:pt>
    <dgm:pt modelId="{9250FA93-1F9B-4262-A8C8-9DC7ED20C5DF}" type="pres">
      <dgm:prSet presAssocID="{123BCCD6-2317-4456-925B-CBF85D0B9B7A}" presName="bgRect" presStyleLbl="bgShp" presStyleIdx="3" presStyleCnt="4"/>
      <dgm:spPr/>
    </dgm:pt>
    <dgm:pt modelId="{115125AC-D39A-4926-9906-4A88CDC36ABB}" type="pres">
      <dgm:prSet presAssocID="{123BCCD6-2317-4456-925B-CBF85D0B9B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atore"/>
        </a:ext>
      </dgm:extLst>
    </dgm:pt>
    <dgm:pt modelId="{C535F0C9-66A6-43FC-A887-8DB71AD2748C}" type="pres">
      <dgm:prSet presAssocID="{123BCCD6-2317-4456-925B-CBF85D0B9B7A}" presName="spaceRect" presStyleCnt="0"/>
      <dgm:spPr/>
    </dgm:pt>
    <dgm:pt modelId="{18A272EB-BE71-4CC4-8EF5-2A619DA8EB00}" type="pres">
      <dgm:prSet presAssocID="{123BCCD6-2317-4456-925B-CBF85D0B9B7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A36D333-B77D-4A10-91DF-89E441B6FB63}" srcId="{3314A56E-7DC5-44E4-83F6-46C5346894E6}" destId="{F324257C-2E9D-4124-9140-B67437C1C5FA}" srcOrd="2" destOrd="0" parTransId="{71A8E571-24A0-4344-A7F7-00B70A187D39}" sibTransId="{1185CE24-9281-499E-BA9F-D548508F1C3F}"/>
    <dgm:cxn modelId="{535ED38A-A566-4BD4-B11F-841B4319CFDE}" type="presOf" srcId="{E12F966C-2B67-4E03-BC1A-EA60546CADC1}" destId="{640A6031-A1E4-4FBD-99E3-F525EF584AB6}" srcOrd="0" destOrd="0" presId="urn:microsoft.com/office/officeart/2018/2/layout/IconVerticalSolidList"/>
    <dgm:cxn modelId="{D3A8CB8E-3639-4306-A512-2B1B88986790}" type="presOf" srcId="{A793EF30-0797-400E-8B26-8ED6EDA6EDD1}" destId="{69C00EA3-80BB-4DF4-A1B8-290E336241F3}" srcOrd="0" destOrd="0" presId="urn:microsoft.com/office/officeart/2018/2/layout/IconVerticalSolidList"/>
    <dgm:cxn modelId="{165469A2-C022-4293-814D-B3DDFACDE2AB}" type="presOf" srcId="{3314A56E-7DC5-44E4-83F6-46C5346894E6}" destId="{E559B36E-D0F8-4E27-84B7-D1E2D37AF58A}" srcOrd="0" destOrd="0" presId="urn:microsoft.com/office/officeart/2018/2/layout/IconVerticalSolidList"/>
    <dgm:cxn modelId="{FFBBE8AC-5338-40C0-B73D-69B44508341C}" srcId="{3314A56E-7DC5-44E4-83F6-46C5346894E6}" destId="{A793EF30-0797-400E-8B26-8ED6EDA6EDD1}" srcOrd="1" destOrd="0" parTransId="{3C87A92D-F127-41F1-A92E-CD504B842CC7}" sibTransId="{595A94B2-A408-43AF-BEF8-B000DFE815BF}"/>
    <dgm:cxn modelId="{E0C58BBF-A9FF-47E3-9862-22A3EC5F8310}" type="presOf" srcId="{F324257C-2E9D-4124-9140-B67437C1C5FA}" destId="{4D20650F-D221-4C43-B5B2-F7A0278CA43C}" srcOrd="0" destOrd="0" presId="urn:microsoft.com/office/officeart/2018/2/layout/IconVerticalSolidList"/>
    <dgm:cxn modelId="{D5BE45D8-8F45-451D-92DE-B5DF3FA89634}" type="presOf" srcId="{123BCCD6-2317-4456-925B-CBF85D0B9B7A}" destId="{18A272EB-BE71-4CC4-8EF5-2A619DA8EB00}" srcOrd="0" destOrd="0" presId="urn:microsoft.com/office/officeart/2018/2/layout/IconVerticalSolidList"/>
    <dgm:cxn modelId="{C0B0B8E9-3BE0-43A0-AA2C-560D32EEB269}" srcId="{3314A56E-7DC5-44E4-83F6-46C5346894E6}" destId="{E12F966C-2B67-4E03-BC1A-EA60546CADC1}" srcOrd="0" destOrd="0" parTransId="{EECAE3E6-8316-4671-B17A-E6A0A9E3D599}" sibTransId="{AB1BACBB-7959-4B3D-94C0-CD72A30EF9B5}"/>
    <dgm:cxn modelId="{27343BF7-2CB8-4E86-9D10-AB7E2FEF16F1}" srcId="{3314A56E-7DC5-44E4-83F6-46C5346894E6}" destId="{123BCCD6-2317-4456-925B-CBF85D0B9B7A}" srcOrd="3" destOrd="0" parTransId="{B8CCD3E4-D9DF-413A-9AC3-519A99F15345}" sibTransId="{C2EBDF42-655A-4422-A56B-B50047BCE66E}"/>
    <dgm:cxn modelId="{48301A51-7934-4B71-8B50-7221E4D5A080}" type="presParOf" srcId="{E559B36E-D0F8-4E27-84B7-D1E2D37AF58A}" destId="{9B1D7426-BEB1-42CE-92B4-E73C815D137F}" srcOrd="0" destOrd="0" presId="urn:microsoft.com/office/officeart/2018/2/layout/IconVerticalSolidList"/>
    <dgm:cxn modelId="{79D052A8-A34E-4DC7-BFDA-7ADCA575FD80}" type="presParOf" srcId="{9B1D7426-BEB1-42CE-92B4-E73C815D137F}" destId="{94A7C189-1C1F-4055-AC34-14A110E51F4C}" srcOrd="0" destOrd="0" presId="urn:microsoft.com/office/officeart/2018/2/layout/IconVerticalSolidList"/>
    <dgm:cxn modelId="{23401288-6467-4A27-B962-28F51592F0F9}" type="presParOf" srcId="{9B1D7426-BEB1-42CE-92B4-E73C815D137F}" destId="{2008D1B4-C1ED-4F73-A2B6-01D31600B38E}" srcOrd="1" destOrd="0" presId="urn:microsoft.com/office/officeart/2018/2/layout/IconVerticalSolidList"/>
    <dgm:cxn modelId="{4A624C25-A608-4C53-BEE7-5BCBB635F570}" type="presParOf" srcId="{9B1D7426-BEB1-42CE-92B4-E73C815D137F}" destId="{2966F17F-10DF-41E5-BC10-BB7962BE5559}" srcOrd="2" destOrd="0" presId="urn:microsoft.com/office/officeart/2018/2/layout/IconVerticalSolidList"/>
    <dgm:cxn modelId="{AC3304D7-74C2-4B68-8F72-6317F8AE3EE7}" type="presParOf" srcId="{9B1D7426-BEB1-42CE-92B4-E73C815D137F}" destId="{640A6031-A1E4-4FBD-99E3-F525EF584AB6}" srcOrd="3" destOrd="0" presId="urn:microsoft.com/office/officeart/2018/2/layout/IconVerticalSolidList"/>
    <dgm:cxn modelId="{FD860E20-872B-4148-869B-9FC0707D3064}" type="presParOf" srcId="{E559B36E-D0F8-4E27-84B7-D1E2D37AF58A}" destId="{EC33C3FE-FD1E-4FEC-94C5-C0D194A5A418}" srcOrd="1" destOrd="0" presId="urn:microsoft.com/office/officeart/2018/2/layout/IconVerticalSolidList"/>
    <dgm:cxn modelId="{F426FE45-D465-4CC9-9B8D-6913AF739151}" type="presParOf" srcId="{E559B36E-D0F8-4E27-84B7-D1E2D37AF58A}" destId="{B2C29996-38DB-4951-9244-E55FBA7EA31E}" srcOrd="2" destOrd="0" presId="urn:microsoft.com/office/officeart/2018/2/layout/IconVerticalSolidList"/>
    <dgm:cxn modelId="{A39A58FE-3658-4F02-B5DC-873D0DF597A2}" type="presParOf" srcId="{B2C29996-38DB-4951-9244-E55FBA7EA31E}" destId="{C5C1DD43-AC6B-4D67-8A64-F14E1C47930F}" srcOrd="0" destOrd="0" presId="urn:microsoft.com/office/officeart/2018/2/layout/IconVerticalSolidList"/>
    <dgm:cxn modelId="{EC08A54D-D45B-4CA8-AF2C-C9027B1536E9}" type="presParOf" srcId="{B2C29996-38DB-4951-9244-E55FBA7EA31E}" destId="{2F9CFD87-440A-479A-8926-254E984EC257}" srcOrd="1" destOrd="0" presId="urn:microsoft.com/office/officeart/2018/2/layout/IconVerticalSolidList"/>
    <dgm:cxn modelId="{BE830CB4-A953-4BDB-96C0-0CEE28CCA92A}" type="presParOf" srcId="{B2C29996-38DB-4951-9244-E55FBA7EA31E}" destId="{F392FA22-6EB9-43ED-8987-1A9A29807712}" srcOrd="2" destOrd="0" presId="urn:microsoft.com/office/officeart/2018/2/layout/IconVerticalSolidList"/>
    <dgm:cxn modelId="{51C8760A-87C5-4E93-A34A-292C27D889CB}" type="presParOf" srcId="{B2C29996-38DB-4951-9244-E55FBA7EA31E}" destId="{69C00EA3-80BB-4DF4-A1B8-290E336241F3}" srcOrd="3" destOrd="0" presId="urn:microsoft.com/office/officeart/2018/2/layout/IconVerticalSolidList"/>
    <dgm:cxn modelId="{97D7DFA5-ED90-4B0C-A36C-0D1486154CFD}" type="presParOf" srcId="{E559B36E-D0F8-4E27-84B7-D1E2D37AF58A}" destId="{5A66BCE0-7213-432C-8C72-E7D71D527488}" srcOrd="3" destOrd="0" presId="urn:microsoft.com/office/officeart/2018/2/layout/IconVerticalSolidList"/>
    <dgm:cxn modelId="{AB116DFE-64DD-4B9D-BD42-D5A1B66D81EB}" type="presParOf" srcId="{E559B36E-D0F8-4E27-84B7-D1E2D37AF58A}" destId="{1A8CFA6F-3869-444C-8F84-C42ECB305054}" srcOrd="4" destOrd="0" presId="urn:microsoft.com/office/officeart/2018/2/layout/IconVerticalSolidList"/>
    <dgm:cxn modelId="{88E5E22E-E920-4F30-A4A5-AE584FF1E76D}" type="presParOf" srcId="{1A8CFA6F-3869-444C-8F84-C42ECB305054}" destId="{E0D167B8-E547-49A5-B7A5-23E29A5768DE}" srcOrd="0" destOrd="0" presId="urn:microsoft.com/office/officeart/2018/2/layout/IconVerticalSolidList"/>
    <dgm:cxn modelId="{115310A0-A13A-4292-AF62-D6583984B567}" type="presParOf" srcId="{1A8CFA6F-3869-444C-8F84-C42ECB305054}" destId="{81095521-6C96-462A-802F-67F3FA42CA4F}" srcOrd="1" destOrd="0" presId="urn:microsoft.com/office/officeart/2018/2/layout/IconVerticalSolidList"/>
    <dgm:cxn modelId="{75912DE6-6583-49E7-A111-53C274C1B7C8}" type="presParOf" srcId="{1A8CFA6F-3869-444C-8F84-C42ECB305054}" destId="{70284D2D-4414-475B-807C-02A4ADFE76BC}" srcOrd="2" destOrd="0" presId="urn:microsoft.com/office/officeart/2018/2/layout/IconVerticalSolidList"/>
    <dgm:cxn modelId="{A9316580-4305-497C-9AB1-13F65AEFEC4B}" type="presParOf" srcId="{1A8CFA6F-3869-444C-8F84-C42ECB305054}" destId="{4D20650F-D221-4C43-B5B2-F7A0278CA43C}" srcOrd="3" destOrd="0" presId="urn:microsoft.com/office/officeart/2018/2/layout/IconVerticalSolidList"/>
    <dgm:cxn modelId="{ADE29ED6-95FC-4425-A6FC-0AACEB27DB81}" type="presParOf" srcId="{E559B36E-D0F8-4E27-84B7-D1E2D37AF58A}" destId="{21D5A1B5-2BED-48B3-A4FE-D7B31E34450D}" srcOrd="5" destOrd="0" presId="urn:microsoft.com/office/officeart/2018/2/layout/IconVerticalSolidList"/>
    <dgm:cxn modelId="{B12EDEC5-E30D-4AB9-8266-894EB258F717}" type="presParOf" srcId="{E559B36E-D0F8-4E27-84B7-D1E2D37AF58A}" destId="{45173E8B-B65F-4391-8992-CA0AEE551D66}" srcOrd="6" destOrd="0" presId="urn:microsoft.com/office/officeart/2018/2/layout/IconVerticalSolidList"/>
    <dgm:cxn modelId="{F9B90ABC-1DAC-4FC5-BCFB-3D69ED55E9D0}" type="presParOf" srcId="{45173E8B-B65F-4391-8992-CA0AEE551D66}" destId="{9250FA93-1F9B-4262-A8C8-9DC7ED20C5DF}" srcOrd="0" destOrd="0" presId="urn:microsoft.com/office/officeart/2018/2/layout/IconVerticalSolidList"/>
    <dgm:cxn modelId="{E358BE96-9A6C-49B3-B8B5-075B1442450D}" type="presParOf" srcId="{45173E8B-B65F-4391-8992-CA0AEE551D66}" destId="{115125AC-D39A-4926-9906-4A88CDC36ABB}" srcOrd="1" destOrd="0" presId="urn:microsoft.com/office/officeart/2018/2/layout/IconVerticalSolidList"/>
    <dgm:cxn modelId="{6C151D21-9BF3-4411-8E79-884A4CDE7749}" type="presParOf" srcId="{45173E8B-B65F-4391-8992-CA0AEE551D66}" destId="{C535F0C9-66A6-43FC-A887-8DB71AD2748C}" srcOrd="2" destOrd="0" presId="urn:microsoft.com/office/officeart/2018/2/layout/IconVerticalSolidList"/>
    <dgm:cxn modelId="{340FF914-B454-4F23-98BF-CC19F1A2DB98}" type="presParOf" srcId="{45173E8B-B65F-4391-8992-CA0AEE551D66}" destId="{18A272EB-BE71-4CC4-8EF5-2A619DA8EB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D69C26-74AD-429D-BCC5-E18204C4D444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A536F0D-94DA-4CAC-9C46-F643F6307C67}">
      <dgm:prSet/>
      <dgm:spPr/>
      <dgm:t>
        <a:bodyPr/>
        <a:lstStyle/>
        <a:p>
          <a:r>
            <a:rPr lang="en-150" b="0" i="0" baseline="0" dirty="0"/>
            <a:t>Dataset split: 80-20 (training-testing).</a:t>
          </a:r>
          <a:endParaRPr lang="en-US" dirty="0"/>
        </a:p>
      </dgm:t>
    </dgm:pt>
    <dgm:pt modelId="{43B58668-8A03-4E68-B947-34FE41AB2273}" type="parTrans" cxnId="{538A5FEC-F72D-49A1-8848-6467BDA086CA}">
      <dgm:prSet/>
      <dgm:spPr/>
      <dgm:t>
        <a:bodyPr/>
        <a:lstStyle/>
        <a:p>
          <a:endParaRPr lang="en-US"/>
        </a:p>
      </dgm:t>
    </dgm:pt>
    <dgm:pt modelId="{7708B0D3-C7D6-4F97-BDDE-65A6A37247E4}" type="sibTrans" cxnId="{538A5FEC-F72D-49A1-8848-6467BDA086CA}">
      <dgm:prSet/>
      <dgm:spPr/>
      <dgm:t>
        <a:bodyPr/>
        <a:lstStyle/>
        <a:p>
          <a:endParaRPr lang="en-US"/>
        </a:p>
      </dgm:t>
    </dgm:pt>
    <dgm:pt modelId="{CC597169-535E-4992-8A9E-BE7BF0BB31A8}">
      <dgm:prSet/>
      <dgm:spPr/>
      <dgm:t>
        <a:bodyPr/>
        <a:lstStyle/>
        <a:p>
          <a:r>
            <a:rPr lang="en-150" b="0" i="0" baseline="0" dirty="0"/>
            <a:t>Tokenization: Using model-specific tokenizers.</a:t>
          </a:r>
          <a:endParaRPr lang="en-US" dirty="0"/>
        </a:p>
      </dgm:t>
    </dgm:pt>
    <dgm:pt modelId="{E06C064C-3DFA-4EE7-9A78-DA095375C57B}" type="parTrans" cxnId="{D2BD4835-3D74-433B-8313-BA90E45BA192}">
      <dgm:prSet/>
      <dgm:spPr/>
      <dgm:t>
        <a:bodyPr/>
        <a:lstStyle/>
        <a:p>
          <a:endParaRPr lang="en-US"/>
        </a:p>
      </dgm:t>
    </dgm:pt>
    <dgm:pt modelId="{644C24AF-DC00-4885-810B-53729B378FEC}" type="sibTrans" cxnId="{D2BD4835-3D74-433B-8313-BA90E45BA192}">
      <dgm:prSet/>
      <dgm:spPr/>
      <dgm:t>
        <a:bodyPr/>
        <a:lstStyle/>
        <a:p>
          <a:endParaRPr lang="en-US"/>
        </a:p>
      </dgm:t>
    </dgm:pt>
    <dgm:pt modelId="{9EE940EF-7674-4B77-B974-3782B0038CD0}">
      <dgm:prSet/>
      <dgm:spPr/>
      <dgm:t>
        <a:bodyPr/>
        <a:lstStyle/>
        <a:p>
          <a:r>
            <a:rPr lang="en-150" b="0" i="0" baseline="0" dirty="0"/>
            <a:t>Attention masks for token differentiation.</a:t>
          </a:r>
          <a:endParaRPr lang="en-US" dirty="0"/>
        </a:p>
      </dgm:t>
    </dgm:pt>
    <dgm:pt modelId="{38F4697E-461E-42A5-88B9-6946F4CA005C}" type="parTrans" cxnId="{7AA6C605-2D40-43EF-AD7B-92DA06D89825}">
      <dgm:prSet/>
      <dgm:spPr/>
      <dgm:t>
        <a:bodyPr/>
        <a:lstStyle/>
        <a:p>
          <a:endParaRPr lang="en-US"/>
        </a:p>
      </dgm:t>
    </dgm:pt>
    <dgm:pt modelId="{9EEEA59E-FC4F-489E-91ED-FB72790D511A}" type="sibTrans" cxnId="{7AA6C605-2D40-43EF-AD7B-92DA06D89825}">
      <dgm:prSet/>
      <dgm:spPr/>
      <dgm:t>
        <a:bodyPr/>
        <a:lstStyle/>
        <a:p>
          <a:endParaRPr lang="en-US"/>
        </a:p>
      </dgm:t>
    </dgm:pt>
    <dgm:pt modelId="{ED338C03-C584-4176-8459-5CC8CEBB3AEB}">
      <dgm:prSet/>
      <dgm:spPr/>
      <dgm:t>
        <a:bodyPr/>
        <a:lstStyle/>
        <a:p>
          <a:r>
            <a:rPr lang="en-150" b="0" i="0" baseline="0" dirty="0"/>
            <a:t>Data loaders for batching and shuffling.</a:t>
          </a:r>
          <a:endParaRPr lang="en-US" dirty="0"/>
        </a:p>
      </dgm:t>
    </dgm:pt>
    <dgm:pt modelId="{89E9EBAC-C970-458E-BA3D-6B477BA922F2}" type="parTrans" cxnId="{709C5776-18A5-4CFE-AB62-8C55419520A5}">
      <dgm:prSet/>
      <dgm:spPr/>
      <dgm:t>
        <a:bodyPr/>
        <a:lstStyle/>
        <a:p>
          <a:endParaRPr lang="en-US"/>
        </a:p>
      </dgm:t>
    </dgm:pt>
    <dgm:pt modelId="{565BB533-859C-4353-9A99-88D093BBFB8E}" type="sibTrans" cxnId="{709C5776-18A5-4CFE-AB62-8C55419520A5}">
      <dgm:prSet/>
      <dgm:spPr/>
      <dgm:t>
        <a:bodyPr/>
        <a:lstStyle/>
        <a:p>
          <a:endParaRPr lang="en-US"/>
        </a:p>
      </dgm:t>
    </dgm:pt>
    <dgm:pt modelId="{54B8EA73-ABAE-418F-99AE-DFDF99D04F48}">
      <dgm:prSet/>
      <dgm:spPr/>
      <dgm:t>
        <a:bodyPr/>
        <a:lstStyle/>
        <a:p>
          <a:pPr rtl="0"/>
          <a:r>
            <a:rPr lang="en-150" b="0" i="0" baseline="0" dirty="0"/>
            <a:t>Custom sequence classification with dropout layer.</a:t>
          </a:r>
          <a:r>
            <a:rPr lang="en-150" b="0" i="0" baseline="0" dirty="0">
              <a:latin typeface="Corbel" panose="020B0503020204020204"/>
            </a:rPr>
            <a:t> </a:t>
          </a:r>
          <a:endParaRPr lang="en-US"/>
        </a:p>
      </dgm:t>
    </dgm:pt>
    <dgm:pt modelId="{C16ACC0B-97E4-47BA-9D2A-BBE41A436F79}" type="parTrans" cxnId="{F8635F0F-952B-492C-A997-80EE9764B852}">
      <dgm:prSet/>
      <dgm:spPr/>
      <dgm:t>
        <a:bodyPr/>
        <a:lstStyle/>
        <a:p>
          <a:endParaRPr lang="en-US"/>
        </a:p>
      </dgm:t>
    </dgm:pt>
    <dgm:pt modelId="{136BFBEC-1D48-48CA-A567-CB59DC6244C0}" type="sibTrans" cxnId="{F8635F0F-952B-492C-A997-80EE9764B852}">
      <dgm:prSet/>
      <dgm:spPr/>
      <dgm:t>
        <a:bodyPr/>
        <a:lstStyle/>
        <a:p>
          <a:endParaRPr lang="en-US"/>
        </a:p>
      </dgm:t>
    </dgm:pt>
    <dgm:pt modelId="{8E729944-F6AB-4FA0-98D3-F8E5F62C06A4}" type="pres">
      <dgm:prSet presAssocID="{BFD69C26-74AD-429D-BCC5-E18204C4D444}" presName="Name0" presStyleCnt="0">
        <dgm:presLayoutVars>
          <dgm:dir/>
          <dgm:resizeHandles val="exact"/>
        </dgm:presLayoutVars>
      </dgm:prSet>
      <dgm:spPr/>
    </dgm:pt>
    <dgm:pt modelId="{4BC3CAE7-8AC7-45E0-B1D0-BACD5D0A892E}" type="pres">
      <dgm:prSet presAssocID="{CA536F0D-94DA-4CAC-9C46-F643F6307C67}" presName="node" presStyleLbl="node1" presStyleIdx="0" presStyleCnt="5">
        <dgm:presLayoutVars>
          <dgm:bulletEnabled val="1"/>
        </dgm:presLayoutVars>
      </dgm:prSet>
      <dgm:spPr/>
    </dgm:pt>
    <dgm:pt modelId="{14C2A5E8-E1D7-406C-8CB4-50A9563E03B0}" type="pres">
      <dgm:prSet presAssocID="{7708B0D3-C7D6-4F97-BDDE-65A6A37247E4}" presName="sibTrans" presStyleLbl="sibTrans1D1" presStyleIdx="0" presStyleCnt="4"/>
      <dgm:spPr/>
    </dgm:pt>
    <dgm:pt modelId="{E14B2111-0180-4AB8-A8F5-8B30D1719D0C}" type="pres">
      <dgm:prSet presAssocID="{7708B0D3-C7D6-4F97-BDDE-65A6A37247E4}" presName="connectorText" presStyleLbl="sibTrans1D1" presStyleIdx="0" presStyleCnt="4"/>
      <dgm:spPr/>
    </dgm:pt>
    <dgm:pt modelId="{E83468F4-6EC7-4BF4-9DB2-3242A4D3381D}" type="pres">
      <dgm:prSet presAssocID="{CC597169-535E-4992-8A9E-BE7BF0BB31A8}" presName="node" presStyleLbl="node1" presStyleIdx="1" presStyleCnt="5">
        <dgm:presLayoutVars>
          <dgm:bulletEnabled val="1"/>
        </dgm:presLayoutVars>
      </dgm:prSet>
      <dgm:spPr/>
    </dgm:pt>
    <dgm:pt modelId="{D5CEB02F-6A17-485F-A08F-3CADFD70CEE6}" type="pres">
      <dgm:prSet presAssocID="{644C24AF-DC00-4885-810B-53729B378FEC}" presName="sibTrans" presStyleLbl="sibTrans1D1" presStyleIdx="1" presStyleCnt="4"/>
      <dgm:spPr/>
    </dgm:pt>
    <dgm:pt modelId="{8519BBC9-54C0-447A-8254-7A51D8648245}" type="pres">
      <dgm:prSet presAssocID="{644C24AF-DC00-4885-810B-53729B378FEC}" presName="connectorText" presStyleLbl="sibTrans1D1" presStyleIdx="1" presStyleCnt="4"/>
      <dgm:spPr/>
    </dgm:pt>
    <dgm:pt modelId="{F615F184-BF23-4EBA-BC50-CF0E87C1209D}" type="pres">
      <dgm:prSet presAssocID="{9EE940EF-7674-4B77-B974-3782B0038CD0}" presName="node" presStyleLbl="node1" presStyleIdx="2" presStyleCnt="5">
        <dgm:presLayoutVars>
          <dgm:bulletEnabled val="1"/>
        </dgm:presLayoutVars>
      </dgm:prSet>
      <dgm:spPr/>
    </dgm:pt>
    <dgm:pt modelId="{A9D9BD58-5399-4B80-A886-3070C9BE2F26}" type="pres">
      <dgm:prSet presAssocID="{9EEEA59E-FC4F-489E-91ED-FB72790D511A}" presName="sibTrans" presStyleLbl="sibTrans1D1" presStyleIdx="2" presStyleCnt="4"/>
      <dgm:spPr/>
    </dgm:pt>
    <dgm:pt modelId="{AB6FACE3-966D-4FC9-86DB-DE4009745FBE}" type="pres">
      <dgm:prSet presAssocID="{9EEEA59E-FC4F-489E-91ED-FB72790D511A}" presName="connectorText" presStyleLbl="sibTrans1D1" presStyleIdx="2" presStyleCnt="4"/>
      <dgm:spPr/>
    </dgm:pt>
    <dgm:pt modelId="{1CD64082-6A8F-40B0-984A-8F14AFFEC9C3}" type="pres">
      <dgm:prSet presAssocID="{ED338C03-C584-4176-8459-5CC8CEBB3AEB}" presName="node" presStyleLbl="node1" presStyleIdx="3" presStyleCnt="5">
        <dgm:presLayoutVars>
          <dgm:bulletEnabled val="1"/>
        </dgm:presLayoutVars>
      </dgm:prSet>
      <dgm:spPr/>
    </dgm:pt>
    <dgm:pt modelId="{0FFA23A9-1F61-43A6-BFD3-418F202926BB}" type="pres">
      <dgm:prSet presAssocID="{565BB533-859C-4353-9A99-88D093BBFB8E}" presName="sibTrans" presStyleLbl="sibTrans1D1" presStyleIdx="3" presStyleCnt="4"/>
      <dgm:spPr/>
    </dgm:pt>
    <dgm:pt modelId="{8EB82AAF-6FAF-49D8-B2BC-A13923032574}" type="pres">
      <dgm:prSet presAssocID="{565BB533-859C-4353-9A99-88D093BBFB8E}" presName="connectorText" presStyleLbl="sibTrans1D1" presStyleIdx="3" presStyleCnt="4"/>
      <dgm:spPr/>
    </dgm:pt>
    <dgm:pt modelId="{30AB0858-8D31-40F4-8249-0A95C0430CD2}" type="pres">
      <dgm:prSet presAssocID="{54B8EA73-ABAE-418F-99AE-DFDF99D04F48}" presName="node" presStyleLbl="node1" presStyleIdx="4" presStyleCnt="5">
        <dgm:presLayoutVars>
          <dgm:bulletEnabled val="1"/>
        </dgm:presLayoutVars>
      </dgm:prSet>
      <dgm:spPr/>
    </dgm:pt>
  </dgm:ptLst>
  <dgm:cxnLst>
    <dgm:cxn modelId="{7AA6C605-2D40-43EF-AD7B-92DA06D89825}" srcId="{BFD69C26-74AD-429D-BCC5-E18204C4D444}" destId="{9EE940EF-7674-4B77-B974-3782B0038CD0}" srcOrd="2" destOrd="0" parTransId="{38F4697E-461E-42A5-88B9-6946F4CA005C}" sibTransId="{9EEEA59E-FC4F-489E-91ED-FB72790D511A}"/>
    <dgm:cxn modelId="{48169B07-3E23-4BB9-9C5B-819049693593}" type="presOf" srcId="{7708B0D3-C7D6-4F97-BDDE-65A6A37247E4}" destId="{14C2A5E8-E1D7-406C-8CB4-50A9563E03B0}" srcOrd="0" destOrd="0" presId="urn:microsoft.com/office/officeart/2016/7/layout/RepeatingBendingProcessNew"/>
    <dgm:cxn modelId="{F8635F0F-952B-492C-A997-80EE9764B852}" srcId="{BFD69C26-74AD-429D-BCC5-E18204C4D444}" destId="{54B8EA73-ABAE-418F-99AE-DFDF99D04F48}" srcOrd="4" destOrd="0" parTransId="{C16ACC0B-97E4-47BA-9D2A-BBE41A436F79}" sibTransId="{136BFBEC-1D48-48CA-A567-CB59DC6244C0}"/>
    <dgm:cxn modelId="{BD96CD13-4EBE-415D-8098-BBCF7889A34C}" type="presOf" srcId="{9EE940EF-7674-4B77-B974-3782B0038CD0}" destId="{F615F184-BF23-4EBA-BC50-CF0E87C1209D}" srcOrd="0" destOrd="0" presId="urn:microsoft.com/office/officeart/2016/7/layout/RepeatingBendingProcessNew"/>
    <dgm:cxn modelId="{D2BD4835-3D74-433B-8313-BA90E45BA192}" srcId="{BFD69C26-74AD-429D-BCC5-E18204C4D444}" destId="{CC597169-535E-4992-8A9E-BE7BF0BB31A8}" srcOrd="1" destOrd="0" parTransId="{E06C064C-3DFA-4EE7-9A78-DA095375C57B}" sibTransId="{644C24AF-DC00-4885-810B-53729B378FEC}"/>
    <dgm:cxn modelId="{7ECDB736-C6AC-411F-8228-290196C07EF5}" type="presOf" srcId="{7708B0D3-C7D6-4F97-BDDE-65A6A37247E4}" destId="{E14B2111-0180-4AB8-A8F5-8B30D1719D0C}" srcOrd="1" destOrd="0" presId="urn:microsoft.com/office/officeart/2016/7/layout/RepeatingBendingProcessNew"/>
    <dgm:cxn modelId="{C2F9AC45-6769-4AE1-BE40-11F1C1E72589}" type="presOf" srcId="{CA536F0D-94DA-4CAC-9C46-F643F6307C67}" destId="{4BC3CAE7-8AC7-45E0-B1D0-BACD5D0A892E}" srcOrd="0" destOrd="0" presId="urn:microsoft.com/office/officeart/2016/7/layout/RepeatingBendingProcessNew"/>
    <dgm:cxn modelId="{9A239548-7260-4C54-B21D-3479B2F007FA}" type="presOf" srcId="{BFD69C26-74AD-429D-BCC5-E18204C4D444}" destId="{8E729944-F6AB-4FA0-98D3-F8E5F62C06A4}" srcOrd="0" destOrd="0" presId="urn:microsoft.com/office/officeart/2016/7/layout/RepeatingBendingProcessNew"/>
    <dgm:cxn modelId="{BFE6734A-5875-4A1B-A501-26CE20AA5D5E}" type="presOf" srcId="{CC597169-535E-4992-8A9E-BE7BF0BB31A8}" destId="{E83468F4-6EC7-4BF4-9DB2-3242A4D3381D}" srcOrd="0" destOrd="0" presId="urn:microsoft.com/office/officeart/2016/7/layout/RepeatingBendingProcessNew"/>
    <dgm:cxn modelId="{BDEB7570-2DE6-435C-87A9-23F50A9C1A57}" type="presOf" srcId="{9EEEA59E-FC4F-489E-91ED-FB72790D511A}" destId="{AB6FACE3-966D-4FC9-86DB-DE4009745FBE}" srcOrd="1" destOrd="0" presId="urn:microsoft.com/office/officeart/2016/7/layout/RepeatingBendingProcessNew"/>
    <dgm:cxn modelId="{19998C50-F2E6-49B7-A2C0-0DD08EE5A2EE}" type="presOf" srcId="{644C24AF-DC00-4885-810B-53729B378FEC}" destId="{D5CEB02F-6A17-485F-A08F-3CADFD70CEE6}" srcOrd="0" destOrd="0" presId="urn:microsoft.com/office/officeart/2016/7/layout/RepeatingBendingProcessNew"/>
    <dgm:cxn modelId="{6D6FD773-95ED-43AF-8C35-054E5108CB58}" type="presOf" srcId="{565BB533-859C-4353-9A99-88D093BBFB8E}" destId="{0FFA23A9-1F61-43A6-BFD3-418F202926BB}" srcOrd="0" destOrd="0" presId="urn:microsoft.com/office/officeart/2016/7/layout/RepeatingBendingProcessNew"/>
    <dgm:cxn modelId="{9EFAA054-A9AE-41FC-B35E-D2DB60F7D319}" type="presOf" srcId="{644C24AF-DC00-4885-810B-53729B378FEC}" destId="{8519BBC9-54C0-447A-8254-7A51D8648245}" srcOrd="1" destOrd="0" presId="urn:microsoft.com/office/officeart/2016/7/layout/RepeatingBendingProcessNew"/>
    <dgm:cxn modelId="{B6A6E354-BAB8-491E-AC3B-92D6E8177167}" type="presOf" srcId="{565BB533-859C-4353-9A99-88D093BBFB8E}" destId="{8EB82AAF-6FAF-49D8-B2BC-A13923032574}" srcOrd="1" destOrd="0" presId="urn:microsoft.com/office/officeart/2016/7/layout/RepeatingBendingProcessNew"/>
    <dgm:cxn modelId="{709C5776-18A5-4CFE-AB62-8C55419520A5}" srcId="{BFD69C26-74AD-429D-BCC5-E18204C4D444}" destId="{ED338C03-C584-4176-8459-5CC8CEBB3AEB}" srcOrd="3" destOrd="0" parTransId="{89E9EBAC-C970-458E-BA3D-6B477BA922F2}" sibTransId="{565BB533-859C-4353-9A99-88D093BBFB8E}"/>
    <dgm:cxn modelId="{8560F977-2D80-4C6C-A5F8-1903355FA3F3}" type="presOf" srcId="{9EEEA59E-FC4F-489E-91ED-FB72790D511A}" destId="{A9D9BD58-5399-4B80-A886-3070C9BE2F26}" srcOrd="0" destOrd="0" presId="urn:microsoft.com/office/officeart/2016/7/layout/RepeatingBendingProcessNew"/>
    <dgm:cxn modelId="{E5B24B99-FB03-4998-8DFA-B1FB8A6630DB}" type="presOf" srcId="{ED338C03-C584-4176-8459-5CC8CEBB3AEB}" destId="{1CD64082-6A8F-40B0-984A-8F14AFFEC9C3}" srcOrd="0" destOrd="0" presId="urn:microsoft.com/office/officeart/2016/7/layout/RepeatingBendingProcessNew"/>
    <dgm:cxn modelId="{FC992FD9-38A6-478F-B81F-C6B5CA1C58BD}" type="presOf" srcId="{54B8EA73-ABAE-418F-99AE-DFDF99D04F48}" destId="{30AB0858-8D31-40F4-8249-0A95C0430CD2}" srcOrd="0" destOrd="0" presId="urn:microsoft.com/office/officeart/2016/7/layout/RepeatingBendingProcessNew"/>
    <dgm:cxn modelId="{538A5FEC-F72D-49A1-8848-6467BDA086CA}" srcId="{BFD69C26-74AD-429D-BCC5-E18204C4D444}" destId="{CA536F0D-94DA-4CAC-9C46-F643F6307C67}" srcOrd="0" destOrd="0" parTransId="{43B58668-8A03-4E68-B947-34FE41AB2273}" sibTransId="{7708B0D3-C7D6-4F97-BDDE-65A6A37247E4}"/>
    <dgm:cxn modelId="{54FC28C0-3ADA-4349-9ED5-640BAF72079D}" type="presParOf" srcId="{8E729944-F6AB-4FA0-98D3-F8E5F62C06A4}" destId="{4BC3CAE7-8AC7-45E0-B1D0-BACD5D0A892E}" srcOrd="0" destOrd="0" presId="urn:microsoft.com/office/officeart/2016/7/layout/RepeatingBendingProcessNew"/>
    <dgm:cxn modelId="{ACD1BCC8-0F69-4434-8DC2-5A02B91B170F}" type="presParOf" srcId="{8E729944-F6AB-4FA0-98D3-F8E5F62C06A4}" destId="{14C2A5E8-E1D7-406C-8CB4-50A9563E03B0}" srcOrd="1" destOrd="0" presId="urn:microsoft.com/office/officeart/2016/7/layout/RepeatingBendingProcessNew"/>
    <dgm:cxn modelId="{E2EC29F2-A1BD-428E-BCE1-7910070DE124}" type="presParOf" srcId="{14C2A5E8-E1D7-406C-8CB4-50A9563E03B0}" destId="{E14B2111-0180-4AB8-A8F5-8B30D1719D0C}" srcOrd="0" destOrd="0" presId="urn:microsoft.com/office/officeart/2016/7/layout/RepeatingBendingProcessNew"/>
    <dgm:cxn modelId="{A09C5DCC-BE23-4175-8EF4-7843676ED2D2}" type="presParOf" srcId="{8E729944-F6AB-4FA0-98D3-F8E5F62C06A4}" destId="{E83468F4-6EC7-4BF4-9DB2-3242A4D3381D}" srcOrd="2" destOrd="0" presId="urn:microsoft.com/office/officeart/2016/7/layout/RepeatingBendingProcessNew"/>
    <dgm:cxn modelId="{FB40CDCD-D092-44BA-9B9E-C37FBCD798AA}" type="presParOf" srcId="{8E729944-F6AB-4FA0-98D3-F8E5F62C06A4}" destId="{D5CEB02F-6A17-485F-A08F-3CADFD70CEE6}" srcOrd="3" destOrd="0" presId="urn:microsoft.com/office/officeart/2016/7/layout/RepeatingBendingProcessNew"/>
    <dgm:cxn modelId="{59B63FBA-900A-4E9C-9647-87E6A89565D2}" type="presParOf" srcId="{D5CEB02F-6A17-485F-A08F-3CADFD70CEE6}" destId="{8519BBC9-54C0-447A-8254-7A51D8648245}" srcOrd="0" destOrd="0" presId="urn:microsoft.com/office/officeart/2016/7/layout/RepeatingBendingProcessNew"/>
    <dgm:cxn modelId="{1AF0036F-9C67-4D5A-BB31-EAA7DD2E4E43}" type="presParOf" srcId="{8E729944-F6AB-4FA0-98D3-F8E5F62C06A4}" destId="{F615F184-BF23-4EBA-BC50-CF0E87C1209D}" srcOrd="4" destOrd="0" presId="urn:microsoft.com/office/officeart/2016/7/layout/RepeatingBendingProcessNew"/>
    <dgm:cxn modelId="{30B29A91-BC1E-43E9-B0CE-F80CA707BD0C}" type="presParOf" srcId="{8E729944-F6AB-4FA0-98D3-F8E5F62C06A4}" destId="{A9D9BD58-5399-4B80-A886-3070C9BE2F26}" srcOrd="5" destOrd="0" presId="urn:microsoft.com/office/officeart/2016/7/layout/RepeatingBendingProcessNew"/>
    <dgm:cxn modelId="{80446AD8-3705-40C1-967A-F990EC924DF8}" type="presParOf" srcId="{A9D9BD58-5399-4B80-A886-3070C9BE2F26}" destId="{AB6FACE3-966D-4FC9-86DB-DE4009745FBE}" srcOrd="0" destOrd="0" presId="urn:microsoft.com/office/officeart/2016/7/layout/RepeatingBendingProcessNew"/>
    <dgm:cxn modelId="{D3F9CE5C-4C1F-440A-8608-D7B94508CC19}" type="presParOf" srcId="{8E729944-F6AB-4FA0-98D3-F8E5F62C06A4}" destId="{1CD64082-6A8F-40B0-984A-8F14AFFEC9C3}" srcOrd="6" destOrd="0" presId="urn:microsoft.com/office/officeart/2016/7/layout/RepeatingBendingProcessNew"/>
    <dgm:cxn modelId="{ECF54B43-630B-43A2-8FD9-1DA45448F8D2}" type="presParOf" srcId="{8E729944-F6AB-4FA0-98D3-F8E5F62C06A4}" destId="{0FFA23A9-1F61-43A6-BFD3-418F202926BB}" srcOrd="7" destOrd="0" presId="urn:microsoft.com/office/officeart/2016/7/layout/RepeatingBendingProcessNew"/>
    <dgm:cxn modelId="{5A1266AE-86A6-4AAA-8DB8-85301C1416BB}" type="presParOf" srcId="{0FFA23A9-1F61-43A6-BFD3-418F202926BB}" destId="{8EB82AAF-6FAF-49D8-B2BC-A13923032574}" srcOrd="0" destOrd="0" presId="urn:microsoft.com/office/officeart/2016/7/layout/RepeatingBendingProcessNew"/>
    <dgm:cxn modelId="{019715B5-D395-4F82-B0D6-D89AF1B2673F}" type="presParOf" srcId="{8E729944-F6AB-4FA0-98D3-F8E5F62C06A4}" destId="{30AB0858-8D31-40F4-8249-0A95C0430CD2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D20C65-C894-4C6F-9383-2852F1FA47D1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C1E31D4-A49A-40B9-A979-031449B509BE}">
      <dgm:prSet/>
      <dgm:spPr/>
      <dgm:t>
        <a:bodyPr/>
        <a:lstStyle/>
        <a:p>
          <a:r>
            <a:rPr lang="en-150" b="0" i="0" baseline="0"/>
            <a:t>Models: BERT-tiny, BERT-large, GPT-2, RoBERTa-large.</a:t>
          </a:r>
          <a:endParaRPr lang="en-US"/>
        </a:p>
      </dgm:t>
    </dgm:pt>
    <dgm:pt modelId="{FCCFAC9B-90D1-4920-B8DD-85804ED7A914}" type="parTrans" cxnId="{C7B10269-71DC-40DC-86A4-B611E596079F}">
      <dgm:prSet/>
      <dgm:spPr/>
      <dgm:t>
        <a:bodyPr/>
        <a:lstStyle/>
        <a:p>
          <a:endParaRPr lang="en-US"/>
        </a:p>
      </dgm:t>
    </dgm:pt>
    <dgm:pt modelId="{13C108DE-1007-493E-B837-13E71840729C}" type="sibTrans" cxnId="{C7B10269-71DC-40DC-86A4-B611E596079F}">
      <dgm:prSet/>
      <dgm:spPr/>
      <dgm:t>
        <a:bodyPr/>
        <a:lstStyle/>
        <a:p>
          <a:endParaRPr lang="en-US"/>
        </a:p>
      </dgm:t>
    </dgm:pt>
    <dgm:pt modelId="{8FA4B7F1-F013-44D5-B217-98E6CEFFCF44}">
      <dgm:prSet/>
      <dgm:spPr/>
      <dgm:t>
        <a:bodyPr/>
        <a:lstStyle/>
        <a:p>
          <a:r>
            <a:rPr lang="en-150" b="0" i="0" baseline="0"/>
            <a:t>Training with Adam optimizer, dynamic learning rate.</a:t>
          </a:r>
          <a:endParaRPr lang="en-US"/>
        </a:p>
      </dgm:t>
    </dgm:pt>
    <dgm:pt modelId="{0FCD7F73-D76E-4B1F-9025-EC50AEF69F74}" type="parTrans" cxnId="{FF725E7A-842A-4809-ABA9-8EE8880FED5B}">
      <dgm:prSet/>
      <dgm:spPr/>
      <dgm:t>
        <a:bodyPr/>
        <a:lstStyle/>
        <a:p>
          <a:endParaRPr lang="en-US"/>
        </a:p>
      </dgm:t>
    </dgm:pt>
    <dgm:pt modelId="{3838DC0D-0305-4E63-B5B5-CDA700CFA327}" type="sibTrans" cxnId="{FF725E7A-842A-4809-ABA9-8EE8880FED5B}">
      <dgm:prSet/>
      <dgm:spPr/>
      <dgm:t>
        <a:bodyPr/>
        <a:lstStyle/>
        <a:p>
          <a:endParaRPr lang="en-US"/>
        </a:p>
      </dgm:t>
    </dgm:pt>
    <dgm:pt modelId="{164E35CE-30F0-4AAC-9C8E-70F1C98485C6}">
      <dgm:prSet/>
      <dgm:spPr/>
      <dgm:t>
        <a:bodyPr/>
        <a:lstStyle/>
        <a:p>
          <a:r>
            <a:rPr lang="en-150" b="0" i="0" baseline="0"/>
            <a:t>Gradient clipping to prevent exploding gradients.</a:t>
          </a:r>
          <a:endParaRPr lang="en-US"/>
        </a:p>
      </dgm:t>
    </dgm:pt>
    <dgm:pt modelId="{4682C194-1325-4AC4-ACE4-4263E1604C37}" type="parTrans" cxnId="{D5A74519-EFCE-451A-94C9-73DB98B66A23}">
      <dgm:prSet/>
      <dgm:spPr/>
      <dgm:t>
        <a:bodyPr/>
        <a:lstStyle/>
        <a:p>
          <a:endParaRPr lang="en-US"/>
        </a:p>
      </dgm:t>
    </dgm:pt>
    <dgm:pt modelId="{A3BD393A-6D3F-4739-8DE7-5156EE4DB8CF}" type="sibTrans" cxnId="{D5A74519-EFCE-451A-94C9-73DB98B66A23}">
      <dgm:prSet/>
      <dgm:spPr/>
      <dgm:t>
        <a:bodyPr/>
        <a:lstStyle/>
        <a:p>
          <a:endParaRPr lang="en-US"/>
        </a:p>
      </dgm:t>
    </dgm:pt>
    <dgm:pt modelId="{D5B2CEB7-FCA5-4638-9366-19FB3517F02F}">
      <dgm:prSet/>
      <dgm:spPr/>
      <dgm:t>
        <a:bodyPr/>
        <a:lstStyle/>
        <a:p>
          <a:r>
            <a:rPr lang="en-150" b="0" i="0" baseline="0"/>
            <a:t>Batch sizes adjusted to avoid GPU memory overload. </a:t>
          </a:r>
          <a:endParaRPr lang="en-US"/>
        </a:p>
      </dgm:t>
    </dgm:pt>
    <dgm:pt modelId="{0384202F-4330-4905-88A0-EA4082C4FC22}" type="parTrans" cxnId="{1CB70C93-8E40-454E-8A8A-189C65522407}">
      <dgm:prSet/>
      <dgm:spPr/>
      <dgm:t>
        <a:bodyPr/>
        <a:lstStyle/>
        <a:p>
          <a:endParaRPr lang="en-US"/>
        </a:p>
      </dgm:t>
    </dgm:pt>
    <dgm:pt modelId="{D7D18005-ABAF-477A-9149-4C647572EC24}" type="sibTrans" cxnId="{1CB70C93-8E40-454E-8A8A-189C65522407}">
      <dgm:prSet/>
      <dgm:spPr/>
      <dgm:t>
        <a:bodyPr/>
        <a:lstStyle/>
        <a:p>
          <a:endParaRPr lang="en-US"/>
        </a:p>
      </dgm:t>
    </dgm:pt>
    <dgm:pt modelId="{DDABCE40-5523-4A0A-B6A4-F7DFDD180C1C}" type="pres">
      <dgm:prSet presAssocID="{41D20C65-C894-4C6F-9383-2852F1FA47D1}" presName="linear" presStyleCnt="0">
        <dgm:presLayoutVars>
          <dgm:animLvl val="lvl"/>
          <dgm:resizeHandles val="exact"/>
        </dgm:presLayoutVars>
      </dgm:prSet>
      <dgm:spPr/>
    </dgm:pt>
    <dgm:pt modelId="{DFE13C37-6D21-41C5-A4EF-1E9F39FA4E86}" type="pres">
      <dgm:prSet presAssocID="{8C1E31D4-A49A-40B9-A979-031449B509B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D2C393C-45FF-47BC-8BC6-88AB849D0F46}" type="pres">
      <dgm:prSet presAssocID="{13C108DE-1007-493E-B837-13E71840729C}" presName="spacer" presStyleCnt="0"/>
      <dgm:spPr/>
    </dgm:pt>
    <dgm:pt modelId="{16749143-9CCE-46EB-935D-52AEAC4704A5}" type="pres">
      <dgm:prSet presAssocID="{8FA4B7F1-F013-44D5-B217-98E6CEFFCF4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A834F04-6CFE-4B77-9DA7-9E9E4F36D2D5}" type="pres">
      <dgm:prSet presAssocID="{3838DC0D-0305-4E63-B5B5-CDA700CFA327}" presName="spacer" presStyleCnt="0"/>
      <dgm:spPr/>
    </dgm:pt>
    <dgm:pt modelId="{87333635-7997-4C87-A422-C4BFFDCCDABC}" type="pres">
      <dgm:prSet presAssocID="{164E35CE-30F0-4AAC-9C8E-70F1C98485C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19618B1-201F-4070-B1A5-43DC79972DB0}" type="pres">
      <dgm:prSet presAssocID="{A3BD393A-6D3F-4739-8DE7-5156EE4DB8CF}" presName="spacer" presStyleCnt="0"/>
      <dgm:spPr/>
    </dgm:pt>
    <dgm:pt modelId="{32ED68ED-F319-4449-A8A5-3FCE05E9F59E}" type="pres">
      <dgm:prSet presAssocID="{D5B2CEB7-FCA5-4638-9366-19FB3517F0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5A74519-EFCE-451A-94C9-73DB98B66A23}" srcId="{41D20C65-C894-4C6F-9383-2852F1FA47D1}" destId="{164E35CE-30F0-4AAC-9C8E-70F1C98485C6}" srcOrd="2" destOrd="0" parTransId="{4682C194-1325-4AC4-ACE4-4263E1604C37}" sibTransId="{A3BD393A-6D3F-4739-8DE7-5156EE4DB8CF}"/>
    <dgm:cxn modelId="{60D38F61-E987-434D-BB25-55FB94276574}" type="presOf" srcId="{8C1E31D4-A49A-40B9-A979-031449B509BE}" destId="{DFE13C37-6D21-41C5-A4EF-1E9F39FA4E86}" srcOrd="0" destOrd="0" presId="urn:microsoft.com/office/officeart/2005/8/layout/vList2"/>
    <dgm:cxn modelId="{C7B10269-71DC-40DC-86A4-B611E596079F}" srcId="{41D20C65-C894-4C6F-9383-2852F1FA47D1}" destId="{8C1E31D4-A49A-40B9-A979-031449B509BE}" srcOrd="0" destOrd="0" parTransId="{FCCFAC9B-90D1-4920-B8DD-85804ED7A914}" sibTransId="{13C108DE-1007-493E-B837-13E71840729C}"/>
    <dgm:cxn modelId="{10BBDB4C-F3B2-40D5-9077-486CDDE94ADC}" type="presOf" srcId="{8FA4B7F1-F013-44D5-B217-98E6CEFFCF44}" destId="{16749143-9CCE-46EB-935D-52AEAC4704A5}" srcOrd="0" destOrd="0" presId="urn:microsoft.com/office/officeart/2005/8/layout/vList2"/>
    <dgm:cxn modelId="{DEE3E776-830E-4556-B298-A468116FC420}" type="presOf" srcId="{164E35CE-30F0-4AAC-9C8E-70F1C98485C6}" destId="{87333635-7997-4C87-A422-C4BFFDCCDABC}" srcOrd="0" destOrd="0" presId="urn:microsoft.com/office/officeart/2005/8/layout/vList2"/>
    <dgm:cxn modelId="{AA97F777-75DF-4549-BB78-8687FEC76466}" type="presOf" srcId="{D5B2CEB7-FCA5-4638-9366-19FB3517F02F}" destId="{32ED68ED-F319-4449-A8A5-3FCE05E9F59E}" srcOrd="0" destOrd="0" presId="urn:microsoft.com/office/officeart/2005/8/layout/vList2"/>
    <dgm:cxn modelId="{342FCB59-6505-4572-B594-DE355F402767}" type="presOf" srcId="{41D20C65-C894-4C6F-9383-2852F1FA47D1}" destId="{DDABCE40-5523-4A0A-B6A4-F7DFDD180C1C}" srcOrd="0" destOrd="0" presId="urn:microsoft.com/office/officeart/2005/8/layout/vList2"/>
    <dgm:cxn modelId="{FF725E7A-842A-4809-ABA9-8EE8880FED5B}" srcId="{41D20C65-C894-4C6F-9383-2852F1FA47D1}" destId="{8FA4B7F1-F013-44D5-B217-98E6CEFFCF44}" srcOrd="1" destOrd="0" parTransId="{0FCD7F73-D76E-4B1F-9025-EC50AEF69F74}" sibTransId="{3838DC0D-0305-4E63-B5B5-CDA700CFA327}"/>
    <dgm:cxn modelId="{1CB70C93-8E40-454E-8A8A-189C65522407}" srcId="{41D20C65-C894-4C6F-9383-2852F1FA47D1}" destId="{D5B2CEB7-FCA5-4638-9366-19FB3517F02F}" srcOrd="3" destOrd="0" parTransId="{0384202F-4330-4905-88A0-EA4082C4FC22}" sibTransId="{D7D18005-ABAF-477A-9149-4C647572EC24}"/>
    <dgm:cxn modelId="{2CAB4B2C-2E9C-41A6-8C4B-EC359A418FDA}" type="presParOf" srcId="{DDABCE40-5523-4A0A-B6A4-F7DFDD180C1C}" destId="{DFE13C37-6D21-41C5-A4EF-1E9F39FA4E86}" srcOrd="0" destOrd="0" presId="urn:microsoft.com/office/officeart/2005/8/layout/vList2"/>
    <dgm:cxn modelId="{60FAC954-93C0-4AFD-ADA8-26932DDB2BD5}" type="presParOf" srcId="{DDABCE40-5523-4A0A-B6A4-F7DFDD180C1C}" destId="{ED2C393C-45FF-47BC-8BC6-88AB849D0F46}" srcOrd="1" destOrd="0" presId="urn:microsoft.com/office/officeart/2005/8/layout/vList2"/>
    <dgm:cxn modelId="{F751A532-DD66-463D-8BF4-7CC1C7A54D31}" type="presParOf" srcId="{DDABCE40-5523-4A0A-B6A4-F7DFDD180C1C}" destId="{16749143-9CCE-46EB-935D-52AEAC4704A5}" srcOrd="2" destOrd="0" presId="urn:microsoft.com/office/officeart/2005/8/layout/vList2"/>
    <dgm:cxn modelId="{945B5C4F-A243-43A0-A91A-E7454FE128E4}" type="presParOf" srcId="{DDABCE40-5523-4A0A-B6A4-F7DFDD180C1C}" destId="{3A834F04-6CFE-4B77-9DA7-9E9E4F36D2D5}" srcOrd="3" destOrd="0" presId="urn:microsoft.com/office/officeart/2005/8/layout/vList2"/>
    <dgm:cxn modelId="{8E48D8D0-D509-4BD6-9229-4275766685AB}" type="presParOf" srcId="{DDABCE40-5523-4A0A-B6A4-F7DFDD180C1C}" destId="{87333635-7997-4C87-A422-C4BFFDCCDABC}" srcOrd="4" destOrd="0" presId="urn:microsoft.com/office/officeart/2005/8/layout/vList2"/>
    <dgm:cxn modelId="{759D61E0-B375-493C-B5B1-12FB0C33E4DF}" type="presParOf" srcId="{DDABCE40-5523-4A0A-B6A4-F7DFDD180C1C}" destId="{819618B1-201F-4070-B1A5-43DC79972DB0}" srcOrd="5" destOrd="0" presId="urn:microsoft.com/office/officeart/2005/8/layout/vList2"/>
    <dgm:cxn modelId="{E616D8AC-3427-473F-990A-73E9CBDA4CA9}" type="presParOf" srcId="{DDABCE40-5523-4A0A-B6A4-F7DFDD180C1C}" destId="{32ED68ED-F319-4449-A8A5-3FCE05E9F59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F9AE9F-0B5F-49B7-9338-C90D3CB7497A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4A6ED1-DB61-4FDE-A6D6-8061854C8C04}">
      <dgm:prSet/>
      <dgm:spPr/>
      <dgm:t>
        <a:bodyPr/>
        <a:lstStyle/>
        <a:p>
          <a:r>
            <a:rPr lang="en-US"/>
            <a:t>RoBERTa-large is the most effective model with 88% accuracy.</a:t>
          </a:r>
        </a:p>
      </dgm:t>
    </dgm:pt>
    <dgm:pt modelId="{074293F0-88FF-4EB1-92E3-A1DD9B958D1D}" type="parTrans" cxnId="{FD8415FD-5D8A-4C15-A897-9DE140FC1A5C}">
      <dgm:prSet/>
      <dgm:spPr/>
      <dgm:t>
        <a:bodyPr/>
        <a:lstStyle/>
        <a:p>
          <a:endParaRPr lang="en-US"/>
        </a:p>
      </dgm:t>
    </dgm:pt>
    <dgm:pt modelId="{0DBB9B27-A4C0-495A-AAF3-B2BCC4C0C36A}" type="sibTrans" cxnId="{FD8415FD-5D8A-4C15-A897-9DE140FC1A5C}">
      <dgm:prSet/>
      <dgm:spPr/>
      <dgm:t>
        <a:bodyPr/>
        <a:lstStyle/>
        <a:p>
          <a:endParaRPr lang="en-US"/>
        </a:p>
      </dgm:t>
    </dgm:pt>
    <dgm:pt modelId="{BF0A3995-3306-4E94-8EDF-E03D474790DB}">
      <dgm:prSet/>
      <dgm:spPr/>
      <dgm:t>
        <a:bodyPr/>
        <a:lstStyle/>
        <a:p>
          <a:r>
            <a:rPr lang="en-US"/>
            <a:t>Encoder-only models are suitable for binary classification tasks.</a:t>
          </a:r>
        </a:p>
      </dgm:t>
    </dgm:pt>
    <dgm:pt modelId="{66B0B1FA-18DF-494E-A01E-B42807113D55}" type="parTrans" cxnId="{89CDB4BD-D3AF-4640-A938-4978D3597067}">
      <dgm:prSet/>
      <dgm:spPr/>
      <dgm:t>
        <a:bodyPr/>
        <a:lstStyle/>
        <a:p>
          <a:endParaRPr lang="en-US"/>
        </a:p>
      </dgm:t>
    </dgm:pt>
    <dgm:pt modelId="{A14C71B5-FEF4-4B65-9785-8CC9F228CB9E}" type="sibTrans" cxnId="{89CDB4BD-D3AF-4640-A938-4978D3597067}">
      <dgm:prSet/>
      <dgm:spPr/>
      <dgm:t>
        <a:bodyPr/>
        <a:lstStyle/>
        <a:p>
          <a:endParaRPr lang="en-US"/>
        </a:p>
      </dgm:t>
    </dgm:pt>
    <dgm:pt modelId="{36D44EE8-E2E6-4CFF-AA77-D0A478952A1A}">
      <dgm:prSet/>
      <dgm:spPr/>
      <dgm:t>
        <a:bodyPr/>
        <a:lstStyle/>
        <a:p>
          <a:r>
            <a:rPr lang="en-US"/>
            <a:t>Future work: Expand dataset size, explore alternative model structures, train models to assign varying levels of populism. </a:t>
          </a:r>
        </a:p>
      </dgm:t>
    </dgm:pt>
    <dgm:pt modelId="{3C0EE46A-D98E-41D8-B943-EEF1A2E4FCF0}" type="parTrans" cxnId="{036134AA-1C06-47DE-B445-0E3FFE8BC47D}">
      <dgm:prSet/>
      <dgm:spPr/>
      <dgm:t>
        <a:bodyPr/>
        <a:lstStyle/>
        <a:p>
          <a:endParaRPr lang="en-US"/>
        </a:p>
      </dgm:t>
    </dgm:pt>
    <dgm:pt modelId="{C473F341-D868-4D9A-AD76-436DAEB63440}" type="sibTrans" cxnId="{036134AA-1C06-47DE-B445-0E3FFE8BC47D}">
      <dgm:prSet/>
      <dgm:spPr/>
      <dgm:t>
        <a:bodyPr/>
        <a:lstStyle/>
        <a:p>
          <a:endParaRPr lang="en-US"/>
        </a:p>
      </dgm:t>
    </dgm:pt>
    <dgm:pt modelId="{9BA5697D-7FCC-41D1-A39F-C06E3B802E69}" type="pres">
      <dgm:prSet presAssocID="{8AF9AE9F-0B5F-49B7-9338-C90D3CB7497A}" presName="vert0" presStyleCnt="0">
        <dgm:presLayoutVars>
          <dgm:dir/>
          <dgm:animOne val="branch"/>
          <dgm:animLvl val="lvl"/>
        </dgm:presLayoutVars>
      </dgm:prSet>
      <dgm:spPr/>
    </dgm:pt>
    <dgm:pt modelId="{6C227EAF-67FA-40AF-82EE-9C698DE9FEFE}" type="pres">
      <dgm:prSet presAssocID="{B84A6ED1-DB61-4FDE-A6D6-8061854C8C04}" presName="thickLine" presStyleLbl="alignNode1" presStyleIdx="0" presStyleCnt="3"/>
      <dgm:spPr/>
    </dgm:pt>
    <dgm:pt modelId="{4DCEFB5A-0DD6-4448-BB23-E5E4BA88E1F9}" type="pres">
      <dgm:prSet presAssocID="{B84A6ED1-DB61-4FDE-A6D6-8061854C8C04}" presName="horz1" presStyleCnt="0"/>
      <dgm:spPr/>
    </dgm:pt>
    <dgm:pt modelId="{C23C79A6-272D-4215-964B-4F303BCC35DA}" type="pres">
      <dgm:prSet presAssocID="{B84A6ED1-DB61-4FDE-A6D6-8061854C8C04}" presName="tx1" presStyleLbl="revTx" presStyleIdx="0" presStyleCnt="3"/>
      <dgm:spPr/>
    </dgm:pt>
    <dgm:pt modelId="{F011DF8B-F5C0-4E8B-8C71-1F53BE14A179}" type="pres">
      <dgm:prSet presAssocID="{B84A6ED1-DB61-4FDE-A6D6-8061854C8C04}" presName="vert1" presStyleCnt="0"/>
      <dgm:spPr/>
    </dgm:pt>
    <dgm:pt modelId="{A53D0D07-F83E-4FBC-B9F2-64757D28610A}" type="pres">
      <dgm:prSet presAssocID="{BF0A3995-3306-4E94-8EDF-E03D474790DB}" presName="thickLine" presStyleLbl="alignNode1" presStyleIdx="1" presStyleCnt="3"/>
      <dgm:spPr/>
    </dgm:pt>
    <dgm:pt modelId="{A8D87A89-2208-4D72-AA73-AD39F133654C}" type="pres">
      <dgm:prSet presAssocID="{BF0A3995-3306-4E94-8EDF-E03D474790DB}" presName="horz1" presStyleCnt="0"/>
      <dgm:spPr/>
    </dgm:pt>
    <dgm:pt modelId="{F4A4424C-3D11-4C91-8E6D-F28FDF3F44A3}" type="pres">
      <dgm:prSet presAssocID="{BF0A3995-3306-4E94-8EDF-E03D474790DB}" presName="tx1" presStyleLbl="revTx" presStyleIdx="1" presStyleCnt="3"/>
      <dgm:spPr/>
    </dgm:pt>
    <dgm:pt modelId="{C92387AD-218F-425A-9722-67857B8334FD}" type="pres">
      <dgm:prSet presAssocID="{BF0A3995-3306-4E94-8EDF-E03D474790DB}" presName="vert1" presStyleCnt="0"/>
      <dgm:spPr/>
    </dgm:pt>
    <dgm:pt modelId="{6F435E11-4BB7-4253-BADB-DFFB0EDD1249}" type="pres">
      <dgm:prSet presAssocID="{36D44EE8-E2E6-4CFF-AA77-D0A478952A1A}" presName="thickLine" presStyleLbl="alignNode1" presStyleIdx="2" presStyleCnt="3"/>
      <dgm:spPr/>
    </dgm:pt>
    <dgm:pt modelId="{B764EDCD-B147-44CD-8332-E3620B4FE1B6}" type="pres">
      <dgm:prSet presAssocID="{36D44EE8-E2E6-4CFF-AA77-D0A478952A1A}" presName="horz1" presStyleCnt="0"/>
      <dgm:spPr/>
    </dgm:pt>
    <dgm:pt modelId="{7BCEE3CF-4B93-4154-93CC-FD7C3B810BE9}" type="pres">
      <dgm:prSet presAssocID="{36D44EE8-E2E6-4CFF-AA77-D0A478952A1A}" presName="tx1" presStyleLbl="revTx" presStyleIdx="2" presStyleCnt="3"/>
      <dgm:spPr/>
    </dgm:pt>
    <dgm:pt modelId="{D1A42B9C-9BB5-4DB6-86A0-E87DC7EC1D1D}" type="pres">
      <dgm:prSet presAssocID="{36D44EE8-E2E6-4CFF-AA77-D0A478952A1A}" presName="vert1" presStyleCnt="0"/>
      <dgm:spPr/>
    </dgm:pt>
  </dgm:ptLst>
  <dgm:cxnLst>
    <dgm:cxn modelId="{730508A3-81B8-460A-B39F-B126FDF64F80}" type="presOf" srcId="{BF0A3995-3306-4E94-8EDF-E03D474790DB}" destId="{F4A4424C-3D11-4C91-8E6D-F28FDF3F44A3}" srcOrd="0" destOrd="0" presId="urn:microsoft.com/office/officeart/2008/layout/LinedList"/>
    <dgm:cxn modelId="{036134AA-1C06-47DE-B445-0E3FFE8BC47D}" srcId="{8AF9AE9F-0B5F-49B7-9338-C90D3CB7497A}" destId="{36D44EE8-E2E6-4CFF-AA77-D0A478952A1A}" srcOrd="2" destOrd="0" parTransId="{3C0EE46A-D98E-41D8-B943-EEF1A2E4FCF0}" sibTransId="{C473F341-D868-4D9A-AD76-436DAEB63440}"/>
    <dgm:cxn modelId="{89CDB4BD-D3AF-4640-A938-4978D3597067}" srcId="{8AF9AE9F-0B5F-49B7-9338-C90D3CB7497A}" destId="{BF0A3995-3306-4E94-8EDF-E03D474790DB}" srcOrd="1" destOrd="0" parTransId="{66B0B1FA-18DF-494E-A01E-B42807113D55}" sibTransId="{A14C71B5-FEF4-4B65-9785-8CC9F228CB9E}"/>
    <dgm:cxn modelId="{64288CBE-2966-41A8-94B4-718F0BEE79FB}" type="presOf" srcId="{36D44EE8-E2E6-4CFF-AA77-D0A478952A1A}" destId="{7BCEE3CF-4B93-4154-93CC-FD7C3B810BE9}" srcOrd="0" destOrd="0" presId="urn:microsoft.com/office/officeart/2008/layout/LinedList"/>
    <dgm:cxn modelId="{79DBB8C7-AC8C-4407-ABCC-23EECC8B62A6}" type="presOf" srcId="{8AF9AE9F-0B5F-49B7-9338-C90D3CB7497A}" destId="{9BA5697D-7FCC-41D1-A39F-C06E3B802E69}" srcOrd="0" destOrd="0" presId="urn:microsoft.com/office/officeart/2008/layout/LinedList"/>
    <dgm:cxn modelId="{DC1BB6F0-5A26-4A80-B53A-1934DD553CF0}" type="presOf" srcId="{B84A6ED1-DB61-4FDE-A6D6-8061854C8C04}" destId="{C23C79A6-272D-4215-964B-4F303BCC35DA}" srcOrd="0" destOrd="0" presId="urn:microsoft.com/office/officeart/2008/layout/LinedList"/>
    <dgm:cxn modelId="{FD8415FD-5D8A-4C15-A897-9DE140FC1A5C}" srcId="{8AF9AE9F-0B5F-49B7-9338-C90D3CB7497A}" destId="{B84A6ED1-DB61-4FDE-A6D6-8061854C8C04}" srcOrd="0" destOrd="0" parTransId="{074293F0-88FF-4EB1-92E3-A1DD9B958D1D}" sibTransId="{0DBB9B27-A4C0-495A-AAF3-B2BCC4C0C36A}"/>
    <dgm:cxn modelId="{42FB6C42-5D4A-42F7-B40C-AFCF03960623}" type="presParOf" srcId="{9BA5697D-7FCC-41D1-A39F-C06E3B802E69}" destId="{6C227EAF-67FA-40AF-82EE-9C698DE9FEFE}" srcOrd="0" destOrd="0" presId="urn:microsoft.com/office/officeart/2008/layout/LinedList"/>
    <dgm:cxn modelId="{00AAB04F-AD62-4356-9A00-CF54FF667D6B}" type="presParOf" srcId="{9BA5697D-7FCC-41D1-A39F-C06E3B802E69}" destId="{4DCEFB5A-0DD6-4448-BB23-E5E4BA88E1F9}" srcOrd="1" destOrd="0" presId="urn:microsoft.com/office/officeart/2008/layout/LinedList"/>
    <dgm:cxn modelId="{DA73127D-0640-4A73-885E-FA7C3AECEAD2}" type="presParOf" srcId="{4DCEFB5A-0DD6-4448-BB23-E5E4BA88E1F9}" destId="{C23C79A6-272D-4215-964B-4F303BCC35DA}" srcOrd="0" destOrd="0" presId="urn:microsoft.com/office/officeart/2008/layout/LinedList"/>
    <dgm:cxn modelId="{4B9F2F7E-0C56-4DD1-8AA3-511751BF8E81}" type="presParOf" srcId="{4DCEFB5A-0DD6-4448-BB23-E5E4BA88E1F9}" destId="{F011DF8B-F5C0-4E8B-8C71-1F53BE14A179}" srcOrd="1" destOrd="0" presId="urn:microsoft.com/office/officeart/2008/layout/LinedList"/>
    <dgm:cxn modelId="{C085193B-4862-4AE1-9D16-84E91E716C5F}" type="presParOf" srcId="{9BA5697D-7FCC-41D1-A39F-C06E3B802E69}" destId="{A53D0D07-F83E-4FBC-B9F2-64757D28610A}" srcOrd="2" destOrd="0" presId="urn:microsoft.com/office/officeart/2008/layout/LinedList"/>
    <dgm:cxn modelId="{CC4C5687-16C8-4413-BF6D-434E694C1A92}" type="presParOf" srcId="{9BA5697D-7FCC-41D1-A39F-C06E3B802E69}" destId="{A8D87A89-2208-4D72-AA73-AD39F133654C}" srcOrd="3" destOrd="0" presId="urn:microsoft.com/office/officeart/2008/layout/LinedList"/>
    <dgm:cxn modelId="{30AEBC9A-4BB5-44DF-9B9D-281DE6C0FB2E}" type="presParOf" srcId="{A8D87A89-2208-4D72-AA73-AD39F133654C}" destId="{F4A4424C-3D11-4C91-8E6D-F28FDF3F44A3}" srcOrd="0" destOrd="0" presId="urn:microsoft.com/office/officeart/2008/layout/LinedList"/>
    <dgm:cxn modelId="{A03525D4-4B49-4FAC-963A-727161CBFB7E}" type="presParOf" srcId="{A8D87A89-2208-4D72-AA73-AD39F133654C}" destId="{C92387AD-218F-425A-9722-67857B8334FD}" srcOrd="1" destOrd="0" presId="urn:microsoft.com/office/officeart/2008/layout/LinedList"/>
    <dgm:cxn modelId="{9FF2BA46-96EC-416A-AB79-4470265F2066}" type="presParOf" srcId="{9BA5697D-7FCC-41D1-A39F-C06E3B802E69}" destId="{6F435E11-4BB7-4253-BADB-DFFB0EDD1249}" srcOrd="4" destOrd="0" presId="urn:microsoft.com/office/officeart/2008/layout/LinedList"/>
    <dgm:cxn modelId="{2E427D16-800A-4B67-8747-A1A2B8B66A75}" type="presParOf" srcId="{9BA5697D-7FCC-41D1-A39F-C06E3B802E69}" destId="{B764EDCD-B147-44CD-8332-E3620B4FE1B6}" srcOrd="5" destOrd="0" presId="urn:microsoft.com/office/officeart/2008/layout/LinedList"/>
    <dgm:cxn modelId="{FC7594B2-DB82-45EE-A013-445B99021A9A}" type="presParOf" srcId="{B764EDCD-B147-44CD-8332-E3620B4FE1B6}" destId="{7BCEE3CF-4B93-4154-93CC-FD7C3B810BE9}" srcOrd="0" destOrd="0" presId="urn:microsoft.com/office/officeart/2008/layout/LinedList"/>
    <dgm:cxn modelId="{27DED364-A7EC-4A33-B9F2-44781FD85FB4}" type="presParOf" srcId="{B764EDCD-B147-44CD-8332-E3620B4FE1B6}" destId="{D1A42B9C-9BB5-4DB6-86A0-E87DC7EC1D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925C6-F9BF-4D78-A294-E0A657141B31}">
      <dsp:nvSpPr>
        <dsp:cNvPr id="0" name=""/>
        <dsp:cNvSpPr/>
      </dsp:nvSpPr>
      <dsp:spPr>
        <a:xfrm>
          <a:off x="0" y="3217511"/>
          <a:ext cx="7104549" cy="21110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150" sz="3500" b="0" i="0" kern="1200" baseline="0"/>
            <a:t>Models evaluated:</a:t>
          </a:r>
          <a:r>
            <a:rPr lang="en-150" sz="3500" kern="1200"/>
            <a:t> </a:t>
          </a:r>
          <a:endParaRPr lang="en-US" sz="3500" kern="1200"/>
        </a:p>
      </dsp:txBody>
      <dsp:txXfrm>
        <a:off x="0" y="3217511"/>
        <a:ext cx="7104549" cy="1139959"/>
      </dsp:txXfrm>
    </dsp:sp>
    <dsp:sp modelId="{25E86C77-6690-46DF-AEE4-5707F9F74FA7}">
      <dsp:nvSpPr>
        <dsp:cNvPr id="0" name=""/>
        <dsp:cNvSpPr/>
      </dsp:nvSpPr>
      <dsp:spPr>
        <a:xfrm>
          <a:off x="0" y="4315250"/>
          <a:ext cx="1776137" cy="9710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150" sz="2600" b="0" i="0" kern="1200" baseline="0"/>
            <a:t>BERT-tiny</a:t>
          </a:r>
          <a:endParaRPr lang="en-US" sz="2600" kern="1200"/>
        </a:p>
      </dsp:txBody>
      <dsp:txXfrm>
        <a:off x="0" y="4315250"/>
        <a:ext cx="1776137" cy="971076"/>
      </dsp:txXfrm>
    </dsp:sp>
    <dsp:sp modelId="{DBCBF7F3-987D-48FC-8B00-A2D5873D46C3}">
      <dsp:nvSpPr>
        <dsp:cNvPr id="0" name=""/>
        <dsp:cNvSpPr/>
      </dsp:nvSpPr>
      <dsp:spPr>
        <a:xfrm>
          <a:off x="1776137" y="4315250"/>
          <a:ext cx="1776137" cy="971076"/>
        </a:xfrm>
        <a:prstGeom prst="rect">
          <a:avLst/>
        </a:prstGeom>
        <a:solidFill>
          <a:schemeClr val="accent2">
            <a:tint val="40000"/>
            <a:alpha val="90000"/>
            <a:hueOff val="815703"/>
            <a:satOff val="-4386"/>
            <a:lumOff val="-89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815703"/>
              <a:satOff val="-4386"/>
              <a:lumOff val="-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150" sz="2600" b="0" i="0" kern="1200" baseline="0"/>
            <a:t>BERT-large</a:t>
          </a:r>
          <a:endParaRPr lang="en-US" sz="2600" kern="1200"/>
        </a:p>
      </dsp:txBody>
      <dsp:txXfrm>
        <a:off x="1776137" y="4315250"/>
        <a:ext cx="1776137" cy="971076"/>
      </dsp:txXfrm>
    </dsp:sp>
    <dsp:sp modelId="{8C6E5362-600A-43E4-84EE-A1EFCB1B27B6}">
      <dsp:nvSpPr>
        <dsp:cNvPr id="0" name=""/>
        <dsp:cNvSpPr/>
      </dsp:nvSpPr>
      <dsp:spPr>
        <a:xfrm>
          <a:off x="3552274" y="4315250"/>
          <a:ext cx="1776137" cy="971076"/>
        </a:xfrm>
        <a:prstGeom prst="rect">
          <a:avLst/>
        </a:prstGeom>
        <a:solidFill>
          <a:schemeClr val="accent2">
            <a:tint val="40000"/>
            <a:alpha val="90000"/>
            <a:hueOff val="1631405"/>
            <a:satOff val="-8771"/>
            <a:lumOff val="-177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1631405"/>
              <a:satOff val="-8771"/>
              <a:lumOff val="-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150" sz="2600" kern="1200"/>
            <a:t>GPT-2</a:t>
          </a:r>
          <a:endParaRPr lang="en-US" sz="2600" kern="1200"/>
        </a:p>
      </dsp:txBody>
      <dsp:txXfrm>
        <a:off x="3552274" y="4315250"/>
        <a:ext cx="1776137" cy="971076"/>
      </dsp:txXfrm>
    </dsp:sp>
    <dsp:sp modelId="{489A3126-0878-41C2-BBB8-7B3EEDC9713E}">
      <dsp:nvSpPr>
        <dsp:cNvPr id="0" name=""/>
        <dsp:cNvSpPr/>
      </dsp:nvSpPr>
      <dsp:spPr>
        <a:xfrm>
          <a:off x="5328411" y="4315250"/>
          <a:ext cx="1776137" cy="971076"/>
        </a:xfrm>
        <a:prstGeom prst="rect">
          <a:avLst/>
        </a:prstGeom>
        <a:solidFill>
          <a:schemeClr val="accent2">
            <a:tint val="40000"/>
            <a:alpha val="90000"/>
            <a:hueOff val="2447108"/>
            <a:satOff val="-13157"/>
            <a:lumOff val="-266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2447108"/>
              <a:satOff val="-13157"/>
              <a:lumOff val="-2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150" sz="2600" kern="1200"/>
            <a:t>RoBERTa-large</a:t>
          </a:r>
          <a:endParaRPr lang="en-US" sz="2600" kern="1200"/>
        </a:p>
      </dsp:txBody>
      <dsp:txXfrm>
        <a:off x="5328411" y="4315250"/>
        <a:ext cx="1776137" cy="971076"/>
      </dsp:txXfrm>
    </dsp:sp>
    <dsp:sp modelId="{7DF0408B-8B4E-4DF2-90A4-5F2546324ECD}">
      <dsp:nvSpPr>
        <dsp:cNvPr id="0" name=""/>
        <dsp:cNvSpPr/>
      </dsp:nvSpPr>
      <dsp:spPr>
        <a:xfrm rot="10800000">
          <a:off x="0" y="2403"/>
          <a:ext cx="7104549" cy="3246773"/>
        </a:xfrm>
        <a:prstGeom prst="upArrowCallout">
          <a:avLst/>
        </a:prstGeom>
        <a:solidFill>
          <a:schemeClr val="accent2">
            <a:hueOff val="1628573"/>
            <a:satOff val="-48781"/>
            <a:lumOff val="10588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150" sz="3500" b="0" i="0" kern="1200" baseline="0"/>
            <a:t>Classification of speeches as populist or non-populist using fine-tuned pre-trained language models.</a:t>
          </a:r>
          <a:endParaRPr lang="en-US" sz="3500" kern="1200"/>
        </a:p>
      </dsp:txBody>
      <dsp:txXfrm rot="10800000">
        <a:off x="0" y="2403"/>
        <a:ext cx="7104549" cy="2109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2E4C1-8D75-46B1-8C81-A3BDF85BF37C}">
      <dsp:nvSpPr>
        <dsp:cNvPr id="0" name=""/>
        <dsp:cNvSpPr/>
      </dsp:nvSpPr>
      <dsp:spPr>
        <a:xfrm>
          <a:off x="0" y="2484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CA313F3-6D33-4434-9594-5DB92F952BBB}">
      <dsp:nvSpPr>
        <dsp:cNvPr id="0" name=""/>
        <dsp:cNvSpPr/>
      </dsp:nvSpPr>
      <dsp:spPr>
        <a:xfrm>
          <a:off x="0" y="2484"/>
          <a:ext cx="7728267" cy="169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Populism in political speech: Identifying deceitful media.</a:t>
          </a:r>
          <a:endParaRPr lang="en-US" sz="3400" kern="1200"/>
        </a:p>
      </dsp:txBody>
      <dsp:txXfrm>
        <a:off x="0" y="2484"/>
        <a:ext cx="7728267" cy="1694118"/>
      </dsp:txXfrm>
    </dsp:sp>
    <dsp:sp modelId="{EEFB2D4B-FA43-4382-B601-F83D36D90027}">
      <dsp:nvSpPr>
        <dsp:cNvPr id="0" name=""/>
        <dsp:cNvSpPr/>
      </dsp:nvSpPr>
      <dsp:spPr>
        <a:xfrm>
          <a:off x="0" y="1696602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CD73209-7342-4DD1-9299-54F1278228A3}">
      <dsp:nvSpPr>
        <dsp:cNvPr id="0" name=""/>
        <dsp:cNvSpPr/>
      </dsp:nvSpPr>
      <dsp:spPr>
        <a:xfrm>
          <a:off x="0" y="1696602"/>
          <a:ext cx="7728267" cy="169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Definition of populist speech: society split into "the pure people" vs "the corrupt elite".</a:t>
          </a:r>
          <a:endParaRPr lang="en-US" sz="3400" kern="1200"/>
        </a:p>
      </dsp:txBody>
      <dsp:txXfrm>
        <a:off x="0" y="1696602"/>
        <a:ext cx="7728267" cy="1694118"/>
      </dsp:txXfrm>
    </dsp:sp>
    <dsp:sp modelId="{9E15E930-304D-4696-A89C-E8B6C0F18A9B}">
      <dsp:nvSpPr>
        <dsp:cNvPr id="0" name=""/>
        <dsp:cNvSpPr/>
      </dsp:nvSpPr>
      <dsp:spPr>
        <a:xfrm>
          <a:off x="0" y="3390721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F2506A6-F628-4945-BA69-70D9E911D74F}">
      <dsp:nvSpPr>
        <dsp:cNvPr id="0" name=""/>
        <dsp:cNvSpPr/>
      </dsp:nvSpPr>
      <dsp:spPr>
        <a:xfrm>
          <a:off x="0" y="3390721"/>
          <a:ext cx="7728267" cy="169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Politics as the expression of the people's will.</a:t>
          </a:r>
          <a:endParaRPr lang="en-US" sz="3400" kern="1200"/>
        </a:p>
      </dsp:txBody>
      <dsp:txXfrm>
        <a:off x="0" y="3390721"/>
        <a:ext cx="7728267" cy="16941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7C189-1C1F-4055-AC34-14A110E51F4C}">
      <dsp:nvSpPr>
        <dsp:cNvPr id="0" name=""/>
        <dsp:cNvSpPr/>
      </dsp:nvSpPr>
      <dsp:spPr>
        <a:xfrm>
          <a:off x="0" y="2111"/>
          <a:ext cx="7728267" cy="10701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8D1B4-C1ED-4F73-A2B6-01D31600B38E}">
      <dsp:nvSpPr>
        <dsp:cNvPr id="0" name=""/>
        <dsp:cNvSpPr/>
      </dsp:nvSpPr>
      <dsp:spPr>
        <a:xfrm>
          <a:off x="323713" y="242889"/>
          <a:ext cx="588569" cy="5885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A6031-A1E4-4FBD-99E3-F525EF584AB6}">
      <dsp:nvSpPr>
        <dsp:cNvPr id="0" name=""/>
        <dsp:cNvSpPr/>
      </dsp:nvSpPr>
      <dsp:spPr>
        <a:xfrm>
          <a:off x="1235996" y="2111"/>
          <a:ext cx="649227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150" sz="2200" b="0" i="0" kern="1200" baseline="0"/>
            <a:t>500 speeches: 250 populist, 250 non-populist.</a:t>
          </a:r>
          <a:endParaRPr lang="en-US" sz="2200" kern="1200"/>
        </a:p>
      </dsp:txBody>
      <dsp:txXfrm>
        <a:off x="1235996" y="2111"/>
        <a:ext cx="6492270" cy="1070126"/>
      </dsp:txXfrm>
    </dsp:sp>
    <dsp:sp modelId="{C5C1DD43-AC6B-4D67-8A64-F14E1C47930F}">
      <dsp:nvSpPr>
        <dsp:cNvPr id="0" name=""/>
        <dsp:cNvSpPr/>
      </dsp:nvSpPr>
      <dsp:spPr>
        <a:xfrm>
          <a:off x="0" y="1339769"/>
          <a:ext cx="7728267" cy="10701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CFD87-440A-479A-8926-254E984EC257}">
      <dsp:nvSpPr>
        <dsp:cNvPr id="0" name=""/>
        <dsp:cNvSpPr/>
      </dsp:nvSpPr>
      <dsp:spPr>
        <a:xfrm>
          <a:off x="323713" y="1580548"/>
          <a:ext cx="588569" cy="5885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00EA3-80BB-4DF4-A1B8-290E336241F3}">
      <dsp:nvSpPr>
        <dsp:cNvPr id="0" name=""/>
        <dsp:cNvSpPr/>
      </dsp:nvSpPr>
      <dsp:spPr>
        <a:xfrm>
          <a:off x="1235996" y="1339769"/>
          <a:ext cx="649227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150" sz="2200" b="0" i="0" kern="1200" baseline="0"/>
            <a:t>Data format: .xlsx file with speeches and labels.</a:t>
          </a:r>
          <a:endParaRPr lang="en-US" sz="2200" kern="1200"/>
        </a:p>
      </dsp:txBody>
      <dsp:txXfrm>
        <a:off x="1235996" y="1339769"/>
        <a:ext cx="6492270" cy="1070126"/>
      </dsp:txXfrm>
    </dsp:sp>
    <dsp:sp modelId="{E0D167B8-E547-49A5-B7A5-23E29A5768DE}">
      <dsp:nvSpPr>
        <dsp:cNvPr id="0" name=""/>
        <dsp:cNvSpPr/>
      </dsp:nvSpPr>
      <dsp:spPr>
        <a:xfrm>
          <a:off x="0" y="2677427"/>
          <a:ext cx="7728267" cy="10701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95521-6C96-462A-802F-67F3FA42CA4F}">
      <dsp:nvSpPr>
        <dsp:cNvPr id="0" name=""/>
        <dsp:cNvSpPr/>
      </dsp:nvSpPr>
      <dsp:spPr>
        <a:xfrm>
          <a:off x="323713" y="2918206"/>
          <a:ext cx="588569" cy="5885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0650F-D221-4C43-B5B2-F7A0278CA43C}">
      <dsp:nvSpPr>
        <dsp:cNvPr id="0" name=""/>
        <dsp:cNvSpPr/>
      </dsp:nvSpPr>
      <dsp:spPr>
        <a:xfrm>
          <a:off x="1235996" y="2677427"/>
          <a:ext cx="649227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150" sz="2200" b="0" i="0" kern="1200" baseline="0"/>
            <a:t>Data sources: Digital repositories, newspaper transcripts, academic material.</a:t>
          </a:r>
          <a:endParaRPr lang="en-US" sz="2200" kern="1200"/>
        </a:p>
      </dsp:txBody>
      <dsp:txXfrm>
        <a:off x="1235996" y="2677427"/>
        <a:ext cx="6492270" cy="1070126"/>
      </dsp:txXfrm>
    </dsp:sp>
    <dsp:sp modelId="{9250FA93-1F9B-4262-A8C8-9DC7ED20C5DF}">
      <dsp:nvSpPr>
        <dsp:cNvPr id="0" name=""/>
        <dsp:cNvSpPr/>
      </dsp:nvSpPr>
      <dsp:spPr>
        <a:xfrm>
          <a:off x="0" y="4015086"/>
          <a:ext cx="7728267" cy="10701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125AC-D39A-4926-9906-4A88CDC36ABB}">
      <dsp:nvSpPr>
        <dsp:cNvPr id="0" name=""/>
        <dsp:cNvSpPr/>
      </dsp:nvSpPr>
      <dsp:spPr>
        <a:xfrm>
          <a:off x="323713" y="4255864"/>
          <a:ext cx="588569" cy="5885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272EB-BE71-4CC4-8EF5-2A619DA8EB00}">
      <dsp:nvSpPr>
        <dsp:cNvPr id="0" name=""/>
        <dsp:cNvSpPr/>
      </dsp:nvSpPr>
      <dsp:spPr>
        <a:xfrm>
          <a:off x="1235996" y="4015086"/>
          <a:ext cx="6492270" cy="107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5" tIns="113255" rIns="113255" bIns="1132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150" sz="2200" b="0" i="0" kern="1200" baseline="0"/>
            <a:t>Language diversity: </a:t>
          </a:r>
          <a:r>
            <a:rPr lang="en-150" sz="2200" b="0" i="0" kern="1200" baseline="0">
              <a:latin typeface="Corbel" panose="020B0503020204020204"/>
            </a:rPr>
            <a:t>peeches</a:t>
          </a:r>
          <a:r>
            <a:rPr lang="en-150" sz="2200" b="0" i="0" kern="1200" baseline="0"/>
            <a:t> translated using deep learning models.</a:t>
          </a:r>
          <a:r>
            <a:rPr lang="en-150" sz="2200" b="0" i="0" kern="1200" baseline="0">
              <a:latin typeface="Corbel" panose="020B0503020204020204"/>
            </a:rPr>
            <a:t> </a:t>
          </a:r>
          <a:endParaRPr lang="en-US" sz="2200" kern="1200"/>
        </a:p>
      </dsp:txBody>
      <dsp:txXfrm>
        <a:off x="1235996" y="4015086"/>
        <a:ext cx="6492270" cy="10701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2A5E8-E1D7-406C-8CB4-50A9563E03B0}">
      <dsp:nvSpPr>
        <dsp:cNvPr id="0" name=""/>
        <dsp:cNvSpPr/>
      </dsp:nvSpPr>
      <dsp:spPr>
        <a:xfrm>
          <a:off x="3279596" y="664721"/>
          <a:ext cx="511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15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1630" y="707732"/>
        <a:ext cx="27087" cy="5417"/>
      </dsp:txXfrm>
    </dsp:sp>
    <dsp:sp modelId="{4BC3CAE7-8AC7-45E0-B1D0-BACD5D0A892E}">
      <dsp:nvSpPr>
        <dsp:cNvPr id="0" name=""/>
        <dsp:cNvSpPr/>
      </dsp:nvSpPr>
      <dsp:spPr>
        <a:xfrm>
          <a:off x="925932" y="3802"/>
          <a:ext cx="2355463" cy="14132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420" tIns="121153" rIns="115420" bIns="12115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150" sz="2100" b="0" i="0" kern="1200" baseline="0" dirty="0"/>
            <a:t>Dataset split: 80-20 (training-testing).</a:t>
          </a:r>
          <a:endParaRPr lang="en-US" sz="2100" kern="1200" dirty="0"/>
        </a:p>
      </dsp:txBody>
      <dsp:txXfrm>
        <a:off x="925932" y="3802"/>
        <a:ext cx="2355463" cy="1413277"/>
      </dsp:txXfrm>
    </dsp:sp>
    <dsp:sp modelId="{D5CEB02F-6A17-485F-A08F-3CADFD70CEE6}">
      <dsp:nvSpPr>
        <dsp:cNvPr id="0" name=""/>
        <dsp:cNvSpPr/>
      </dsp:nvSpPr>
      <dsp:spPr>
        <a:xfrm>
          <a:off x="2103664" y="1415280"/>
          <a:ext cx="2897219" cy="511156"/>
        </a:xfrm>
        <a:custGeom>
          <a:avLst/>
          <a:gdLst/>
          <a:ahLst/>
          <a:cxnLst/>
          <a:rect l="0" t="0" r="0" b="0"/>
          <a:pathLst>
            <a:path>
              <a:moveTo>
                <a:pt x="2897219" y="0"/>
              </a:moveTo>
              <a:lnTo>
                <a:pt x="2897219" y="272678"/>
              </a:lnTo>
              <a:lnTo>
                <a:pt x="0" y="272678"/>
              </a:lnTo>
              <a:lnTo>
                <a:pt x="0" y="51115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78588" y="1668149"/>
        <a:ext cx="147371" cy="5417"/>
      </dsp:txXfrm>
    </dsp:sp>
    <dsp:sp modelId="{E83468F4-6EC7-4BF4-9DB2-3242A4D3381D}">
      <dsp:nvSpPr>
        <dsp:cNvPr id="0" name=""/>
        <dsp:cNvSpPr/>
      </dsp:nvSpPr>
      <dsp:spPr>
        <a:xfrm>
          <a:off x="3823152" y="3802"/>
          <a:ext cx="2355463" cy="14132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420" tIns="121153" rIns="115420" bIns="12115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150" sz="2100" b="0" i="0" kern="1200" baseline="0" dirty="0"/>
            <a:t>Tokenization: Using model-specific tokenizers.</a:t>
          </a:r>
          <a:endParaRPr lang="en-US" sz="2100" kern="1200" dirty="0"/>
        </a:p>
      </dsp:txBody>
      <dsp:txXfrm>
        <a:off x="3823152" y="3802"/>
        <a:ext cx="2355463" cy="1413277"/>
      </dsp:txXfrm>
    </dsp:sp>
    <dsp:sp modelId="{A9D9BD58-5399-4B80-A886-3070C9BE2F26}">
      <dsp:nvSpPr>
        <dsp:cNvPr id="0" name=""/>
        <dsp:cNvSpPr/>
      </dsp:nvSpPr>
      <dsp:spPr>
        <a:xfrm>
          <a:off x="3279596" y="2619756"/>
          <a:ext cx="511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156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1630" y="2662767"/>
        <a:ext cx="27087" cy="5417"/>
      </dsp:txXfrm>
    </dsp:sp>
    <dsp:sp modelId="{F615F184-BF23-4EBA-BC50-CF0E87C1209D}">
      <dsp:nvSpPr>
        <dsp:cNvPr id="0" name=""/>
        <dsp:cNvSpPr/>
      </dsp:nvSpPr>
      <dsp:spPr>
        <a:xfrm>
          <a:off x="925932" y="1958837"/>
          <a:ext cx="2355463" cy="14132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420" tIns="121153" rIns="115420" bIns="12115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150" sz="2100" b="0" i="0" kern="1200" baseline="0" dirty="0"/>
            <a:t>Attention masks for token differentiation.</a:t>
          </a:r>
          <a:endParaRPr lang="en-US" sz="2100" kern="1200" dirty="0"/>
        </a:p>
      </dsp:txBody>
      <dsp:txXfrm>
        <a:off x="925932" y="1958837"/>
        <a:ext cx="2355463" cy="1413277"/>
      </dsp:txXfrm>
    </dsp:sp>
    <dsp:sp modelId="{0FFA23A9-1F61-43A6-BFD3-418F202926BB}">
      <dsp:nvSpPr>
        <dsp:cNvPr id="0" name=""/>
        <dsp:cNvSpPr/>
      </dsp:nvSpPr>
      <dsp:spPr>
        <a:xfrm>
          <a:off x="2103664" y="3370314"/>
          <a:ext cx="2897219" cy="511156"/>
        </a:xfrm>
        <a:custGeom>
          <a:avLst/>
          <a:gdLst/>
          <a:ahLst/>
          <a:cxnLst/>
          <a:rect l="0" t="0" r="0" b="0"/>
          <a:pathLst>
            <a:path>
              <a:moveTo>
                <a:pt x="2897219" y="0"/>
              </a:moveTo>
              <a:lnTo>
                <a:pt x="2897219" y="272678"/>
              </a:lnTo>
              <a:lnTo>
                <a:pt x="0" y="272678"/>
              </a:lnTo>
              <a:lnTo>
                <a:pt x="0" y="51115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78588" y="3623184"/>
        <a:ext cx="147371" cy="5417"/>
      </dsp:txXfrm>
    </dsp:sp>
    <dsp:sp modelId="{1CD64082-6A8F-40B0-984A-8F14AFFEC9C3}">
      <dsp:nvSpPr>
        <dsp:cNvPr id="0" name=""/>
        <dsp:cNvSpPr/>
      </dsp:nvSpPr>
      <dsp:spPr>
        <a:xfrm>
          <a:off x="3823152" y="1958837"/>
          <a:ext cx="2355463" cy="14132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420" tIns="121153" rIns="115420" bIns="12115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150" sz="2100" b="0" i="0" kern="1200" baseline="0" dirty="0"/>
            <a:t>Data loaders for batching and shuffling.</a:t>
          </a:r>
          <a:endParaRPr lang="en-US" sz="2100" kern="1200" dirty="0"/>
        </a:p>
      </dsp:txBody>
      <dsp:txXfrm>
        <a:off x="3823152" y="1958837"/>
        <a:ext cx="2355463" cy="1413277"/>
      </dsp:txXfrm>
    </dsp:sp>
    <dsp:sp modelId="{30AB0858-8D31-40F4-8249-0A95C0430CD2}">
      <dsp:nvSpPr>
        <dsp:cNvPr id="0" name=""/>
        <dsp:cNvSpPr/>
      </dsp:nvSpPr>
      <dsp:spPr>
        <a:xfrm>
          <a:off x="925932" y="3913871"/>
          <a:ext cx="2355463" cy="14132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420" tIns="121153" rIns="115420" bIns="121153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150" sz="2100" b="0" i="0" kern="1200" baseline="0" dirty="0"/>
            <a:t>Custom sequence classification with dropout layer.</a:t>
          </a:r>
          <a:r>
            <a:rPr lang="en-150" sz="2100" b="0" i="0" kern="1200" baseline="0" dirty="0">
              <a:latin typeface="Corbel" panose="020B0503020204020204"/>
            </a:rPr>
            <a:t> </a:t>
          </a:r>
          <a:endParaRPr lang="en-US" sz="2100" kern="1200"/>
        </a:p>
      </dsp:txBody>
      <dsp:txXfrm>
        <a:off x="925932" y="3913871"/>
        <a:ext cx="2355463" cy="14132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13C37-6D21-41C5-A4EF-1E9F39FA4E86}">
      <dsp:nvSpPr>
        <dsp:cNvPr id="0" name=""/>
        <dsp:cNvSpPr/>
      </dsp:nvSpPr>
      <dsp:spPr>
        <a:xfrm>
          <a:off x="0" y="27261"/>
          <a:ext cx="7728267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150" sz="3000" b="0" i="0" kern="1200" baseline="0"/>
            <a:t>Models: BERT-tiny, BERT-large, GPT-2, RoBERTa-large.</a:t>
          </a:r>
          <a:endParaRPr lang="en-US" sz="3000" kern="1200"/>
        </a:p>
      </dsp:txBody>
      <dsp:txXfrm>
        <a:off x="58257" y="85518"/>
        <a:ext cx="7611753" cy="1076886"/>
      </dsp:txXfrm>
    </dsp:sp>
    <dsp:sp modelId="{16749143-9CCE-46EB-935D-52AEAC4704A5}">
      <dsp:nvSpPr>
        <dsp:cNvPr id="0" name=""/>
        <dsp:cNvSpPr/>
      </dsp:nvSpPr>
      <dsp:spPr>
        <a:xfrm>
          <a:off x="0" y="1307061"/>
          <a:ext cx="7728267" cy="1193400"/>
        </a:xfrm>
        <a:prstGeom prst="roundRect">
          <a:avLst/>
        </a:prstGeom>
        <a:solidFill>
          <a:schemeClr val="accent2">
            <a:hueOff val="542858"/>
            <a:satOff val="-16260"/>
            <a:lumOff val="352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150" sz="3000" b="0" i="0" kern="1200" baseline="0"/>
            <a:t>Training with Adam optimizer, dynamic learning rate.</a:t>
          </a:r>
          <a:endParaRPr lang="en-US" sz="3000" kern="1200"/>
        </a:p>
      </dsp:txBody>
      <dsp:txXfrm>
        <a:off x="58257" y="1365318"/>
        <a:ext cx="7611753" cy="1076886"/>
      </dsp:txXfrm>
    </dsp:sp>
    <dsp:sp modelId="{87333635-7997-4C87-A422-C4BFFDCCDABC}">
      <dsp:nvSpPr>
        <dsp:cNvPr id="0" name=""/>
        <dsp:cNvSpPr/>
      </dsp:nvSpPr>
      <dsp:spPr>
        <a:xfrm>
          <a:off x="0" y="2586861"/>
          <a:ext cx="7728267" cy="1193400"/>
        </a:xfrm>
        <a:prstGeom prst="roundRect">
          <a:avLst/>
        </a:prstGeom>
        <a:solidFill>
          <a:schemeClr val="accent2">
            <a:hueOff val="1085715"/>
            <a:satOff val="-32521"/>
            <a:lumOff val="705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150" sz="3000" b="0" i="0" kern="1200" baseline="0"/>
            <a:t>Gradient clipping to prevent exploding gradients.</a:t>
          </a:r>
          <a:endParaRPr lang="en-US" sz="3000" kern="1200"/>
        </a:p>
      </dsp:txBody>
      <dsp:txXfrm>
        <a:off x="58257" y="2645118"/>
        <a:ext cx="7611753" cy="1076886"/>
      </dsp:txXfrm>
    </dsp:sp>
    <dsp:sp modelId="{32ED68ED-F319-4449-A8A5-3FCE05E9F59E}">
      <dsp:nvSpPr>
        <dsp:cNvPr id="0" name=""/>
        <dsp:cNvSpPr/>
      </dsp:nvSpPr>
      <dsp:spPr>
        <a:xfrm>
          <a:off x="0" y="3866662"/>
          <a:ext cx="7728267" cy="1193400"/>
        </a:xfrm>
        <a:prstGeom prst="roundRect">
          <a:avLst/>
        </a:prstGeom>
        <a:solidFill>
          <a:schemeClr val="accent2">
            <a:hueOff val="1628573"/>
            <a:satOff val="-48781"/>
            <a:lumOff val="10588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150" sz="3000" b="0" i="0" kern="1200" baseline="0"/>
            <a:t>Batch sizes adjusted to avoid GPU memory overload. </a:t>
          </a:r>
          <a:endParaRPr lang="en-US" sz="3000" kern="1200"/>
        </a:p>
      </dsp:txBody>
      <dsp:txXfrm>
        <a:off x="58257" y="3924919"/>
        <a:ext cx="7611753" cy="10768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27EAF-67FA-40AF-82EE-9C698DE9FEFE}">
      <dsp:nvSpPr>
        <dsp:cNvPr id="0" name=""/>
        <dsp:cNvSpPr/>
      </dsp:nvSpPr>
      <dsp:spPr>
        <a:xfrm>
          <a:off x="0" y="2484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3C79A6-272D-4215-964B-4F303BCC35DA}">
      <dsp:nvSpPr>
        <dsp:cNvPr id="0" name=""/>
        <dsp:cNvSpPr/>
      </dsp:nvSpPr>
      <dsp:spPr>
        <a:xfrm>
          <a:off x="0" y="2484"/>
          <a:ext cx="7728267" cy="169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RoBERTa-large is the most effective model with 88% accuracy.</a:t>
          </a:r>
        </a:p>
      </dsp:txBody>
      <dsp:txXfrm>
        <a:off x="0" y="2484"/>
        <a:ext cx="7728267" cy="1694118"/>
      </dsp:txXfrm>
    </dsp:sp>
    <dsp:sp modelId="{A53D0D07-F83E-4FBC-B9F2-64757D28610A}">
      <dsp:nvSpPr>
        <dsp:cNvPr id="0" name=""/>
        <dsp:cNvSpPr/>
      </dsp:nvSpPr>
      <dsp:spPr>
        <a:xfrm>
          <a:off x="0" y="1696602"/>
          <a:ext cx="7728267" cy="0"/>
        </a:xfrm>
        <a:prstGeom prst="line">
          <a:avLst/>
        </a:prstGeom>
        <a:solidFill>
          <a:schemeClr val="accent2">
            <a:hueOff val="814286"/>
            <a:satOff val="-24391"/>
            <a:lumOff val="5294"/>
            <a:alphaOff val="0"/>
          </a:schemeClr>
        </a:solidFill>
        <a:ln w="10795" cap="flat" cmpd="sng" algn="ctr">
          <a:solidFill>
            <a:schemeClr val="accent2">
              <a:hueOff val="814286"/>
              <a:satOff val="-24391"/>
              <a:lumOff val="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A4424C-3D11-4C91-8E6D-F28FDF3F44A3}">
      <dsp:nvSpPr>
        <dsp:cNvPr id="0" name=""/>
        <dsp:cNvSpPr/>
      </dsp:nvSpPr>
      <dsp:spPr>
        <a:xfrm>
          <a:off x="0" y="1696602"/>
          <a:ext cx="7728267" cy="169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Encoder-only models are suitable for binary classification tasks.</a:t>
          </a:r>
        </a:p>
      </dsp:txBody>
      <dsp:txXfrm>
        <a:off x="0" y="1696602"/>
        <a:ext cx="7728267" cy="1694118"/>
      </dsp:txXfrm>
    </dsp:sp>
    <dsp:sp modelId="{6F435E11-4BB7-4253-BADB-DFFB0EDD1249}">
      <dsp:nvSpPr>
        <dsp:cNvPr id="0" name=""/>
        <dsp:cNvSpPr/>
      </dsp:nvSpPr>
      <dsp:spPr>
        <a:xfrm>
          <a:off x="0" y="3390721"/>
          <a:ext cx="7728267" cy="0"/>
        </a:xfrm>
        <a:prstGeom prst="line">
          <a:avLst/>
        </a:prstGeom>
        <a:solidFill>
          <a:schemeClr val="accent2">
            <a:hueOff val="1628573"/>
            <a:satOff val="-48781"/>
            <a:lumOff val="10588"/>
            <a:alphaOff val="0"/>
          </a:schemeClr>
        </a:solidFill>
        <a:ln w="10795" cap="flat" cmpd="sng" algn="ctr">
          <a:solidFill>
            <a:schemeClr val="accent2">
              <a:hueOff val="1628573"/>
              <a:satOff val="-48781"/>
              <a:lumOff val="10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CEE3CF-4B93-4154-93CC-FD7C3B810BE9}">
      <dsp:nvSpPr>
        <dsp:cNvPr id="0" name=""/>
        <dsp:cNvSpPr/>
      </dsp:nvSpPr>
      <dsp:spPr>
        <a:xfrm>
          <a:off x="0" y="3390721"/>
          <a:ext cx="7728267" cy="169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Future work: Expand dataset size, explore alternative model structures, train models to assign varying levels of populism. </a:t>
          </a:r>
        </a:p>
      </dsp:txBody>
      <dsp:txXfrm>
        <a:off x="0" y="3390721"/>
        <a:ext cx="7728267" cy="1694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7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9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5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6/6/2024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6/6/2024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1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3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9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31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76B2CBBB-AF1C-447A-BF6F-B18A7233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5C497D1-E12B-468D-8A3E-DA12159B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F7A352CF-835A-4CF3-ADAE-A72E3C23C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24588EC-B5BA-461D-AD2E-0FA917AFB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ADEB4-0D9A-E80B-D1F2-D951E52E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/>
              <a:t>Binary Classification of Populist Speech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D850B6B7-2C33-F199-CA69-81D1093B9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9249" y="2510395"/>
            <a:ext cx="4016116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Alessandro Pala</a:t>
            </a:r>
          </a:p>
          <a:p>
            <a:r>
              <a:rPr lang="en-US">
                <a:solidFill>
                  <a:srgbClr val="FFFFFF"/>
                </a:solidFill>
              </a:rPr>
              <a:t>Lorenzo Cino</a:t>
            </a:r>
          </a:p>
          <a:p>
            <a:r>
              <a:rPr lang="en-US">
                <a:solidFill>
                  <a:srgbClr val="FFFFFF"/>
                </a:solidFill>
              </a:rPr>
              <a:t>Greta Grelli</a:t>
            </a:r>
          </a:p>
          <a:p>
            <a:r>
              <a:rPr lang="en-US">
                <a:solidFill>
                  <a:srgbClr val="FFFFFF"/>
                </a:solidFill>
              </a:rPr>
              <a:t>Alberto Calabrese</a:t>
            </a:r>
          </a:p>
          <a:p>
            <a:r>
              <a:rPr lang="en-US">
                <a:solidFill>
                  <a:srgbClr val="FFFFFF"/>
                </a:solidFill>
              </a:rPr>
              <a:t>Giacomo Filippin</a:t>
            </a:r>
          </a:p>
        </p:txBody>
      </p:sp>
      <p:pic>
        <p:nvPicPr>
          <p:cNvPr id="76" name="Picture 13" descr="Scalinata e colonne anteriori di un maestoso edificio della città">
            <a:extLst>
              <a:ext uri="{FF2B5EF4-FFF2-40B4-BE49-F238E27FC236}">
                <a16:creationId xmlns:a16="http://schemas.microsoft.com/office/drawing/2014/main" id="{64A30AFA-31B4-B385-D0CA-CC1D7E62A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4" r="15768"/>
          <a:stretch/>
        </p:blipFill>
        <p:spPr>
          <a:xfrm>
            <a:off x="5137463" y="759599"/>
            <a:ext cx="6193767" cy="533065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50A38E7B-FE47-4106-B2E8-6EEAB3847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B217ECC5-E96D-A521-3840-BB951B52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845AD2-93A0-4BC2-8D3E-EDBC9DD05F3E}" type="datetime1">
              <a:rPr lang="en-US" b="0" i="0"/>
              <a:pPr>
                <a:spcAft>
                  <a:spcPts val="600"/>
                </a:spcAft>
              </a:pPr>
              <a:t>6/6/2024</a:t>
            </a:fld>
            <a:endParaRPr lang="en-US" b="0" i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4A7AB682-3FEC-87C1-4CD7-CD6ADDE9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b="0" i="0" kern="120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
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81847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4BE71E-17F6-49C2-9F47-25159D56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488F35-4294-4D17-8D68-CCD80FDCC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092D12-C345-4C42-81BB-EEEAC5ED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02E91F-0583-4184-949B-A90DE2550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4642228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8EFBD-4C58-ED58-9A30-328152F3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Model Performances - BERT-large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5EFFEE1-1FEC-CBB3-7B46-A39CA838788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89249" y="2510395"/>
            <a:ext cx="4016116" cy="32745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</a:pPr>
            <a:endParaRPr kumimoji="0" lang="en-US" altLang="en-15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15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Training epochs: 6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15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Loss: Approximately 0.57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15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Accuracy: About 0.71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15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Improved performance but plateaued.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FB2D7-D752-8EE4-A430-34499447CE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463" y="1372591"/>
            <a:ext cx="6193767" cy="410337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955CFF-AE70-4EDA-8E89-88F2FC610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787D14-9FB2-42F0-A4B9-5F0CEC6D5D72}"/>
              </a:ext>
            </a:extLst>
          </p:cNvPr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solidFill>
                  <a:schemeClr val="accent3">
                    <a:lumMod val="20000"/>
                    <a:lumOff val="80000"/>
                  </a:schemeClr>
                </a:solidFill>
                <a:latin typeface="Sabon Next LT"/>
                <a:cs typeface="Sabon Next LT"/>
              </a:rPr>
              <a:t>Lorenzo Cino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263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1">
            <a:extLst>
              <a:ext uri="{FF2B5EF4-FFF2-40B4-BE49-F238E27FC236}">
                <a16:creationId xmlns:a16="http://schemas.microsoft.com/office/drawing/2014/main" id="{484BE71E-17F6-49C2-9F47-25159D56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DB488F35-4294-4D17-8D68-CCD80FDCC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326861C3-901A-4432-8CE0-A6D1961BD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A308BABA-FFC6-4FBA-A31C-4A760D3A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5608255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10DBC-9888-FD9E-0049-DFC5E8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Model Performances - GPT-2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32AD49-82A9-44E7-AB73-7E6898AB233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89249" y="2510395"/>
            <a:ext cx="4998962" cy="32745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</a:pPr>
            <a:endParaRPr kumimoji="0" lang="en-US" altLang="en-15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15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Training epochs: 5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15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Loss: Slight improvement, 0.67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15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Accuracy: Noisy, between 0.50 and 0.64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15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Struggles with text classification tasks.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00C6DA-63B7-D8C0-D9DC-6A9BD1515C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90" y="1689077"/>
            <a:ext cx="5238340" cy="3470400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DAE8CF35-4F57-4B34-80F2-70ADD8764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98ADD2D-AE13-60F4-8B0D-F5D01BE54417}"/>
              </a:ext>
            </a:extLst>
          </p:cNvPr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solidFill>
                  <a:schemeClr val="accent3">
                    <a:lumMod val="20000"/>
                    <a:lumOff val="80000"/>
                  </a:schemeClr>
                </a:solidFill>
                <a:latin typeface="Sabon Next LT"/>
                <a:cs typeface="Sabon Next LT"/>
              </a:rPr>
              <a:t>Giacomo Filippin</a:t>
            </a:r>
            <a:endParaRPr lang="it-IT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18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484BE71E-17F6-49C2-9F47-25159D56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B488F35-4294-4D17-8D68-CCD80FDCC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B6092D12-C345-4C42-81BB-EEEAC5ED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8A02E91F-0583-4184-949B-A90DE2550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4642228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2D9E9-1127-40B9-2771-7F00DA5F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Model Performances - RoBERTa-large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EBE9A7-8A1D-5391-6775-17D97D195BF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89249" y="2510395"/>
            <a:ext cx="4016116" cy="32745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</a:pPr>
            <a:endParaRPr kumimoji="0" lang="en-US" altLang="en-15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15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Training epochs: 8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15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Loss: 0.2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15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Accuracy: 0.88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15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Best performing model.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852486-2DFB-507A-4FC0-9FE3532C06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463" y="1372591"/>
            <a:ext cx="6193767" cy="4103371"/>
          </a:xfrm>
          <a:prstGeom prst="rect">
            <a:avLst/>
          </a:prstGeom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90955CFF-AE70-4EDA-8E89-88F2FC610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A3E733-C2CF-3E65-EE63-E40F167DACC9}"/>
              </a:ext>
            </a:extLst>
          </p:cNvPr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solidFill>
                  <a:schemeClr val="accent3">
                    <a:lumMod val="20000"/>
                    <a:lumOff val="80000"/>
                  </a:schemeClr>
                </a:solidFill>
                <a:latin typeface="Sabon Next LT"/>
                <a:cs typeface="Sabon Next LT"/>
              </a:rPr>
              <a:t>Greta Grelli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594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680F-5D95-47F0-DB0A-D919F49E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150"/>
          </a:p>
        </p:txBody>
      </p:sp>
      <p:graphicFrame>
        <p:nvGraphicFramePr>
          <p:cNvPr id="204" name="Segnaposto contenuto 161">
            <a:extLst>
              <a:ext uri="{FF2B5EF4-FFF2-40B4-BE49-F238E27FC236}">
                <a16:creationId xmlns:a16="http://schemas.microsoft.com/office/drawing/2014/main" id="{CC2BE382-624A-4149-7F1C-828FF9A61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551651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70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magine 5" descr="Immagine che contiene Viso umano, persona, vestiti, sorriso&#10;&#10;Descrizione generata automaticamente">
            <a:extLst>
              <a:ext uri="{FF2B5EF4-FFF2-40B4-BE49-F238E27FC236}">
                <a16:creationId xmlns:a16="http://schemas.microsoft.com/office/drawing/2014/main" id="{A71DC83C-9A26-E0B4-D86E-821560090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05" r="26729" b="2"/>
          <a:stretch/>
        </p:blipFill>
        <p:spPr>
          <a:xfrm>
            <a:off x="196731" y="170453"/>
            <a:ext cx="3794884" cy="65170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magine 2" descr="Immagine che contiene persona, vestiti, sorriso, calzature&#10;&#10;Descrizione generata automaticamente">
            <a:extLst>
              <a:ext uri="{FF2B5EF4-FFF2-40B4-BE49-F238E27FC236}">
                <a16:creationId xmlns:a16="http://schemas.microsoft.com/office/drawing/2014/main" id="{D30E4C3C-D626-E5A7-C81F-D0B30199C9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416"/>
          <a:stretch/>
        </p:blipFill>
        <p:spPr>
          <a:xfrm>
            <a:off x="4184141" y="165371"/>
            <a:ext cx="3826711" cy="3176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magine 7" descr="Immagine che contiene persona, interno, Viso umano, muro&#10;&#10;Descrizione generata automaticamente">
            <a:extLst>
              <a:ext uri="{FF2B5EF4-FFF2-40B4-BE49-F238E27FC236}">
                <a16:creationId xmlns:a16="http://schemas.microsoft.com/office/drawing/2014/main" id="{1BC6655F-EEB1-F134-C895-5FE8B8019E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76" r="10176" b="-1"/>
          <a:stretch/>
        </p:blipFill>
        <p:spPr>
          <a:xfrm>
            <a:off x="8193992" y="169556"/>
            <a:ext cx="3826711" cy="31723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magine 6" descr="Immagine che contiene persona, edificio, Viso umano, vestiti&#10;&#10;Descrizione generata automaticamente">
            <a:extLst>
              <a:ext uri="{FF2B5EF4-FFF2-40B4-BE49-F238E27FC236}">
                <a16:creationId xmlns:a16="http://schemas.microsoft.com/office/drawing/2014/main" id="{F15360FF-BA26-FFB4-C463-011DAB90A8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1" b="17644"/>
          <a:stretch/>
        </p:blipFill>
        <p:spPr>
          <a:xfrm>
            <a:off x="4184141" y="3512234"/>
            <a:ext cx="3826711" cy="31753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magine 4" descr="Immagine che contiene persona, uomo, aria aperta, vestiti&#10;&#10;Descrizione generata automaticamente">
            <a:extLst>
              <a:ext uri="{FF2B5EF4-FFF2-40B4-BE49-F238E27FC236}">
                <a16:creationId xmlns:a16="http://schemas.microsoft.com/office/drawing/2014/main" id="{885C39A9-91F9-1A42-1270-F04E4387C6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321" r="2" b="24324"/>
          <a:stretch/>
        </p:blipFill>
        <p:spPr>
          <a:xfrm>
            <a:off x="8193992" y="3515612"/>
            <a:ext cx="3826711" cy="3181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7B6F732-68E5-5929-2ED8-F70BB44A05FE}"/>
              </a:ext>
            </a:extLst>
          </p:cNvPr>
          <p:cNvSpPr txBox="1"/>
          <p:nvPr/>
        </p:nvSpPr>
        <p:spPr>
          <a:xfrm>
            <a:off x="198724" y="172828"/>
            <a:ext cx="1219199" cy="400110"/>
          </a:xfrm>
          <a:prstGeom prst="rect">
            <a:avLst/>
          </a:prstGeom>
          <a:solidFill>
            <a:srgbClr val="C0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000" dirty="0">
                <a:latin typeface="Sabon Next LT"/>
                <a:cs typeface="Sabon Next LT"/>
              </a:rPr>
              <a:t>Giacomo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C0B3521-E77C-51A8-CF46-7A9DB397C362}"/>
              </a:ext>
            </a:extLst>
          </p:cNvPr>
          <p:cNvSpPr txBox="1"/>
          <p:nvPr/>
        </p:nvSpPr>
        <p:spPr>
          <a:xfrm>
            <a:off x="4182344" y="163182"/>
            <a:ext cx="775503" cy="409755"/>
          </a:xfrm>
          <a:prstGeom prst="rect">
            <a:avLst/>
          </a:prstGeom>
          <a:solidFill>
            <a:srgbClr val="C0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000" dirty="0">
                <a:latin typeface="Sabon Next LT"/>
                <a:cs typeface="Sabon Next LT"/>
              </a:rPr>
              <a:t>Greta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2A1CF08-4622-A20C-4E87-226FA494BBED}"/>
              </a:ext>
            </a:extLst>
          </p:cNvPr>
          <p:cNvSpPr txBox="1"/>
          <p:nvPr/>
        </p:nvSpPr>
        <p:spPr>
          <a:xfrm>
            <a:off x="4182344" y="3510195"/>
            <a:ext cx="997351" cy="400110"/>
          </a:xfrm>
          <a:prstGeom prst="rect">
            <a:avLst/>
          </a:prstGeom>
          <a:solidFill>
            <a:srgbClr val="C0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000" dirty="0">
                <a:latin typeface="Sabon Next LT"/>
                <a:cs typeface="Sabon Next LT"/>
              </a:rPr>
              <a:t>Alberto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09AEBCC-442B-AAA2-4BCF-63BADC81DB84}"/>
              </a:ext>
            </a:extLst>
          </p:cNvPr>
          <p:cNvSpPr txBox="1"/>
          <p:nvPr/>
        </p:nvSpPr>
        <p:spPr>
          <a:xfrm>
            <a:off x="8194900" y="3519840"/>
            <a:ext cx="1074515" cy="400110"/>
          </a:xfrm>
          <a:prstGeom prst="rect">
            <a:avLst/>
          </a:prstGeom>
          <a:solidFill>
            <a:srgbClr val="C0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000" dirty="0">
                <a:latin typeface="Sabon Next LT"/>
                <a:cs typeface="Sabon Next LT"/>
              </a:rPr>
              <a:t>Lorenzo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5CD4485-3C49-26C6-7053-54038ECF582E}"/>
              </a:ext>
            </a:extLst>
          </p:cNvPr>
          <p:cNvSpPr txBox="1"/>
          <p:nvPr/>
        </p:nvSpPr>
        <p:spPr>
          <a:xfrm>
            <a:off x="8194900" y="172827"/>
            <a:ext cx="1363882" cy="400110"/>
          </a:xfrm>
          <a:prstGeom prst="rect">
            <a:avLst/>
          </a:prstGeom>
          <a:solidFill>
            <a:srgbClr val="C0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000" dirty="0">
                <a:latin typeface="Sabon Next LT"/>
                <a:cs typeface="Sabon Next LT"/>
              </a:rPr>
              <a:t>Alessandro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792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9148-7DD6-58EB-EBAF-2FB24034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Abstract</a:t>
            </a:r>
            <a:endParaRPr lang="en-150"/>
          </a:p>
        </p:txBody>
      </p:sp>
      <p:graphicFrame>
        <p:nvGraphicFramePr>
          <p:cNvPr id="12" name="Rectangle 1">
            <a:extLst>
              <a:ext uri="{FF2B5EF4-FFF2-40B4-BE49-F238E27FC236}">
                <a16:creationId xmlns:a16="http://schemas.microsoft.com/office/drawing/2014/main" id="{C5C7EFEC-C0FA-9109-6C60-290EC665F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130048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C7D41D00-06BD-A96C-4D9C-169C0437A39E}"/>
              </a:ext>
            </a:extLst>
          </p:cNvPr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solidFill>
                  <a:schemeClr val="accent3">
                    <a:lumMod val="20000"/>
                    <a:lumOff val="80000"/>
                  </a:schemeClr>
                </a:solidFill>
                <a:latin typeface="Sabon Next LT"/>
                <a:cs typeface="Sabon Next LT"/>
              </a:rPr>
              <a:t>Alessandro Pala</a:t>
            </a:r>
          </a:p>
        </p:txBody>
      </p:sp>
    </p:spTree>
    <p:extLst>
      <p:ext uri="{BB962C8B-B14F-4D97-AF65-F5344CB8AC3E}">
        <p14:creationId xmlns:p14="http://schemas.microsoft.com/office/powerpoint/2010/main" val="252056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DD63-D764-65DA-6103-437B939A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Populism</a:t>
            </a:r>
            <a:endParaRPr lang="en-15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74E70C2-CB72-3CC6-9539-89351753A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513593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2E8468E-E76C-BB81-E8C4-5DC2D4D0316A}"/>
              </a:ext>
            </a:extLst>
          </p:cNvPr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solidFill>
                  <a:schemeClr val="accent3">
                    <a:lumMod val="20000"/>
                    <a:lumOff val="80000"/>
                  </a:schemeClr>
                </a:solidFill>
                <a:latin typeface="Sabon Next LT"/>
                <a:cs typeface="Sabon Next LT"/>
              </a:rPr>
              <a:t>Lorenzo Cino</a:t>
            </a:r>
            <a:endParaRPr lang="it-IT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3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DD63-D764-65DA-6103-437B939A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Populism</a:t>
            </a:r>
            <a:endParaRPr lang="en-15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2E8468E-E76C-BB81-E8C4-5DC2D4D0316A}"/>
              </a:ext>
            </a:extLst>
          </p:cNvPr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solidFill>
                  <a:schemeClr val="accent3">
                    <a:lumMod val="20000"/>
                    <a:lumOff val="80000"/>
                  </a:schemeClr>
                </a:solidFill>
                <a:latin typeface="Sabon Next LT"/>
                <a:cs typeface="Sabon Next LT"/>
              </a:rPr>
              <a:t>Lorenzo Cino</a:t>
            </a:r>
            <a:endParaRPr lang="it-IT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37CB4-3533-839C-AAE1-FDBD86AD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0" i="0" dirty="0"/>
              <a:t>&lt;&lt; Modern Socialism is, in its essence, the direct product of the recognition, on the one hand, of the class antagonisms existing in the society of today between proprietors and non-proprietors, between capitalists and wage-workers; on the other hand, of the anarchy existing in production. Like every new theory, modern Socialism had, at first, to connect itself with the intellectual stock-in-trade ready to its hand, however deeply its roots lay in material economic facts. &gt;&gt; </a:t>
            </a:r>
            <a:br>
              <a:rPr lang="en-US" sz="2400" b="0" i="0" dirty="0"/>
            </a:br>
            <a:r>
              <a:rPr lang="en-US" sz="2400" dirty="0"/>
              <a:t>Socialism: Utopian and Scientific, </a:t>
            </a:r>
            <a:r>
              <a:rPr lang="en-US" sz="2400" b="0" i="0" dirty="0"/>
              <a:t>Friedrich Engels</a:t>
            </a:r>
          </a:p>
          <a:p>
            <a:r>
              <a:rPr lang="en-US" sz="2400" dirty="0"/>
              <a:t>&lt;&lt; We win when we are united. Democracy is about one person, one vote. It's about all of us coming together to determine the future of our country. It is not about a handful of billionaires buying elections, or governors suppressing the vote by denying poor people or people of color the right to vote. &gt;&gt;</a:t>
            </a:r>
            <a:br>
              <a:rPr lang="en-US" sz="2400" dirty="0"/>
            </a:br>
            <a:r>
              <a:rPr lang="en-US" sz="2400" dirty="0"/>
              <a:t>Our Revolution: A Future to Believe In, Bernie Sanders</a:t>
            </a:r>
          </a:p>
        </p:txBody>
      </p:sp>
    </p:spTree>
    <p:extLst>
      <p:ext uri="{BB962C8B-B14F-4D97-AF65-F5344CB8AC3E}">
        <p14:creationId xmlns:p14="http://schemas.microsoft.com/office/powerpoint/2010/main" val="264241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67E9-9ACB-78A4-9C55-16E1FD95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Dataset</a:t>
            </a:r>
            <a:endParaRPr lang="en-15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6B71035-CA96-6BA4-E6D6-62AFA9F999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050337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7A64151F-61A7-56A5-9736-C334EA5478F1}"/>
              </a:ext>
            </a:extLst>
          </p:cNvPr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solidFill>
                  <a:schemeClr val="accent3">
                    <a:lumMod val="20000"/>
                    <a:lumOff val="80000"/>
                  </a:schemeClr>
                </a:solidFill>
                <a:latin typeface="Sabon Next LT"/>
                <a:cs typeface="Sabon Next LT"/>
              </a:rPr>
              <a:t>Alessandro Pala</a:t>
            </a:r>
          </a:p>
        </p:txBody>
      </p:sp>
    </p:spTree>
    <p:extLst>
      <p:ext uri="{BB962C8B-B14F-4D97-AF65-F5344CB8AC3E}">
        <p14:creationId xmlns:p14="http://schemas.microsoft.com/office/powerpoint/2010/main" val="103306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6C95-B6A2-4EDB-BF24-82E614AB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Methodology - Preprocessing</a:t>
            </a:r>
            <a:endParaRPr lang="en-150" dirty="0"/>
          </a:p>
        </p:txBody>
      </p:sp>
      <p:graphicFrame>
        <p:nvGraphicFramePr>
          <p:cNvPr id="60" name="Rectangle 1">
            <a:extLst>
              <a:ext uri="{FF2B5EF4-FFF2-40B4-BE49-F238E27FC236}">
                <a16:creationId xmlns:a16="http://schemas.microsoft.com/office/drawing/2014/main" id="{583CD1E1-1F65-F8BF-178C-4A4CBD8F1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423560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8FDA9491-9973-120C-AB73-6BE9C6FD5F89}"/>
              </a:ext>
            </a:extLst>
          </p:cNvPr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solidFill>
                  <a:schemeClr val="accent3">
                    <a:lumMod val="20000"/>
                    <a:lumOff val="80000"/>
                  </a:schemeClr>
                </a:solidFill>
                <a:latin typeface="Sabon Next LT"/>
                <a:cs typeface="Sabon Next LT"/>
              </a:rPr>
              <a:t>Alessandro Pala</a:t>
            </a:r>
          </a:p>
        </p:txBody>
      </p:sp>
    </p:spTree>
    <p:extLst>
      <p:ext uri="{BB962C8B-B14F-4D97-AF65-F5344CB8AC3E}">
        <p14:creationId xmlns:p14="http://schemas.microsoft.com/office/powerpoint/2010/main" val="160248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EA88-2A04-94A5-7330-CD9CDB7F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Methodology - Model Fine-Tuning</a:t>
            </a:r>
            <a:endParaRPr lang="en-150"/>
          </a:p>
        </p:txBody>
      </p:sp>
      <p:graphicFrame>
        <p:nvGraphicFramePr>
          <p:cNvPr id="17" name="Rectangle 1">
            <a:extLst>
              <a:ext uri="{FF2B5EF4-FFF2-40B4-BE49-F238E27FC236}">
                <a16:creationId xmlns:a16="http://schemas.microsoft.com/office/drawing/2014/main" id="{4C40B9FD-D1D5-4E21-5955-CF78F263E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427686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D478A26-8870-E0EB-3005-BC2394D72234}"/>
              </a:ext>
            </a:extLst>
          </p:cNvPr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solidFill>
                  <a:schemeClr val="accent3">
                    <a:lumMod val="20000"/>
                    <a:lumOff val="80000"/>
                  </a:schemeClr>
                </a:solidFill>
                <a:latin typeface="Sabon Next LT"/>
                <a:cs typeface="Sabon Next LT"/>
              </a:rPr>
              <a:t>Alessandro Pala</a:t>
            </a:r>
          </a:p>
        </p:txBody>
      </p:sp>
    </p:spTree>
    <p:extLst>
      <p:ext uri="{BB962C8B-B14F-4D97-AF65-F5344CB8AC3E}">
        <p14:creationId xmlns:p14="http://schemas.microsoft.com/office/powerpoint/2010/main" val="355414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484BE71E-17F6-49C2-9F47-25159D56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B488F35-4294-4D17-8D68-CCD80FDCC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B6092D12-C345-4C42-81BB-EEEAC5ED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02E91F-0583-4184-949B-A90DE2550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4642228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3C379-BE42-1972-5173-2C3F5F99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Model Performances - BERT-tiny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06CF060-63AC-9926-9ED1-451860A0EFB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89249" y="2510395"/>
            <a:ext cx="4016116" cy="32745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</a:pPr>
            <a:endParaRPr kumimoji="0" lang="en-US" altLang="en-15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Training epochs: 10</a:t>
            </a:r>
            <a:endParaRPr lang="en-US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Accuracy slightly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 above random</a:t>
            </a:r>
            <a:endParaRPr lang="en-US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Noisy performance trends.</a:t>
            </a:r>
            <a:r>
              <a:rPr lang="en-US">
                <a:solidFill>
                  <a:srgbClr val="FFFFFF"/>
                </a:solidFill>
              </a:rPr>
              <a:t> </a:t>
            </a:r>
            <a:endParaRPr lang="en-US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9D668D-2512-B1E1-5449-55F8438FE2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" r="7"/>
          <a:stretch/>
        </p:blipFill>
        <p:spPr>
          <a:xfrm>
            <a:off x="5137463" y="1376079"/>
            <a:ext cx="6193767" cy="4096396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90955CFF-AE70-4EDA-8E89-88F2FC610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B0871BC-6F5B-B9D8-4FC8-39E27516E259}"/>
              </a:ext>
            </a:extLst>
          </p:cNvPr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solidFill>
                  <a:schemeClr val="accent3">
                    <a:lumMod val="20000"/>
                    <a:lumOff val="80000"/>
                  </a:schemeClr>
                </a:solidFill>
                <a:latin typeface="Sabon Next LT"/>
                <a:cs typeface="Sabon Next LT"/>
              </a:rPr>
              <a:t>Alberto Calabrese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387905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D239604-8499-4E5C-B0AD-CE4AEE45F967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517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Corbel</vt:lpstr>
      <vt:lpstr>Sabon Next LT</vt:lpstr>
      <vt:lpstr>Wingdings 2</vt:lpstr>
      <vt:lpstr>Frame</vt:lpstr>
      <vt:lpstr>Binary Classification of Populist Speech</vt:lpstr>
      <vt:lpstr>PowerPoint Presentation</vt:lpstr>
      <vt:lpstr>Abstract</vt:lpstr>
      <vt:lpstr>Populism</vt:lpstr>
      <vt:lpstr>Populism</vt:lpstr>
      <vt:lpstr>Dataset</vt:lpstr>
      <vt:lpstr>Methodology - Preprocessing</vt:lpstr>
      <vt:lpstr>Methodology - Model Fine-Tuning</vt:lpstr>
      <vt:lpstr>Model Performances - BERT-tiny</vt:lpstr>
      <vt:lpstr>Model Performances - BERT-large</vt:lpstr>
      <vt:lpstr>Model Performances - GPT-2</vt:lpstr>
      <vt:lpstr>Model Performances - RoBERTa-large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Classification of Populist Speech</dc:title>
  <dc:creator>Alessandro Pala</dc:creator>
  <cp:lastModifiedBy>Alessandro Pala</cp:lastModifiedBy>
  <cp:revision>212</cp:revision>
  <dcterms:created xsi:type="dcterms:W3CDTF">2024-06-04T23:57:11Z</dcterms:created>
  <dcterms:modified xsi:type="dcterms:W3CDTF">2024-06-06T11:45:51Z</dcterms:modified>
</cp:coreProperties>
</file>