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4" r:id="rId10"/>
    <p:sldId id="266" r:id="rId11"/>
    <p:sldId id="263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484699-DD20-4A33-B6E6-049069585633}">
          <p14:sldIdLst>
            <p14:sldId id="256"/>
            <p14:sldId id="257"/>
            <p14:sldId id="258"/>
            <p14:sldId id="259"/>
            <p14:sldId id="260"/>
            <p14:sldId id="267"/>
            <p14:sldId id="261"/>
            <p14:sldId id="262"/>
            <p14:sldId id="264"/>
            <p14:sldId id="266"/>
            <p14:sldId id="263"/>
            <p14:sldId id="265"/>
          </p14:sldIdLst>
        </p14:section>
        <p14:section name="Untitled Section" id="{709AF841-71E0-44CD-942C-75263E624E0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8664E-A946-4B09-89BA-D3A30B6F7B64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E00A4-1225-482B-916B-DDFB14D6EB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441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E00A4-1225-482B-916B-DDFB14D6EB8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730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0C116CC-62A5-4ACD-83DD-EA59A498FB28}" type="datetime1">
              <a:rPr lang="fr-FR" smtClean="0"/>
              <a:t>09/06/2020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BA18-3A8F-487F-BCFC-284160040B95}" type="slidenum">
              <a:rPr lang="fr-FR" smtClean="0"/>
              <a:t>‹#›</a:t>
            </a:fld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46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F6A1-18BF-490C-A15F-264696DB19CF}" type="datetime1">
              <a:rPr lang="fr-FR" smtClean="0"/>
              <a:t>09/06/2020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BA18-3A8F-487F-BCFC-284160040B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20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78FE-2F6F-4C1F-B3B9-562F789DA8AC}" type="datetime1">
              <a:rPr lang="fr-FR" smtClean="0"/>
              <a:t>09/06/2020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BA18-3A8F-487F-BCFC-284160040B95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26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975F-6C8B-4CE9-949E-C927939F09F0}" type="datetime1">
              <a:rPr lang="fr-FR" smtClean="0"/>
              <a:t>09/06/2020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BA18-3A8F-487F-BCFC-284160040B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92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E0B7-0200-4656-9CB5-FCE85DFF45E0}" type="datetime1">
              <a:rPr lang="fr-FR" smtClean="0"/>
              <a:t>09/06/2020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BA18-3A8F-487F-BCFC-284160040B95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566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784A-8263-4E71-91BF-05BA28139205}" type="datetime1">
              <a:rPr lang="fr-FR" smtClean="0"/>
              <a:t>09/06/2020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BA18-3A8F-487F-BCFC-284160040B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35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93D7-8293-42AA-B1EE-0102F4CBB9D1}" type="datetime1">
              <a:rPr lang="fr-FR" smtClean="0"/>
              <a:t>09/06/2020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BA18-3A8F-487F-BCFC-284160040B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15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0273-4B22-483F-B176-107DEB5879DC}" type="datetime1">
              <a:rPr lang="fr-FR" smtClean="0"/>
              <a:t>09/06/2020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BA18-3A8F-487F-BCFC-284160040B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74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260C-5E52-4C75-8982-B1D9FE1C3089}" type="datetime1">
              <a:rPr lang="fr-FR" smtClean="0"/>
              <a:t>09/06/2020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BA18-3A8F-487F-BCFC-284160040B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36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893C-3548-4914-AEC7-88C48D6B5879}" type="datetime1">
              <a:rPr lang="fr-FR" smtClean="0"/>
              <a:t>09/06/2020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BA18-3A8F-487F-BCFC-284160040B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6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F894-2A18-4087-9623-0DBC5A00ECF7}" type="datetime1">
              <a:rPr lang="fr-FR" smtClean="0"/>
              <a:t>09/06/2020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BA18-3A8F-487F-BCFC-284160040B95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16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E7FDA10-39BE-4D8A-BCBF-9626D5C71C19}" type="datetime1">
              <a:rPr lang="fr-FR" smtClean="0"/>
              <a:t>09/06/2020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DEFBA18-3A8F-487F-BCFC-284160040B95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65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Application de gestion de </a:t>
            </a:r>
            <a:r>
              <a:rPr lang="fr-FR" dirty="0" smtClean="0"/>
              <a:t>photos (Photography</a:t>
            </a:r>
            <a:r>
              <a:rPr lang="fr-FR" dirty="0"/>
              <a:t>)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Réalisé par </a:t>
            </a:r>
          </a:p>
          <a:p>
            <a:r>
              <a:rPr lang="fr-FR" dirty="0" smtClean="0"/>
              <a:t>Ismaël MOHAMED BOUH</a:t>
            </a:r>
          </a:p>
          <a:p>
            <a:endParaRPr lang="fr-FR" dirty="0"/>
          </a:p>
          <a:p>
            <a:r>
              <a:rPr lang="fr-FR" dirty="0" smtClean="0"/>
              <a:t>Tutrice:</a:t>
            </a:r>
          </a:p>
          <a:p>
            <a:r>
              <a:rPr lang="fr-FR" dirty="0" smtClean="0"/>
              <a:t>Laurence DUVAL</a:t>
            </a:r>
            <a:endParaRPr lang="fr-F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5B3D-D9C5-4097-AE4F-110790539799}" type="datetime1">
              <a:rPr lang="fr-FR" smtClean="0"/>
              <a:t>09/06/2020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BA18-3A8F-487F-BCFC-284160040B9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9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 Automatique des contrôleurs/méthodes</a:t>
            </a:r>
            <a:endParaRPr lang="fr-F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4128" y="2286000"/>
            <a:ext cx="4513787" cy="402272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9638" y="2286000"/>
            <a:ext cx="4754562" cy="402272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784A-8263-4E71-91BF-05BA28139205}" type="datetime1">
              <a:rPr lang="fr-FR" smtClean="0"/>
              <a:t>09/06/2020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BA18-3A8F-487F-BCFC-284160040B9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9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1105-EE28-492E-A3CC-62E1103CA717}" type="datetime1">
              <a:rPr lang="fr-FR" smtClean="0"/>
              <a:t>09/06/2020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BA18-3A8F-487F-BCFC-284160040B95}" type="slidenum">
              <a:rPr lang="fr-FR" smtClean="0"/>
              <a:t>11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24129" y="2466104"/>
            <a:ext cx="9813204" cy="1498600"/>
          </a:xfrm>
        </p:spPr>
        <p:txBody>
          <a:bodyPr/>
          <a:lstStyle/>
          <a:p>
            <a:pPr algn="ctr"/>
            <a:r>
              <a:rPr lang="fr-FR" dirty="0" smtClean="0"/>
              <a:t>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6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3200" dirty="0" smtClean="0"/>
              <a:t> Mettre en place un environnement MVC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fr-FR" sz="2400" dirty="0"/>
              <a:t> </a:t>
            </a:r>
            <a:r>
              <a:rPr lang="fr-FR" sz="2400" dirty="0" smtClean="0"/>
              <a:t>Structure des dossiers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fr-FR" sz="2400" dirty="0"/>
              <a:t> </a:t>
            </a:r>
            <a:r>
              <a:rPr lang="fr-FR" sz="2400" dirty="0" smtClean="0"/>
              <a:t>Associer plusieurs technologies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fr-FR" sz="2400" dirty="0"/>
              <a:t> </a:t>
            </a:r>
            <a:r>
              <a:rPr lang="fr-FR" sz="2400" dirty="0" smtClean="0"/>
              <a:t>Automatisation de certaines tâches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/>
              <a:t> </a:t>
            </a:r>
            <a:r>
              <a:rPr lang="fr-FR" sz="3200" dirty="0" smtClean="0"/>
              <a:t>Résoudre des </a:t>
            </a:r>
            <a:r>
              <a:rPr lang="fr-FR" sz="3200" dirty="0" smtClean="0"/>
              <a:t>problèmes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/>
              <a:t> </a:t>
            </a:r>
            <a:r>
              <a:rPr lang="fr-FR" sz="3200" dirty="0" smtClean="0"/>
              <a:t>Apprendre des nouvelles choses</a:t>
            </a:r>
            <a:endParaRPr lang="fr-FR" sz="3200" dirty="0" smtClean="0"/>
          </a:p>
          <a:p>
            <a:pPr marL="0" indent="0">
              <a:buNone/>
            </a:pPr>
            <a:endParaRPr lang="fr-FR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EB91-124F-4CDC-8D95-2522C40E8F70}" type="datetime1">
              <a:rPr lang="fr-FR" smtClean="0"/>
              <a:t>09/06/2020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BA18-3A8F-487F-BCFC-284160040B9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9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581" y="2458320"/>
            <a:ext cx="9720073" cy="3182626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3200" dirty="0" smtClean="0"/>
              <a:t>Principales fonctionnalités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3200" dirty="0" smtClean="0"/>
              <a:t>Fonctionnement principal (MVC</a:t>
            </a:r>
            <a:r>
              <a:rPr lang="fr-FR" sz="32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3200" dirty="0"/>
              <a:t>Modélisation de la base de données</a:t>
            </a:r>
            <a:endParaRPr lang="fr-FR" sz="5800" dirty="0" smtClean="0"/>
          </a:p>
          <a:p>
            <a:pPr marL="457200" indent="-457200">
              <a:buFont typeface="+mj-lt"/>
              <a:buAutoNum type="arabicPeriod"/>
            </a:pPr>
            <a:r>
              <a:rPr lang="fr-FR" sz="3200" dirty="0" smtClean="0"/>
              <a:t>Cas d’utilisation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3200" dirty="0" smtClean="0"/>
              <a:t>Technologies utilisées </a:t>
            </a:r>
            <a:endParaRPr lang="fr-FR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fr-FR" sz="3200" dirty="0"/>
              <a:t>Appel Automatique des contrôleurs/méthodes</a:t>
            </a:r>
            <a:endParaRPr lang="fr-FR" sz="3800" dirty="0" smtClean="0"/>
          </a:p>
          <a:p>
            <a:pPr marL="457200" indent="-457200">
              <a:buFont typeface="+mj-lt"/>
              <a:buAutoNum type="arabicPeriod"/>
            </a:pPr>
            <a:r>
              <a:rPr lang="fr-FR" sz="3200" dirty="0" smtClean="0"/>
              <a:t>Démonstration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3200" dirty="0" smtClean="0"/>
              <a:t>Conclusion</a:t>
            </a:r>
          </a:p>
          <a:p>
            <a:pPr marL="0" indent="0">
              <a:buNone/>
            </a:pPr>
            <a:endParaRPr lang="fr-FR" sz="3200" dirty="0" smtClean="0"/>
          </a:p>
          <a:p>
            <a:pPr marL="457200" indent="-457200">
              <a:buFont typeface="+mj-lt"/>
              <a:buAutoNum type="arabicPeriod"/>
            </a:pPr>
            <a:endParaRPr lang="fr-FR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2E3F-36F2-4DB6-8CA2-C429AF233779}" type="datetime1">
              <a:rPr lang="fr-FR" smtClean="0"/>
              <a:t>09/06/2020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BA18-3A8F-487F-BCFC-284160040B9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6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principales (Visiteur)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3161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3200" dirty="0"/>
              <a:t> </a:t>
            </a:r>
            <a:r>
              <a:rPr lang="fr-FR" sz="3200" dirty="0" smtClean="0"/>
              <a:t>Possibilité de charger plus de contenu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/>
              <a:t> </a:t>
            </a:r>
            <a:r>
              <a:rPr lang="fr-FR" sz="3200" dirty="0" smtClean="0"/>
              <a:t>Filtrage des photos selon une catégorie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/>
              <a:t> </a:t>
            </a:r>
            <a:r>
              <a:rPr lang="fr-FR" sz="3200" dirty="0" smtClean="0"/>
              <a:t>Ajout d’un commentaire sous une photo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64F0-34BE-46B9-BEAB-BF5E175BEE16}" type="datetime1">
              <a:rPr lang="fr-FR" smtClean="0"/>
              <a:t>09/06/2020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BA18-3A8F-487F-BCFC-284160040B9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9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Principales (Utilisateur)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3200" dirty="0" smtClean="0"/>
              <a:t> Accès aux statistiques de ses photos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/>
              <a:t> </a:t>
            </a:r>
            <a:r>
              <a:rPr lang="fr-FR" sz="3200" dirty="0" smtClean="0"/>
              <a:t>Possibilité d’ajouter un dossier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/>
              <a:t> </a:t>
            </a:r>
            <a:r>
              <a:rPr lang="fr-FR" sz="3200" dirty="0" smtClean="0"/>
              <a:t>Liberté de modifier les caractéristiques d’une photo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/>
              <a:t> </a:t>
            </a:r>
            <a:r>
              <a:rPr lang="fr-FR" sz="3200" dirty="0" smtClean="0"/>
              <a:t>Moyens de supprimer les commentaires avec des propos choquants</a:t>
            </a:r>
            <a:endParaRPr lang="fr-FR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FB8C-6F02-45C0-94A8-87C387CB57DF}" type="datetime1">
              <a:rPr lang="fr-FR" smtClean="0"/>
              <a:t>09/06/2020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BA18-3A8F-487F-BCFC-284160040B9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58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Principal (mVC)</a:t>
            </a:r>
            <a:endParaRPr lang="fr-FR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9720072" cy="3981117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4B30-E6BF-4299-B150-DEB99E1BB71F}" type="datetime1">
              <a:rPr lang="fr-FR" smtClean="0"/>
              <a:t>09/06/2020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BA18-3A8F-487F-BCFC-284160040B9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20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de la base de données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975F-6C8B-4CE9-949E-C927939F09F0}" type="datetime1">
              <a:rPr lang="fr-FR" smtClean="0"/>
              <a:t>09/06/2020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BA18-3A8F-487F-BCFC-284160040B95}" type="slidenum">
              <a:rPr lang="fr-FR" smtClean="0"/>
              <a:t>6</a:t>
            </a:fld>
            <a:endParaRPr lang="fr-FR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885" y="2286000"/>
            <a:ext cx="1076673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7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d’utilisation (VISITEUR)</a:t>
            </a:r>
            <a:endParaRPr lang="fr-FR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419" y="2311400"/>
            <a:ext cx="7353300" cy="397192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6642-FAE1-4633-8873-D59AC59FF6E5}" type="datetime1">
              <a:rPr lang="fr-FR" smtClean="0"/>
              <a:t>09/06/2020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BA18-3A8F-487F-BCFC-284160040B9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71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d’utilisation </a:t>
            </a:r>
            <a:r>
              <a:rPr lang="fr-FR" dirty="0" smtClean="0"/>
              <a:t>(Utilisateur)</a:t>
            </a:r>
            <a:endParaRPr lang="fr-FR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769" y="2678112"/>
            <a:ext cx="7848600" cy="32385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C98B-DC40-4182-94ED-D68C6B68FAE8}" type="datetime1">
              <a:rPr lang="fr-FR" smtClean="0"/>
              <a:t>09/06/2020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BA18-3A8F-487F-BCFC-284160040B9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58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utilisées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3200" dirty="0" smtClean="0"/>
              <a:t> TypeScript: Super set du JavaScript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/>
              <a:t> </a:t>
            </a:r>
            <a:r>
              <a:rPr lang="fr-FR" sz="3200" dirty="0" smtClean="0"/>
              <a:t>Node.js: JavaScript coté serveur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/>
              <a:t> </a:t>
            </a:r>
            <a:r>
              <a:rPr lang="fr-FR" sz="3200" dirty="0" smtClean="0"/>
              <a:t>Webpack: Modularisation du cote JavaScript coté client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/>
              <a:t> </a:t>
            </a:r>
            <a:r>
              <a:rPr lang="fr-FR" sz="3200" dirty="0" smtClean="0"/>
              <a:t>React.js: Composant interactif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/>
              <a:t> </a:t>
            </a:r>
            <a:r>
              <a:rPr lang="fr-FR" sz="3200" dirty="0" smtClean="0"/>
              <a:t>Apache Jena: Base de données </a:t>
            </a:r>
            <a:r>
              <a:rPr lang="fr-FR" sz="3200" dirty="0" smtClean="0"/>
              <a:t>TripleStore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/>
              <a:t> </a:t>
            </a:r>
            <a:r>
              <a:rPr lang="fr-FR" sz="3200" dirty="0" smtClean="0"/>
              <a:t>Bootstrap: Framework CSS</a:t>
            </a:r>
            <a:endParaRPr lang="fr-FR" sz="32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F6A5-5C7D-4C7B-9193-63AE736DF343}" type="datetime1">
              <a:rPr lang="fr-FR" smtClean="0"/>
              <a:t>09/06/2020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BA18-3A8F-487F-BCFC-284160040B9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7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1707</TotalTime>
  <Words>225</Words>
  <Application>Microsoft Office PowerPoint</Application>
  <PresentationFormat>Widescreen</PresentationFormat>
  <Paragraphs>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Tw Cen MT</vt:lpstr>
      <vt:lpstr>Tw Cen MT Condensed</vt:lpstr>
      <vt:lpstr>Wingdings</vt:lpstr>
      <vt:lpstr>Wingdings 3</vt:lpstr>
      <vt:lpstr>Integral</vt:lpstr>
      <vt:lpstr>Application de gestion de photos (Photography)</vt:lpstr>
      <vt:lpstr>Sommaire</vt:lpstr>
      <vt:lpstr>Fonctionnalités principales (Visiteur)</vt:lpstr>
      <vt:lpstr>Fonctionnalités Principales (Utilisateur)</vt:lpstr>
      <vt:lpstr>Fonctionnement Principal (mVC)</vt:lpstr>
      <vt:lpstr>Modélisation de la base de données</vt:lpstr>
      <vt:lpstr>Cas d’utilisation (VISITEUR)</vt:lpstr>
      <vt:lpstr>Cas d’utilisation (Utilisateur)</vt:lpstr>
      <vt:lpstr>Technologies utilisées </vt:lpstr>
      <vt:lpstr>Appel Automatique des contrôleurs/méthodes</vt:lpstr>
      <vt:lpstr>Démonstration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 gestion de photos</dc:title>
  <dc:creator>ismael mohamed bouh</dc:creator>
  <cp:lastModifiedBy>ismael mohamed bouh</cp:lastModifiedBy>
  <cp:revision>22</cp:revision>
  <dcterms:created xsi:type="dcterms:W3CDTF">2020-06-07T15:30:45Z</dcterms:created>
  <dcterms:modified xsi:type="dcterms:W3CDTF">2020-06-09T09:50:52Z</dcterms:modified>
</cp:coreProperties>
</file>