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media/image2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3"/>
    <p:sldId id="258" r:id="rId4"/>
    <p:sldId id="259" r:id="rId5"/>
    <p:sldId id="265" r:id="rId6"/>
    <p:sldId id="266" r:id="rId7"/>
    <p:sldId id="267" r:id="rId8"/>
    <p:sldId id="261" r:id="rId9"/>
    <p:sldId id="268" r:id="rId10"/>
    <p:sldId id="269" r:id="rId11"/>
    <p:sldId id="270" r:id="rId12"/>
    <p:sldId id="271" r:id="rId13"/>
    <p:sldId id="260" r:id="rId14"/>
    <p:sldId id="272" r:id="rId15"/>
    <p:sldId id="273" r:id="rId16"/>
    <p:sldId id="274" r:id="rId17"/>
    <p:sldId id="262" r:id="rId18"/>
    <p:sldId id="275" r:id="rId19"/>
    <p:sldId id="276" r:id="rId20"/>
    <p:sldId id="277" r:id="rId21"/>
    <p:sldId id="263" r:id="rId22"/>
    <p:sldId id="278" r:id="rId23"/>
    <p:sldId id="279" r:id="rId24"/>
    <p:sldId id="280" r:id="rId25"/>
    <p:sldId id="281" r:id="rId2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565B"/>
    <a:srgbClr val="9F7F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58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handoutMaster" Target="handoutMasters/handoutMaster1.xml"/><Relationship Id="rId27" Type="http://schemas.openxmlformats.org/officeDocument/2006/relationships/notesMaster" Target="notesMasters/notesMaster1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advClick="0" advTm="0">
    <p:comb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advClick="0" advTm="0">
    <p:comb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38" name="图片 37" descr="logo_1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98355" y="441960"/>
            <a:ext cx="2051685" cy="646430"/>
          </a:xfrm>
          <a:prstGeom prst="rect">
            <a:avLst/>
          </a:prstGeom>
        </p:spPr>
      </p:pic>
    </p:spTree>
  </p:cSld>
  <p:clrMapOvr>
    <a:masterClrMapping/>
  </p:clrMapOvr>
  <p:transition advClick="0" advTm="0">
    <p:comb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advClick="0" advTm="0">
    <p:comb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advClick="0" advTm="0">
    <p:comb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advClick="0" advTm="0">
    <p:comb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advClick="0" advTm="0">
    <p:comb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advClick="0" advTm="0">
    <p:comb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advClick="0" advTm="0">
    <p:comb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advClick="0" advTm="0">
    <p:comb dir="vert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 advClick="0" advTm="0">
    <p:comb dir="vert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microsoft.com/office/2007/relationships/media" Target="file:///C:\Users\Administrator\Desktop\Cocoon%20-%20Christmas%20Song.mp3" TargetMode="External"/><Relationship Id="rId2" Type="http://schemas.openxmlformats.org/officeDocument/2006/relationships/audio" Target="file:///C:\Users\Administrator\Desktop\Cocoon%20-%20Christmas%20Song.mp3" TargetMode="Externa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2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C:\Users\DELL\Pictures\清华大学\63ea9369ly1ghfu7m0q2zj26dc400qsa.jpg63ea9369ly1ghfu7m0q2zj26dc400qsa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635" y="-94615"/>
            <a:ext cx="12185015" cy="689483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36220" y="722630"/>
            <a:ext cx="11603990" cy="5487670"/>
          </a:xfrm>
          <a:prstGeom prst="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 descr="e7d195523061f1c0214d268728035a112e1f1a63855fa0d5B3BC3571FB2346650E40B27C71D4ADB669896543E409C0762562804D99F14164E036E91A4D200FB459B9C67F1066513BDCC2663F2655ED5A2F3E64E50905ECC13FD08E412A2449DFC0DEA4732AF4E76A12DAA23714D9A24C7EAC7F7CD8FF94AEC7D4E9162B55FEA74E289784371BE33B"/>
          <p:cNvSpPr/>
          <p:nvPr/>
        </p:nvSpPr>
        <p:spPr>
          <a:xfrm>
            <a:off x="-107950" y="1763395"/>
            <a:ext cx="12292330" cy="3533140"/>
          </a:xfrm>
          <a:prstGeom prst="rect">
            <a:avLst/>
          </a:prstGeom>
          <a:solidFill>
            <a:srgbClr val="69565B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5" name="文本框 7"/>
          <p:cNvSpPr txBox="1">
            <a:spLocks noChangeArrowheads="1"/>
          </p:cNvSpPr>
          <p:nvPr/>
        </p:nvSpPr>
        <p:spPr bwMode="auto">
          <a:xfrm>
            <a:off x="1910556" y="2721236"/>
            <a:ext cx="8412480" cy="922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defTabSz="685800"/>
            <a:r>
              <a:rPr lang="zh-CN" altLang="en-US" sz="54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清华大学</a:t>
            </a:r>
            <a:r>
              <a:rPr lang="zh-CN" altLang="en-US" sz="54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毕业设计论文答辩</a:t>
            </a:r>
            <a:endParaRPr lang="zh-CN" altLang="en-US" sz="5400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3072267" y="3732513"/>
            <a:ext cx="6357938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1000" kern="0" dirty="0">
                <a:solidFill>
                  <a:schemeClr val="bg1">
                    <a:lumMod val="95000"/>
                  </a:schemeClr>
                </a:solidFill>
                <a:latin typeface="Calibri Light" panose="020F0302020204030204"/>
                <a:ea typeface="微软雅黑 Light" panose="020B0502040204020203" charset="-122"/>
                <a:cs typeface="Arial" panose="020B0604020202020204" pitchFamily="34" charset="0"/>
              </a:rPr>
              <a:t>Lorem ipsum dolor sit </a:t>
            </a:r>
            <a:r>
              <a:rPr lang="en-US" altLang="zh-CN" sz="1000" kern="0" dirty="0" err="1">
                <a:solidFill>
                  <a:schemeClr val="bg1">
                    <a:lumMod val="95000"/>
                  </a:schemeClr>
                </a:solidFill>
                <a:latin typeface="Calibri Light" panose="020F0302020204030204"/>
                <a:ea typeface="微软雅黑 Light" panose="020B0502040204020203" charset="-122"/>
                <a:cs typeface="Arial" panose="020B0604020202020204" pitchFamily="34" charset="0"/>
              </a:rPr>
              <a:t>amet</a:t>
            </a:r>
            <a:r>
              <a:rPr lang="en-US" altLang="zh-CN" sz="1000" kern="0" dirty="0">
                <a:solidFill>
                  <a:schemeClr val="bg1">
                    <a:lumMod val="95000"/>
                  </a:schemeClr>
                </a:solidFill>
                <a:latin typeface="Calibri Light" panose="020F0302020204030204"/>
                <a:ea typeface="微软雅黑 Light" panose="020B0502040204020203" charset="-122"/>
                <a:cs typeface="Arial" panose="020B0604020202020204" pitchFamily="34" charset="0"/>
              </a:rPr>
              <a:t>, </a:t>
            </a:r>
            <a:r>
              <a:rPr lang="en-US" altLang="zh-CN" sz="1000" kern="0" dirty="0" err="1">
                <a:solidFill>
                  <a:schemeClr val="bg1">
                    <a:lumMod val="95000"/>
                  </a:schemeClr>
                </a:solidFill>
                <a:latin typeface="Calibri Light" panose="020F0302020204030204"/>
                <a:ea typeface="微软雅黑 Light" panose="020B0502040204020203" charset="-122"/>
                <a:cs typeface="Arial" panose="020B0604020202020204" pitchFamily="34" charset="0"/>
              </a:rPr>
              <a:t>consectetuer</a:t>
            </a:r>
            <a:r>
              <a:rPr lang="en-US" altLang="zh-CN" sz="1000" kern="0" dirty="0">
                <a:solidFill>
                  <a:schemeClr val="bg1">
                    <a:lumMod val="95000"/>
                  </a:schemeClr>
                </a:solidFill>
                <a:latin typeface="Calibri Light" panose="020F0302020204030204"/>
                <a:ea typeface="微软雅黑 Light" panose="020B0502040204020203" charset="-122"/>
                <a:cs typeface="Arial" panose="020B0604020202020204" pitchFamily="34" charset="0"/>
              </a:rPr>
              <a:t> </a:t>
            </a:r>
            <a:r>
              <a:rPr lang="en-US" altLang="zh-CN" sz="1000" kern="0" dirty="0" err="1">
                <a:solidFill>
                  <a:schemeClr val="bg1">
                    <a:lumMod val="95000"/>
                  </a:schemeClr>
                </a:solidFill>
                <a:latin typeface="Calibri Light" panose="020F0302020204030204"/>
                <a:ea typeface="微软雅黑 Light" panose="020B0502040204020203" charset="-122"/>
                <a:cs typeface="Arial" panose="020B0604020202020204" pitchFamily="34" charset="0"/>
              </a:rPr>
              <a:t>adipiscing</a:t>
            </a:r>
            <a:r>
              <a:rPr lang="en-US" altLang="zh-CN" sz="1000" kern="0" dirty="0">
                <a:solidFill>
                  <a:schemeClr val="bg1">
                    <a:lumMod val="95000"/>
                  </a:schemeClr>
                </a:solidFill>
                <a:latin typeface="Calibri Light" panose="020F0302020204030204"/>
                <a:ea typeface="微软雅黑 Light" panose="020B0502040204020203" charset="-122"/>
                <a:cs typeface="Arial" panose="020B0604020202020204" pitchFamily="34" charset="0"/>
              </a:rPr>
              <a:t> </a:t>
            </a:r>
            <a:r>
              <a:rPr lang="en-US" altLang="zh-CN" sz="1000" kern="0" dirty="0" err="1">
                <a:solidFill>
                  <a:schemeClr val="bg1">
                    <a:lumMod val="95000"/>
                  </a:schemeClr>
                </a:solidFill>
                <a:latin typeface="Calibri Light" panose="020F0302020204030204"/>
                <a:ea typeface="微软雅黑 Light" panose="020B0502040204020203" charset="-122"/>
                <a:cs typeface="Arial" panose="020B0604020202020204" pitchFamily="34" charset="0"/>
              </a:rPr>
              <a:t>elit</a:t>
            </a:r>
            <a:r>
              <a:rPr lang="en-US" altLang="zh-CN" sz="1000" kern="0" dirty="0">
                <a:solidFill>
                  <a:schemeClr val="bg1">
                    <a:lumMod val="95000"/>
                  </a:schemeClr>
                </a:solidFill>
                <a:latin typeface="Calibri Light" panose="020F0302020204030204"/>
                <a:ea typeface="微软雅黑 Light" panose="020B0502040204020203" charset="-122"/>
                <a:cs typeface="Arial" panose="020B0604020202020204" pitchFamily="34" charset="0"/>
              </a:rPr>
              <a:t>. </a:t>
            </a:r>
            <a:r>
              <a:rPr lang="en-US" altLang="zh-CN" sz="1000" kern="0" dirty="0" err="1">
                <a:solidFill>
                  <a:schemeClr val="bg1">
                    <a:lumMod val="95000"/>
                  </a:schemeClr>
                </a:solidFill>
                <a:latin typeface="Calibri Light" panose="020F0302020204030204"/>
                <a:ea typeface="微软雅黑 Light" panose="020B0502040204020203" charset="-122"/>
                <a:cs typeface="Arial" panose="020B0604020202020204" pitchFamily="34" charset="0"/>
              </a:rPr>
              <a:t>Aenean</a:t>
            </a:r>
            <a:r>
              <a:rPr lang="en-US" altLang="zh-CN" sz="1000" kern="0" dirty="0">
                <a:solidFill>
                  <a:schemeClr val="bg1">
                    <a:lumMod val="95000"/>
                  </a:schemeClr>
                </a:solidFill>
                <a:latin typeface="Calibri Light" panose="020F0302020204030204"/>
                <a:ea typeface="微软雅黑 Light" panose="020B0502040204020203" charset="-122"/>
                <a:cs typeface="Arial" panose="020B0604020202020204" pitchFamily="34" charset="0"/>
              </a:rPr>
              <a:t> </a:t>
            </a:r>
            <a:r>
              <a:rPr lang="en-US" altLang="zh-CN" sz="1000" kern="0" dirty="0" err="1">
                <a:solidFill>
                  <a:schemeClr val="bg1">
                    <a:lumMod val="95000"/>
                  </a:schemeClr>
                </a:solidFill>
                <a:latin typeface="Calibri Light" panose="020F0302020204030204"/>
                <a:ea typeface="微软雅黑 Light" panose="020B0502040204020203" charset="-122"/>
                <a:cs typeface="Arial" panose="020B0604020202020204" pitchFamily="34" charset="0"/>
              </a:rPr>
              <a:t>commodo</a:t>
            </a:r>
            <a:r>
              <a:rPr lang="en-US" altLang="zh-CN" sz="1000" kern="0" dirty="0">
                <a:solidFill>
                  <a:schemeClr val="bg1">
                    <a:lumMod val="95000"/>
                  </a:schemeClr>
                </a:solidFill>
                <a:latin typeface="Calibri Light" panose="020F0302020204030204"/>
                <a:ea typeface="微软雅黑 Light" panose="020B0502040204020203" charset="-122"/>
                <a:cs typeface="Arial" panose="020B0604020202020204" pitchFamily="34" charset="0"/>
              </a:rPr>
              <a:t> ligula </a:t>
            </a:r>
            <a:r>
              <a:rPr lang="en-US" altLang="zh-CN" sz="1000" kern="0" dirty="0" err="1">
                <a:solidFill>
                  <a:schemeClr val="bg1">
                    <a:lumMod val="95000"/>
                  </a:schemeClr>
                </a:solidFill>
                <a:latin typeface="Calibri Light" panose="020F0302020204030204"/>
                <a:ea typeface="微软雅黑 Light" panose="020B0502040204020203" charset="-122"/>
                <a:cs typeface="Arial" panose="020B0604020202020204" pitchFamily="34" charset="0"/>
              </a:rPr>
              <a:t>eget</a:t>
            </a:r>
            <a:r>
              <a:rPr lang="en-US" altLang="zh-CN" sz="1000" kern="0" dirty="0">
                <a:solidFill>
                  <a:schemeClr val="bg1">
                    <a:lumMod val="95000"/>
                  </a:schemeClr>
                </a:solidFill>
                <a:latin typeface="Calibri Light" panose="020F0302020204030204"/>
                <a:ea typeface="微软雅黑 Light" panose="020B0502040204020203" charset="-122"/>
                <a:cs typeface="Arial" panose="020B0604020202020204" pitchFamily="34" charset="0"/>
              </a:rPr>
              <a:t> dolor</a:t>
            </a:r>
            <a:r>
              <a:rPr lang="zh-CN" altLang="en-US" sz="1000" kern="0" dirty="0">
                <a:solidFill>
                  <a:schemeClr val="bg1">
                    <a:lumMod val="95000"/>
                  </a:schemeClr>
                </a:solidFill>
                <a:latin typeface="Calibri Light" panose="020F0302020204030204"/>
                <a:ea typeface="微软雅黑 Light" panose="020B0502040204020203" charset="-122"/>
                <a:cs typeface="Arial" panose="020B0604020202020204" pitchFamily="34" charset="0"/>
              </a:rPr>
              <a:t>；</a:t>
            </a:r>
            <a:r>
              <a:rPr lang="en-US" altLang="zh-CN" sz="1000" kern="0" dirty="0">
                <a:solidFill>
                  <a:schemeClr val="bg1">
                    <a:lumMod val="95000"/>
                  </a:schemeClr>
                </a:solidFill>
                <a:latin typeface="Calibri Light" panose="020F0302020204030204"/>
                <a:ea typeface="微软雅黑 Light" panose="020B0502040204020203" charset="-122"/>
                <a:cs typeface="Arial" panose="020B0604020202020204" pitchFamily="34" charset="0"/>
              </a:rPr>
              <a:t>Lorem ipsum dolor sit </a:t>
            </a:r>
            <a:r>
              <a:rPr lang="en-US" altLang="zh-CN" sz="1000" kern="0" dirty="0" err="1">
                <a:solidFill>
                  <a:schemeClr val="bg1">
                    <a:lumMod val="95000"/>
                  </a:schemeClr>
                </a:solidFill>
                <a:latin typeface="Calibri Light" panose="020F0302020204030204"/>
                <a:ea typeface="微软雅黑 Light" panose="020B0502040204020203" charset="-122"/>
                <a:cs typeface="Arial" panose="020B0604020202020204" pitchFamily="34" charset="0"/>
              </a:rPr>
              <a:t>amet</a:t>
            </a:r>
            <a:r>
              <a:rPr lang="en-US" altLang="zh-CN" sz="1000" kern="0" dirty="0">
                <a:solidFill>
                  <a:schemeClr val="bg1">
                    <a:lumMod val="95000"/>
                  </a:schemeClr>
                </a:solidFill>
                <a:latin typeface="Calibri Light" panose="020F0302020204030204"/>
                <a:ea typeface="微软雅黑 Light" panose="020B0502040204020203" charset="-122"/>
                <a:cs typeface="Arial" panose="020B0604020202020204" pitchFamily="34" charset="0"/>
              </a:rPr>
              <a:t>, </a:t>
            </a:r>
            <a:r>
              <a:rPr lang="en-US" altLang="zh-CN" sz="1000" kern="0" dirty="0" err="1">
                <a:solidFill>
                  <a:schemeClr val="bg1">
                    <a:lumMod val="95000"/>
                  </a:schemeClr>
                </a:solidFill>
                <a:latin typeface="Calibri Light" panose="020F0302020204030204"/>
                <a:ea typeface="微软雅黑 Light" panose="020B0502040204020203" charset="-122"/>
                <a:cs typeface="Arial" panose="020B0604020202020204" pitchFamily="34" charset="0"/>
              </a:rPr>
              <a:t>consectetuer</a:t>
            </a:r>
            <a:r>
              <a:rPr lang="en-US" altLang="zh-CN" sz="1000" kern="0" dirty="0">
                <a:solidFill>
                  <a:schemeClr val="bg1">
                    <a:lumMod val="95000"/>
                  </a:schemeClr>
                </a:solidFill>
                <a:latin typeface="Calibri Light" panose="020F0302020204030204"/>
                <a:ea typeface="微软雅黑 Light" panose="020B0502040204020203" charset="-122"/>
                <a:cs typeface="Arial" panose="020B0604020202020204" pitchFamily="34" charset="0"/>
              </a:rPr>
              <a:t> </a:t>
            </a:r>
            <a:r>
              <a:rPr lang="en-US" altLang="zh-CN" sz="1000" kern="0" dirty="0" err="1">
                <a:solidFill>
                  <a:schemeClr val="bg1">
                    <a:lumMod val="95000"/>
                  </a:schemeClr>
                </a:solidFill>
                <a:latin typeface="Calibri Light" panose="020F0302020204030204"/>
                <a:ea typeface="微软雅黑 Light" panose="020B0502040204020203" charset="-122"/>
                <a:cs typeface="Arial" panose="020B0604020202020204" pitchFamily="34" charset="0"/>
              </a:rPr>
              <a:t>adipiscing</a:t>
            </a:r>
            <a:r>
              <a:rPr lang="en-US" altLang="zh-CN" sz="1000" kern="0" dirty="0">
                <a:solidFill>
                  <a:schemeClr val="bg1">
                    <a:lumMod val="95000"/>
                  </a:schemeClr>
                </a:solidFill>
                <a:latin typeface="Calibri Light" panose="020F0302020204030204"/>
                <a:ea typeface="微软雅黑 Light" panose="020B0502040204020203" charset="-122"/>
                <a:cs typeface="Arial" panose="020B0604020202020204" pitchFamily="34" charset="0"/>
              </a:rPr>
              <a:t> </a:t>
            </a:r>
            <a:r>
              <a:rPr lang="en-US" altLang="zh-CN" sz="1000" kern="0" dirty="0" err="1">
                <a:solidFill>
                  <a:schemeClr val="bg1">
                    <a:lumMod val="95000"/>
                  </a:schemeClr>
                </a:solidFill>
                <a:latin typeface="Calibri Light" panose="020F0302020204030204"/>
                <a:ea typeface="微软雅黑 Light" panose="020B0502040204020203" charset="-122"/>
                <a:cs typeface="Arial" panose="020B0604020202020204" pitchFamily="34" charset="0"/>
              </a:rPr>
              <a:t>elit</a:t>
            </a:r>
            <a:r>
              <a:rPr lang="en-US" altLang="zh-CN" sz="1000" kern="0" dirty="0">
                <a:solidFill>
                  <a:schemeClr val="bg1">
                    <a:lumMod val="95000"/>
                  </a:schemeClr>
                </a:solidFill>
                <a:latin typeface="Calibri Light" panose="020F0302020204030204"/>
                <a:ea typeface="微软雅黑 Light" panose="020B0502040204020203" charset="-122"/>
                <a:cs typeface="Arial" panose="020B0604020202020204" pitchFamily="34" charset="0"/>
              </a:rPr>
              <a:t>. </a:t>
            </a:r>
            <a:r>
              <a:rPr lang="en-US" altLang="zh-CN" sz="1000" kern="0" dirty="0" err="1">
                <a:solidFill>
                  <a:schemeClr val="bg1">
                    <a:lumMod val="95000"/>
                  </a:schemeClr>
                </a:solidFill>
                <a:latin typeface="Calibri Light" panose="020F0302020204030204"/>
                <a:ea typeface="微软雅黑 Light" panose="020B0502040204020203" charset="-122"/>
                <a:cs typeface="Arial" panose="020B0604020202020204" pitchFamily="34" charset="0"/>
              </a:rPr>
              <a:t>Aenean</a:t>
            </a:r>
            <a:r>
              <a:rPr lang="en-US" altLang="zh-CN" sz="1000" kern="0" dirty="0">
                <a:solidFill>
                  <a:schemeClr val="bg1">
                    <a:lumMod val="95000"/>
                  </a:schemeClr>
                </a:solidFill>
                <a:latin typeface="Calibri Light" panose="020F0302020204030204"/>
                <a:ea typeface="微软雅黑 Light" panose="020B0502040204020203" charset="-122"/>
                <a:cs typeface="Arial" panose="020B0604020202020204" pitchFamily="34" charset="0"/>
              </a:rPr>
              <a:t> </a:t>
            </a:r>
            <a:r>
              <a:rPr lang="en-US" altLang="zh-CN" sz="1000" kern="0" dirty="0" err="1">
                <a:solidFill>
                  <a:schemeClr val="bg1">
                    <a:lumMod val="95000"/>
                  </a:schemeClr>
                </a:solidFill>
                <a:latin typeface="Calibri Light" panose="020F0302020204030204"/>
                <a:ea typeface="微软雅黑 Light" panose="020B0502040204020203" charset="-122"/>
                <a:cs typeface="Arial" panose="020B0604020202020204" pitchFamily="34" charset="0"/>
              </a:rPr>
              <a:t>commodo</a:t>
            </a:r>
            <a:r>
              <a:rPr lang="en-US" altLang="zh-CN" sz="1000" kern="0" dirty="0">
                <a:solidFill>
                  <a:schemeClr val="bg1">
                    <a:lumMod val="95000"/>
                  </a:schemeClr>
                </a:solidFill>
                <a:latin typeface="Calibri Light" panose="020F0302020204030204"/>
                <a:ea typeface="微软雅黑 Light" panose="020B0502040204020203" charset="-122"/>
                <a:cs typeface="Arial" panose="020B0604020202020204" pitchFamily="34" charset="0"/>
              </a:rPr>
              <a:t> ligula </a:t>
            </a:r>
            <a:r>
              <a:rPr lang="en-US" altLang="zh-CN" sz="1000" kern="0" dirty="0" err="1">
                <a:solidFill>
                  <a:schemeClr val="bg1">
                    <a:lumMod val="95000"/>
                  </a:schemeClr>
                </a:solidFill>
                <a:latin typeface="Calibri Light" panose="020F0302020204030204"/>
                <a:ea typeface="微软雅黑 Light" panose="020B0502040204020203" charset="-122"/>
                <a:cs typeface="Arial" panose="020B0604020202020204" pitchFamily="34" charset="0"/>
              </a:rPr>
              <a:t>eget</a:t>
            </a:r>
            <a:r>
              <a:rPr lang="en-US" altLang="zh-CN" sz="1000" kern="0" dirty="0">
                <a:solidFill>
                  <a:schemeClr val="bg1">
                    <a:lumMod val="95000"/>
                  </a:schemeClr>
                </a:solidFill>
                <a:latin typeface="Calibri Light" panose="020F0302020204030204"/>
                <a:ea typeface="微软雅黑 Light" panose="020B0502040204020203" charset="-122"/>
                <a:cs typeface="Arial" panose="020B0604020202020204" pitchFamily="34" charset="0"/>
              </a:rPr>
              <a:t> dolor</a:t>
            </a:r>
            <a:endParaRPr lang="en-US" altLang="zh-CN" sz="1000" kern="0" dirty="0">
              <a:solidFill>
                <a:schemeClr val="bg1">
                  <a:lumMod val="95000"/>
                </a:schemeClr>
              </a:solidFill>
              <a:latin typeface="Calibri Light" panose="020F0302020204030204"/>
              <a:ea typeface="微软雅黑 Light" panose="020B0502040204020203" charset="-122"/>
              <a:cs typeface="Arial" panose="020B0604020202020204" pitchFamily="34" charset="0"/>
            </a:endParaRPr>
          </a:p>
        </p:txBody>
      </p:sp>
      <p:sp>
        <p:nvSpPr>
          <p:cNvPr id="99" name="TextBox 15"/>
          <p:cNvSpPr txBox="1"/>
          <p:nvPr/>
        </p:nvSpPr>
        <p:spPr>
          <a:xfrm>
            <a:off x="4559685" y="4541707"/>
            <a:ext cx="3383280" cy="457200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spc="600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Lato Black" charset="0"/>
              </a:rPr>
              <a:t>答辩人 ：输入文字</a:t>
            </a:r>
            <a:endParaRPr lang="zh-CN" altLang="en-US" sz="2400" b="1" spc="600" dirty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  <a:cs typeface="Lato Black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314450" y="1763395"/>
            <a:ext cx="9589135" cy="3533140"/>
          </a:xfrm>
          <a:prstGeom prst="rect">
            <a:avLst/>
          </a:prstGeom>
          <a:noFill/>
          <a:ln w="187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Cocoon - Christmas Song">
            <a:hlinkClick r:id="" action="ppaction://media"/>
          </p:cNvPr>
          <p:cNvPicPr/>
          <p:nvPr>
            <a:audioFile r:link="rId2"/>
            <p:extLst>
              <p:ext uri="{DAA4B4D4-6D71-4841-9C94-3DE7FCFB9230}">
                <p14:media xmlns:p14="http://schemas.microsoft.com/office/powerpoint/2010/main" r:link="rId3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9149080" y="-713740"/>
            <a:ext cx="619125" cy="6191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207635" y="1764030"/>
            <a:ext cx="301879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2020</a:t>
            </a:r>
            <a:endParaRPr lang="en-US" altLang="zh-CN" sz="6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 descr="C:/Users/DELL/AppData/Local/Temp/kaimatting/20201016113959/output_aiMatting_20201016114002.pngoutput_aiMatting_2020101611400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685" y="0"/>
            <a:ext cx="1524000" cy="1521460"/>
          </a:xfrm>
          <a:prstGeom prst="rect">
            <a:avLst/>
          </a:prstGeom>
        </p:spPr>
      </p:pic>
    </p:spTree>
  </p:cSld>
  <p:clrMapOvr>
    <a:masterClrMapping/>
  </p:clrMapOvr>
  <p:transition advClick="0" advTm="0"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 additive="base">
                                        <p:cTn id="6" dur="1" fill="hold"/>
                                        <p:tgtEl>
                                          <p:spTgt spid="2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2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42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numSld="999" showWhenStopped="0">
                <p:cTn id="38" repeatCount="indefinite" fill="hold" display="1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1"/>
                </p:tgtEl>
              </p:cMediaNode>
            </p:audio>
          </p:childTnLst>
        </p:cTn>
      </p:par>
    </p:tnLst>
    <p:bldLst>
      <p:bldP spid="5" grpId="0" bldLvl="0" animBg="1"/>
      <p:bldP spid="19" grpId="0" animBg="1"/>
      <p:bldP spid="19" grpId="1" bldLvl="0" animBg="1"/>
      <p:bldP spid="95" grpId="0"/>
      <p:bldP spid="96" grpId="0"/>
      <p:bldP spid="99" grpId="0" animBg="1"/>
      <p:bldP spid="99" grpId="1" bldLvl="0" animBg="1"/>
      <p:bldP spid="18" grpId="0" bldLvl="0" animBg="1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94005" y="346710"/>
            <a:ext cx="11603990" cy="6163945"/>
          </a:xfrm>
          <a:prstGeom prst="rect">
            <a:avLst/>
          </a:prstGeom>
          <a:noFill/>
          <a:ln w="31750">
            <a:solidFill>
              <a:srgbClr val="4C54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293370" y="344170"/>
            <a:ext cx="1457960" cy="1457960"/>
            <a:chOff x="394" y="480"/>
            <a:chExt cx="2296" cy="2296"/>
          </a:xfrm>
          <a:solidFill>
            <a:srgbClr val="69565B">
              <a:alpha val="74000"/>
            </a:srgbClr>
          </a:solidFill>
        </p:grpSpPr>
        <p:sp>
          <p:nvSpPr>
            <p:cNvPr id="6" name="矩形 5"/>
            <p:cNvSpPr/>
            <p:nvPr/>
          </p:nvSpPr>
          <p:spPr>
            <a:xfrm>
              <a:off x="394" y="481"/>
              <a:ext cx="2296" cy="1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 rot="16200000">
              <a:off x="-678" y="1552"/>
              <a:ext cx="2296" cy="1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 flipH="1">
            <a:off x="10541000" y="344170"/>
            <a:ext cx="1457960" cy="1457960"/>
            <a:chOff x="394" y="480"/>
            <a:chExt cx="2296" cy="2296"/>
          </a:xfrm>
          <a:solidFill>
            <a:srgbClr val="69565B">
              <a:alpha val="74000"/>
            </a:srgbClr>
          </a:solidFill>
        </p:grpSpPr>
        <p:sp>
          <p:nvSpPr>
            <p:cNvPr id="10" name="矩形 9"/>
            <p:cNvSpPr/>
            <p:nvPr/>
          </p:nvSpPr>
          <p:spPr>
            <a:xfrm>
              <a:off x="394" y="481"/>
              <a:ext cx="2296" cy="1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 rot="16200000">
              <a:off x="-678" y="1552"/>
              <a:ext cx="2296" cy="1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 flipV="1">
            <a:off x="294005" y="5150485"/>
            <a:ext cx="1457960" cy="1457960"/>
            <a:chOff x="394" y="480"/>
            <a:chExt cx="2296" cy="2296"/>
          </a:xfrm>
          <a:solidFill>
            <a:srgbClr val="69565B">
              <a:alpha val="74000"/>
            </a:srgbClr>
          </a:solidFill>
        </p:grpSpPr>
        <p:sp>
          <p:nvSpPr>
            <p:cNvPr id="13" name="矩形 12"/>
            <p:cNvSpPr/>
            <p:nvPr/>
          </p:nvSpPr>
          <p:spPr>
            <a:xfrm>
              <a:off x="394" y="481"/>
              <a:ext cx="2296" cy="1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 rot="16200000">
              <a:off x="-678" y="1552"/>
              <a:ext cx="2296" cy="1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 flipH="1" flipV="1">
            <a:off x="10497820" y="5111750"/>
            <a:ext cx="1457960" cy="1457960"/>
            <a:chOff x="394" y="480"/>
            <a:chExt cx="2296" cy="2296"/>
          </a:xfrm>
          <a:solidFill>
            <a:srgbClr val="69565B">
              <a:alpha val="74000"/>
            </a:srgbClr>
          </a:solidFill>
        </p:grpSpPr>
        <p:sp>
          <p:nvSpPr>
            <p:cNvPr id="16" name="矩形 15"/>
            <p:cNvSpPr/>
            <p:nvPr/>
          </p:nvSpPr>
          <p:spPr>
            <a:xfrm>
              <a:off x="394" y="481"/>
              <a:ext cx="2296" cy="1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 rot="16200000">
              <a:off x="-678" y="1552"/>
              <a:ext cx="2296" cy="1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5780405" y="34290"/>
            <a:ext cx="1831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tx1">
                    <a:lumMod val="65000"/>
                    <a:lumOff val="35000"/>
                  </a:schemeClr>
                </a:solidFill>
              </a:rPr>
              <a:t>PART.2</a:t>
            </a:r>
            <a:endParaRPr lang="en-US" altLang="zh-CN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2348865" y="1082040"/>
            <a:ext cx="8085455" cy="4594225"/>
            <a:chOff x="3592" y="2282"/>
            <a:chExt cx="12733" cy="7235"/>
          </a:xfrm>
        </p:grpSpPr>
        <p:grpSp>
          <p:nvGrpSpPr>
            <p:cNvPr id="59" name="千图PPT彼岸天：ID 8661124库_组合 58"/>
            <p:cNvGrpSpPr/>
            <p:nvPr/>
          </p:nvGrpSpPr>
          <p:grpSpPr>
            <a:xfrm>
              <a:off x="10572" y="2282"/>
              <a:ext cx="5753" cy="1920"/>
              <a:chOff x="6713101" y="1448780"/>
              <a:chExt cx="3653323" cy="1218968"/>
            </a:xfrm>
          </p:grpSpPr>
          <p:grpSp>
            <p:nvGrpSpPr>
              <p:cNvPr id="2" name="Group 100"/>
              <p:cNvGrpSpPr/>
              <p:nvPr/>
            </p:nvGrpSpPr>
            <p:grpSpPr>
              <a:xfrm>
                <a:off x="6713101" y="1448780"/>
                <a:ext cx="1241222" cy="1218968"/>
                <a:chOff x="8065808" y="986324"/>
                <a:chExt cx="1382849" cy="1358056"/>
              </a:xfrm>
              <a:effectLst/>
            </p:grpSpPr>
            <p:sp>
              <p:nvSpPr>
                <p:cNvPr id="23" name="Teardrop 101"/>
                <p:cNvSpPr>
                  <a:spLocks noChangeAspect="1"/>
                </p:cNvSpPr>
                <p:nvPr/>
              </p:nvSpPr>
              <p:spPr>
                <a:xfrm>
                  <a:off x="8065808" y="986324"/>
                  <a:ext cx="1358056" cy="1358056"/>
                </a:xfrm>
                <a:prstGeom prst="teardrop">
                  <a:avLst/>
                </a:prstGeom>
                <a:solidFill>
                  <a:srgbClr val="69565B">
                    <a:alpha val="91000"/>
                  </a:srgbClr>
                </a:solidFill>
                <a:ln w="9525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24" name="Freeform: Shape 102"/>
                <p:cNvSpPr/>
                <p:nvPr/>
              </p:nvSpPr>
              <p:spPr bwMode="auto">
                <a:xfrm>
                  <a:off x="8519667" y="1427176"/>
                  <a:ext cx="455997" cy="459399"/>
                </a:xfrm>
                <a:custGeom>
                  <a:avLst/>
                  <a:gdLst>
                    <a:gd name="T0" fmla="*/ 221046570 w 20932"/>
                    <a:gd name="T1" fmla="*/ 184616427 h 20930"/>
                    <a:gd name="T2" fmla="*/ 171990490 w 20932"/>
                    <a:gd name="T3" fmla="*/ 154825435 h 20930"/>
                    <a:gd name="T4" fmla="*/ 163670272 w 20932"/>
                    <a:gd name="T5" fmla="*/ 156178187 h 20930"/>
                    <a:gd name="T6" fmla="*/ 149238254 w 20932"/>
                    <a:gd name="T7" fmla="*/ 171062353 h 20930"/>
                    <a:gd name="T8" fmla="*/ 140352361 w 20932"/>
                    <a:gd name="T9" fmla="*/ 174910157 h 20930"/>
                    <a:gd name="T10" fmla="*/ 87616328 w 20932"/>
                    <a:gd name="T11" fmla="*/ 139775819 h 20930"/>
                    <a:gd name="T12" fmla="*/ 53483366 w 20932"/>
                    <a:gd name="T13" fmla="*/ 85350260 h 20930"/>
                    <a:gd name="T14" fmla="*/ 57205261 w 20932"/>
                    <a:gd name="T15" fmla="*/ 76192552 h 20930"/>
                    <a:gd name="T16" fmla="*/ 69504449 w 20932"/>
                    <a:gd name="T17" fmla="*/ 63517837 h 20930"/>
                    <a:gd name="T18" fmla="*/ 71019052 w 20932"/>
                    <a:gd name="T19" fmla="*/ 54844325 h 20930"/>
                    <a:gd name="T20" fmla="*/ 43957245 w 20932"/>
                    <a:gd name="T21" fmla="*/ 2374799 h 20930"/>
                    <a:gd name="T22" fmla="*/ 38101485 w 20932"/>
                    <a:gd name="T23" fmla="*/ 1286165 h 20930"/>
                    <a:gd name="T24" fmla="*/ 4543689 w 20932"/>
                    <a:gd name="T25" fmla="*/ 35804207 h 20930"/>
                    <a:gd name="T26" fmla="*/ 171139 w 20932"/>
                    <a:gd name="T27" fmla="*/ 44906028 h 20930"/>
                    <a:gd name="T28" fmla="*/ 62176127 w 20932"/>
                    <a:gd name="T29" fmla="*/ 165995064 h 20930"/>
                    <a:gd name="T30" fmla="*/ 179649413 w 20932"/>
                    <a:gd name="T31" fmla="*/ 229907870 h 20930"/>
                    <a:gd name="T32" fmla="*/ 188480671 w 20932"/>
                    <a:gd name="T33" fmla="*/ 225411690 h 20930"/>
                    <a:gd name="T34" fmla="*/ 221995397 w 20932"/>
                    <a:gd name="T35" fmla="*/ 190849720 h 20930"/>
                    <a:gd name="T36" fmla="*/ 221046570 w 20932"/>
                    <a:gd name="T37" fmla="*/ 184616427 h 20930"/>
                    <a:gd name="T38" fmla="*/ 221046570 w 20932"/>
                    <a:gd name="T39" fmla="*/ 184616427 h 20930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</a:gdLst>
                  <a:ahLst/>
                  <a:cxnLst>
                    <a:cxn ang="T40">
                      <a:pos x="T0" y="T1"/>
                    </a:cxn>
                    <a:cxn ang="T41">
                      <a:pos x="T2" y="T3"/>
                    </a:cxn>
                    <a:cxn ang="T42">
                      <a:pos x="T4" y="T5"/>
                    </a:cxn>
                    <a:cxn ang="T43">
                      <a:pos x="T6" y="T7"/>
                    </a:cxn>
                    <a:cxn ang="T44">
                      <a:pos x="T8" y="T9"/>
                    </a:cxn>
                    <a:cxn ang="T45">
                      <a:pos x="T10" y="T11"/>
                    </a:cxn>
                    <a:cxn ang="T46">
                      <a:pos x="T12" y="T13"/>
                    </a:cxn>
                    <a:cxn ang="T47">
                      <a:pos x="T14" y="T15"/>
                    </a:cxn>
                    <a:cxn ang="T48">
                      <a:pos x="T16" y="T17"/>
                    </a:cxn>
                    <a:cxn ang="T49">
                      <a:pos x="T18" y="T19"/>
                    </a:cxn>
                    <a:cxn ang="T50">
                      <a:pos x="T20" y="T21"/>
                    </a:cxn>
                    <a:cxn ang="T51">
                      <a:pos x="T22" y="T23"/>
                    </a:cxn>
                    <a:cxn ang="T52">
                      <a:pos x="T24" y="T25"/>
                    </a:cxn>
                    <a:cxn ang="T53">
                      <a:pos x="T26" y="T27"/>
                    </a:cxn>
                    <a:cxn ang="T54">
                      <a:pos x="T28" y="T29"/>
                    </a:cxn>
                    <a:cxn ang="T55">
                      <a:pos x="T30" y="T31"/>
                    </a:cxn>
                    <a:cxn ang="T56">
                      <a:pos x="T32" y="T33"/>
                    </a:cxn>
                    <a:cxn ang="T57">
                      <a:pos x="T34" y="T35"/>
                    </a:cxn>
                    <a:cxn ang="T58">
                      <a:pos x="T36" y="T37"/>
                    </a:cxn>
                    <a:cxn ang="T59">
                      <a:pos x="T38" y="T39"/>
                    </a:cxn>
                  </a:cxnLst>
                  <a:rect l="0" t="0" r="r" b="b"/>
                  <a:pathLst>
                    <a:path w="20932" h="20930">
                      <a:moveTo>
                        <a:pt x="20723" y="16794"/>
                      </a:moveTo>
                      <a:lnTo>
                        <a:pt x="16124" y="14084"/>
                      </a:lnTo>
                      <a:cubicBezTo>
                        <a:pt x="15885" y="13962"/>
                        <a:pt x="15534" y="14017"/>
                        <a:pt x="15344" y="14207"/>
                      </a:cubicBezTo>
                      <a:lnTo>
                        <a:pt x="13991" y="15561"/>
                      </a:lnTo>
                      <a:cubicBezTo>
                        <a:pt x="13801" y="15750"/>
                        <a:pt x="13427" y="15908"/>
                        <a:pt x="13158" y="15911"/>
                      </a:cubicBezTo>
                      <a:cubicBezTo>
                        <a:pt x="13158" y="15911"/>
                        <a:pt x="11429" y="15931"/>
                        <a:pt x="8214" y="12715"/>
                      </a:cubicBezTo>
                      <a:cubicBezTo>
                        <a:pt x="4998" y="9499"/>
                        <a:pt x="5014" y="7764"/>
                        <a:pt x="5014" y="7764"/>
                      </a:cubicBezTo>
                      <a:cubicBezTo>
                        <a:pt x="5016" y="7495"/>
                        <a:pt x="5173" y="7121"/>
                        <a:pt x="5363" y="6931"/>
                      </a:cubicBezTo>
                      <a:lnTo>
                        <a:pt x="6516" y="5778"/>
                      </a:lnTo>
                      <a:cubicBezTo>
                        <a:pt x="6706" y="5588"/>
                        <a:pt x="6770" y="5233"/>
                        <a:pt x="6658" y="4989"/>
                      </a:cubicBezTo>
                      <a:lnTo>
                        <a:pt x="4121" y="216"/>
                      </a:lnTo>
                      <a:cubicBezTo>
                        <a:pt x="4008" y="-28"/>
                        <a:pt x="3762" y="-72"/>
                        <a:pt x="3572" y="117"/>
                      </a:cubicBezTo>
                      <a:lnTo>
                        <a:pt x="426" y="3257"/>
                      </a:lnTo>
                      <a:cubicBezTo>
                        <a:pt x="236" y="3446"/>
                        <a:pt x="51" y="3819"/>
                        <a:pt x="16" y="4085"/>
                      </a:cubicBezTo>
                      <a:cubicBezTo>
                        <a:pt x="16" y="4085"/>
                        <a:pt x="-598" y="8672"/>
                        <a:pt x="5829" y="15100"/>
                      </a:cubicBezTo>
                      <a:cubicBezTo>
                        <a:pt x="12255" y="21528"/>
                        <a:pt x="16842" y="20914"/>
                        <a:pt x="16842" y="20914"/>
                      </a:cubicBezTo>
                      <a:cubicBezTo>
                        <a:pt x="17108" y="20878"/>
                        <a:pt x="17480" y="20694"/>
                        <a:pt x="17670" y="20505"/>
                      </a:cubicBezTo>
                      <a:lnTo>
                        <a:pt x="20812" y="17361"/>
                      </a:lnTo>
                      <a:cubicBezTo>
                        <a:pt x="21002" y="17171"/>
                        <a:pt x="20962" y="16916"/>
                        <a:pt x="20723" y="16794"/>
                      </a:cubicBezTo>
                      <a:close/>
                      <a:moveTo>
                        <a:pt x="20723" y="16794"/>
                      </a:move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25" name="Rectangle 103"/>
                <p:cNvSpPr/>
                <p:nvPr/>
              </p:nvSpPr>
              <p:spPr>
                <a:xfrm>
                  <a:off x="8957175" y="986743"/>
                  <a:ext cx="491482" cy="565776"/>
                </a:xfrm>
                <a:prstGeom prst="rect">
                  <a:avLst/>
                </a:prstGeom>
              </p:spPr>
              <p:txBody>
                <a:bodyPr wrap="none">
                  <a:normAutofit/>
                </a:bodyPr>
                <a:lstStyle/>
                <a:p>
                  <a:pPr algn="ctr"/>
                  <a:r>
                    <a:rPr lang="en-US">
                      <a:solidFill>
                        <a:srgbClr val="FFFFFF"/>
                      </a:solidFill>
                    </a:rPr>
                    <a:t>04</a:t>
                  </a:r>
                  <a:endParaRPr lang="en-US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3" name="Group 59"/>
              <p:cNvGrpSpPr/>
              <p:nvPr/>
            </p:nvGrpSpPr>
            <p:grpSpPr>
              <a:xfrm>
                <a:off x="7954323" y="1595158"/>
                <a:ext cx="2412101" cy="926212"/>
                <a:chOff x="3141124" y="4901145"/>
                <a:chExt cx="2412101" cy="926212"/>
              </a:xfrm>
            </p:grpSpPr>
            <p:sp>
              <p:nvSpPr>
                <p:cNvPr id="18" name="TextBox 60"/>
                <p:cNvSpPr txBox="1"/>
                <p:nvPr/>
              </p:nvSpPr>
              <p:spPr>
                <a:xfrm>
                  <a:off x="3141124" y="4901145"/>
                  <a:ext cx="2412101" cy="261894"/>
                </a:xfrm>
                <a:prstGeom prst="rect">
                  <a:avLst/>
                </a:prstGeom>
                <a:noFill/>
              </p:spPr>
              <p:txBody>
                <a:bodyPr wrap="none" lIns="144000" tIns="0" rIns="0" bIns="0">
                  <a:normAutofit/>
                </a:bodyPr>
                <a:lstStyle/>
                <a:p>
                  <a:r>
                    <a:rPr lang="zh-CN" altLang="en-US" sz="16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输入标题文本</a:t>
                  </a:r>
                  <a:endParaRPr lang="zh-CN" altLang="en-US" sz="1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22" name="TextBox 61"/>
                <p:cNvSpPr txBox="1"/>
                <p:nvPr/>
              </p:nvSpPr>
              <p:spPr>
                <a:xfrm>
                  <a:off x="3141124" y="5163039"/>
                  <a:ext cx="2412101" cy="664318"/>
                </a:xfrm>
                <a:prstGeom prst="rect">
                  <a:avLst/>
                </a:prstGeom>
                <a:noFill/>
              </p:spPr>
              <p:txBody>
                <a:bodyPr wrap="square" lIns="144000" tIns="0" rIns="0" bIns="0">
                  <a:normAutofit/>
                </a:bodyPr>
                <a:lstStyle/>
                <a:p>
                  <a:pPr>
                    <a:lnSpc>
                      <a:spcPct val="120000"/>
                    </a:lnSpc>
                    <a:buClr>
                      <a:schemeClr val="bg2"/>
                    </a:buClr>
                  </a:pPr>
                  <a:r>
                    <a:rPr sz="1050" dirty="0" err="1"/>
                    <a:t>点击此处更换文本</a:t>
                  </a:r>
                  <a:endParaRPr sz="1050" dirty="0"/>
                </a:p>
              </p:txBody>
            </p:sp>
          </p:grpSp>
        </p:grpSp>
        <p:grpSp>
          <p:nvGrpSpPr>
            <p:cNvPr id="58" name="千图PPT彼岸天：ID 8661124库_组合 57"/>
            <p:cNvGrpSpPr/>
            <p:nvPr/>
          </p:nvGrpSpPr>
          <p:grpSpPr>
            <a:xfrm>
              <a:off x="8197" y="3809"/>
              <a:ext cx="5744" cy="2178"/>
              <a:chOff x="5205400" y="2419004"/>
              <a:chExt cx="3647214" cy="1383307"/>
            </a:xfrm>
          </p:grpSpPr>
          <p:cxnSp>
            <p:nvCxnSpPr>
              <p:cNvPr id="19" name="Straight Arrow Connector 94"/>
              <p:cNvCxnSpPr/>
              <p:nvPr/>
            </p:nvCxnSpPr>
            <p:spPr>
              <a:xfrm flipV="1">
                <a:off x="6420799" y="2419004"/>
                <a:ext cx="294840" cy="152908"/>
              </a:xfrm>
              <a:prstGeom prst="straightConnector1">
                <a:avLst/>
              </a:prstGeom>
              <a:ln>
                <a:solidFill>
                  <a:schemeClr val="accent3">
                    <a:alpha val="34000"/>
                  </a:schemeClr>
                </a:solidFill>
                <a:headEnd type="none"/>
                <a:tailEnd type="triangl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" name="Group 2"/>
              <p:cNvGrpSpPr/>
              <p:nvPr/>
            </p:nvGrpSpPr>
            <p:grpSpPr>
              <a:xfrm>
                <a:off x="5205400" y="2571912"/>
                <a:ext cx="1235113" cy="1230399"/>
                <a:chOff x="5205400" y="2571912"/>
                <a:chExt cx="1235113" cy="1230399"/>
              </a:xfrm>
            </p:grpSpPr>
            <p:sp>
              <p:nvSpPr>
                <p:cNvPr id="26" name="Teardrop 93"/>
                <p:cNvSpPr>
                  <a:spLocks noChangeAspect="1"/>
                </p:cNvSpPr>
                <p:nvPr/>
              </p:nvSpPr>
              <p:spPr>
                <a:xfrm>
                  <a:off x="5205400" y="2583344"/>
                  <a:ext cx="1218967" cy="1218967"/>
                </a:xfrm>
                <a:prstGeom prst="teardrop">
                  <a:avLst/>
                </a:prstGeom>
                <a:solidFill>
                  <a:srgbClr val="9F7F92">
                    <a:alpha val="91000"/>
                  </a:srgbClr>
                </a:solidFill>
                <a:ln w="9525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</a:p>
              </p:txBody>
            </p:sp>
            <p:grpSp>
              <p:nvGrpSpPr>
                <p:cNvPr id="27" name="Group 95"/>
                <p:cNvGrpSpPr/>
                <p:nvPr/>
              </p:nvGrpSpPr>
              <p:grpSpPr bwMode="auto">
                <a:xfrm>
                  <a:off x="5659106" y="3024091"/>
                  <a:ext cx="311553" cy="314606"/>
                  <a:chOff x="0" y="0"/>
                  <a:chExt cx="436" cy="438"/>
                </a:xfrm>
                <a:solidFill>
                  <a:schemeClr val="tx1"/>
                </a:solidFill>
              </p:grpSpPr>
              <p:sp>
                <p:nvSpPr>
                  <p:cNvPr id="29" name="Freeform: Shape 97"/>
                  <p:cNvSpPr/>
                  <p:nvPr/>
                </p:nvSpPr>
                <p:spPr bwMode="auto">
                  <a:xfrm>
                    <a:off x="0" y="0"/>
                    <a:ext cx="219" cy="438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w 21600"/>
                      <a:gd name="T7" fmla="*/ 0 h 21600"/>
                      <a:gd name="T8" fmla="*/ 0 w 21600"/>
                      <a:gd name="T9" fmla="*/ 0 h 21600"/>
                      <a:gd name="T10" fmla="*/ 0 w 21600"/>
                      <a:gd name="T11" fmla="*/ 0 h 21600"/>
                      <a:gd name="T12" fmla="*/ 0 w 21600"/>
                      <a:gd name="T13" fmla="*/ 0 h 21600"/>
                      <a:gd name="T14" fmla="*/ 0 w 21600"/>
                      <a:gd name="T15" fmla="*/ 0 h 21600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21600" h="21600">
                        <a:moveTo>
                          <a:pt x="7217" y="7218"/>
                        </a:moveTo>
                        <a:lnTo>
                          <a:pt x="0" y="7218"/>
                        </a:lnTo>
                        <a:lnTo>
                          <a:pt x="0" y="14420"/>
                        </a:lnTo>
                        <a:lnTo>
                          <a:pt x="7266" y="14420"/>
                        </a:lnTo>
                        <a:lnTo>
                          <a:pt x="21600" y="21600"/>
                        </a:lnTo>
                        <a:lnTo>
                          <a:pt x="21600" y="0"/>
                        </a:lnTo>
                        <a:lnTo>
                          <a:pt x="7217" y="7218"/>
                        </a:lnTo>
                        <a:close/>
                        <a:moveTo>
                          <a:pt x="7217" y="7218"/>
                        </a:move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30" name="Freeform: Shape 98"/>
                  <p:cNvSpPr/>
                  <p:nvPr/>
                </p:nvSpPr>
                <p:spPr bwMode="auto">
                  <a:xfrm>
                    <a:off x="255" y="128"/>
                    <a:ext cx="72" cy="183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w 21600"/>
                      <a:gd name="T7" fmla="*/ 0 h 21600"/>
                      <a:gd name="T8" fmla="*/ 0 w 21600"/>
                      <a:gd name="T9" fmla="*/ 0 h 21600"/>
                      <a:gd name="T10" fmla="*/ 0 w 21600"/>
                      <a:gd name="T11" fmla="*/ 0 h 21600"/>
                      <a:gd name="T12" fmla="*/ 0 w 21600"/>
                      <a:gd name="T13" fmla="*/ 0 h 21600"/>
                      <a:gd name="T14" fmla="*/ 0 w 21600"/>
                      <a:gd name="T15" fmla="*/ 0 h 21600"/>
                      <a:gd name="T16" fmla="*/ 0 w 21600"/>
                      <a:gd name="T17" fmla="*/ 0 h 21600"/>
                      <a:gd name="T18" fmla="*/ 0 w 21600"/>
                      <a:gd name="T19" fmla="*/ 0 h 21600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21600" h="21600">
                        <a:moveTo>
                          <a:pt x="6662" y="0"/>
                        </a:moveTo>
                        <a:lnTo>
                          <a:pt x="0" y="5104"/>
                        </a:lnTo>
                        <a:lnTo>
                          <a:pt x="0" y="5227"/>
                        </a:lnTo>
                        <a:cubicBezTo>
                          <a:pt x="4177" y="6554"/>
                          <a:pt x="6906" y="8552"/>
                          <a:pt x="6906" y="10815"/>
                        </a:cubicBezTo>
                        <a:cubicBezTo>
                          <a:pt x="6906" y="13076"/>
                          <a:pt x="4177" y="15074"/>
                          <a:pt x="0" y="16399"/>
                        </a:cubicBezTo>
                        <a:lnTo>
                          <a:pt x="0" y="16419"/>
                        </a:lnTo>
                        <a:lnTo>
                          <a:pt x="6761" y="21600"/>
                        </a:lnTo>
                        <a:cubicBezTo>
                          <a:pt x="15697" y="19281"/>
                          <a:pt x="21600" y="15322"/>
                          <a:pt x="21600" y="10815"/>
                        </a:cubicBezTo>
                        <a:cubicBezTo>
                          <a:pt x="21600" y="6290"/>
                          <a:pt x="15656" y="2316"/>
                          <a:pt x="6662" y="0"/>
                        </a:cubicBezTo>
                        <a:close/>
                        <a:moveTo>
                          <a:pt x="6662" y="0"/>
                        </a:move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31" name="Freeform: Shape 99"/>
                  <p:cNvSpPr/>
                  <p:nvPr/>
                </p:nvSpPr>
                <p:spPr bwMode="auto">
                  <a:xfrm>
                    <a:off x="304" y="32"/>
                    <a:ext cx="132" cy="379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w 21600"/>
                      <a:gd name="T7" fmla="*/ 0 h 21600"/>
                      <a:gd name="T8" fmla="*/ 0 w 21600"/>
                      <a:gd name="T9" fmla="*/ 0 h 21600"/>
                      <a:gd name="T10" fmla="*/ 0 w 21600"/>
                      <a:gd name="T11" fmla="*/ 0 h 21600"/>
                      <a:gd name="T12" fmla="*/ 0 w 21600"/>
                      <a:gd name="T13" fmla="*/ 0 h 21600"/>
                      <a:gd name="T14" fmla="*/ 0 w 21600"/>
                      <a:gd name="T15" fmla="*/ 0 h 21600"/>
                      <a:gd name="T16" fmla="*/ 0 w 21600"/>
                      <a:gd name="T17" fmla="*/ 0 h 21600"/>
                      <a:gd name="T18" fmla="*/ 0 w 21600"/>
                      <a:gd name="T19" fmla="*/ 0 h 21600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21600" h="21600">
                        <a:moveTo>
                          <a:pt x="21600" y="10806"/>
                        </a:moveTo>
                        <a:cubicBezTo>
                          <a:pt x="21600" y="6166"/>
                          <a:pt x="14312" y="2129"/>
                          <a:pt x="3535" y="0"/>
                        </a:cubicBezTo>
                        <a:lnTo>
                          <a:pt x="0" y="2428"/>
                        </a:lnTo>
                        <a:lnTo>
                          <a:pt x="0" y="2486"/>
                        </a:lnTo>
                        <a:cubicBezTo>
                          <a:pt x="8174" y="4161"/>
                          <a:pt x="13692" y="7258"/>
                          <a:pt x="13692" y="10806"/>
                        </a:cubicBezTo>
                        <a:cubicBezTo>
                          <a:pt x="13692" y="14353"/>
                          <a:pt x="8174" y="17451"/>
                          <a:pt x="0" y="19125"/>
                        </a:cubicBezTo>
                        <a:lnTo>
                          <a:pt x="0" y="19132"/>
                        </a:lnTo>
                        <a:lnTo>
                          <a:pt x="3593" y="21600"/>
                        </a:lnTo>
                        <a:cubicBezTo>
                          <a:pt x="14338" y="19467"/>
                          <a:pt x="21600" y="15436"/>
                          <a:pt x="21600" y="10806"/>
                        </a:cubicBezTo>
                        <a:close/>
                        <a:moveTo>
                          <a:pt x="21600" y="10806"/>
                        </a:move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</p:grpSp>
            <p:sp>
              <p:nvSpPr>
                <p:cNvPr id="28" name="Rectangle 96"/>
                <p:cNvSpPr/>
                <p:nvPr/>
              </p:nvSpPr>
              <p:spPr>
                <a:xfrm>
                  <a:off x="5999367" y="2571912"/>
                  <a:ext cx="441146" cy="507831"/>
                </a:xfrm>
                <a:prstGeom prst="rect">
                  <a:avLst/>
                </a:prstGeom>
              </p:spPr>
              <p:txBody>
                <a:bodyPr wrap="none">
                  <a:normAutofit/>
                </a:bodyPr>
                <a:lstStyle/>
                <a:p>
                  <a:pPr algn="ctr"/>
                  <a:r>
                    <a:rPr lang="en-US">
                      <a:solidFill>
                        <a:srgbClr val="FFFFFF"/>
                      </a:solidFill>
                    </a:rPr>
                    <a:t>03</a:t>
                  </a:r>
                  <a:endParaRPr lang="en-US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21" name="Group 62"/>
              <p:cNvGrpSpPr/>
              <p:nvPr/>
            </p:nvGrpSpPr>
            <p:grpSpPr>
              <a:xfrm>
                <a:off x="6440513" y="2718288"/>
                <a:ext cx="2412101" cy="926212"/>
                <a:chOff x="3141124" y="4901145"/>
                <a:chExt cx="2412101" cy="926212"/>
              </a:xfrm>
            </p:grpSpPr>
            <p:sp>
              <p:nvSpPr>
                <p:cNvPr id="32" name="TextBox 63"/>
                <p:cNvSpPr txBox="1"/>
                <p:nvPr/>
              </p:nvSpPr>
              <p:spPr>
                <a:xfrm>
                  <a:off x="3141124" y="4901145"/>
                  <a:ext cx="2412101" cy="261894"/>
                </a:xfrm>
                <a:prstGeom prst="rect">
                  <a:avLst/>
                </a:prstGeom>
                <a:noFill/>
              </p:spPr>
              <p:txBody>
                <a:bodyPr wrap="none" lIns="144000" tIns="0" rIns="0" bIns="0">
                  <a:normAutofit/>
                </a:bodyPr>
                <a:lstStyle/>
                <a:p>
                  <a:r>
                    <a:rPr lang="zh-CN" altLang="en-US" sz="16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输入标题文本</a:t>
                  </a:r>
                  <a:endParaRPr lang="zh-CN" altLang="en-US" sz="1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33" name="TextBox 64"/>
                <p:cNvSpPr txBox="1"/>
                <p:nvPr/>
              </p:nvSpPr>
              <p:spPr>
                <a:xfrm>
                  <a:off x="3141124" y="5163039"/>
                  <a:ext cx="2412101" cy="664318"/>
                </a:xfrm>
                <a:prstGeom prst="rect">
                  <a:avLst/>
                </a:prstGeom>
                <a:noFill/>
              </p:spPr>
              <p:txBody>
                <a:bodyPr wrap="square" lIns="144000" tIns="0" rIns="0" bIns="0">
                  <a:normAutofit/>
                </a:bodyPr>
                <a:lstStyle/>
                <a:p>
                  <a:pPr>
                    <a:lnSpc>
                      <a:spcPct val="120000"/>
                    </a:lnSpc>
                    <a:buClr>
                      <a:schemeClr val="bg2"/>
                    </a:buClr>
                  </a:pPr>
                  <a:r>
                    <a:rPr sz="1050" dirty="0" err="1"/>
                    <a:t>点击此处更换文本</a:t>
                  </a:r>
                  <a:endParaRPr sz="1050" dirty="0"/>
                </a:p>
              </p:txBody>
            </p:sp>
          </p:grpSp>
        </p:grpSp>
        <p:grpSp>
          <p:nvGrpSpPr>
            <p:cNvPr id="57" name="千图PPT彼岸天：ID 8661124库_组合 56"/>
            <p:cNvGrpSpPr/>
            <p:nvPr/>
          </p:nvGrpSpPr>
          <p:grpSpPr>
            <a:xfrm>
              <a:off x="5880" y="5590"/>
              <a:ext cx="5737" cy="2160"/>
              <a:chOff x="3733923" y="3549335"/>
              <a:chExt cx="3642927" cy="1371875"/>
            </a:xfrm>
          </p:grpSpPr>
          <p:cxnSp>
            <p:nvCxnSpPr>
              <p:cNvPr id="34" name="Straight Arrow Connector 89"/>
              <p:cNvCxnSpPr/>
              <p:nvPr/>
            </p:nvCxnSpPr>
            <p:spPr>
              <a:xfrm flipV="1">
                <a:off x="4953416" y="3549335"/>
                <a:ext cx="294840" cy="152908"/>
              </a:xfrm>
              <a:prstGeom prst="straightConnector1">
                <a:avLst/>
              </a:prstGeom>
              <a:ln>
                <a:solidFill>
                  <a:srgbClr val="4D7CA3">
                    <a:alpha val="34000"/>
                  </a:srgbClr>
                </a:solidFill>
                <a:headEnd type="none"/>
                <a:tailEnd type="triangl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5" name="Group 3"/>
              <p:cNvGrpSpPr/>
              <p:nvPr/>
            </p:nvGrpSpPr>
            <p:grpSpPr>
              <a:xfrm>
                <a:off x="3733923" y="3702243"/>
                <a:ext cx="1230826" cy="1218967"/>
                <a:chOff x="3733923" y="3702243"/>
                <a:chExt cx="1230826" cy="1218967"/>
              </a:xfrm>
            </p:grpSpPr>
            <p:sp>
              <p:nvSpPr>
                <p:cNvPr id="36" name="Teardrop 88"/>
                <p:cNvSpPr>
                  <a:spLocks noChangeAspect="1"/>
                </p:cNvSpPr>
                <p:nvPr/>
              </p:nvSpPr>
              <p:spPr>
                <a:xfrm>
                  <a:off x="3733923" y="3702243"/>
                  <a:ext cx="1218968" cy="1218967"/>
                </a:xfrm>
                <a:prstGeom prst="teardrop">
                  <a:avLst/>
                </a:prstGeom>
                <a:solidFill>
                  <a:srgbClr val="69565B">
                    <a:alpha val="91000"/>
                  </a:srgbClr>
                </a:solidFill>
                <a:ln w="9525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37" name="Freeform: Shape 90"/>
                <p:cNvSpPr/>
                <p:nvPr/>
              </p:nvSpPr>
              <p:spPr bwMode="auto">
                <a:xfrm>
                  <a:off x="4141299" y="4107078"/>
                  <a:ext cx="409295" cy="409295"/>
                </a:xfrm>
                <a:custGeom>
                  <a:avLst/>
                  <a:gdLst>
                    <a:gd name="T0" fmla="*/ 203214612 w 21441"/>
                    <a:gd name="T1" fmla="*/ 184548185 h 21440"/>
                    <a:gd name="T2" fmla="*/ 141532061 w 21441"/>
                    <a:gd name="T3" fmla="*/ 122815975 h 21440"/>
                    <a:gd name="T4" fmla="*/ 155746587 w 21441"/>
                    <a:gd name="T5" fmla="*/ 77946171 h 21440"/>
                    <a:gd name="T6" fmla="*/ 77882590 w 21441"/>
                    <a:gd name="T7" fmla="*/ 0 h 21440"/>
                    <a:gd name="T8" fmla="*/ 0 w 21441"/>
                    <a:gd name="T9" fmla="*/ 77946171 h 21440"/>
                    <a:gd name="T10" fmla="*/ 77872847 w 21441"/>
                    <a:gd name="T11" fmla="*/ 155891448 h 21440"/>
                    <a:gd name="T12" fmla="*/ 122889569 w 21441"/>
                    <a:gd name="T13" fmla="*/ 141539158 h 21440"/>
                    <a:gd name="T14" fmla="*/ 184533138 w 21441"/>
                    <a:gd name="T15" fmla="*/ 203243120 h 21440"/>
                    <a:gd name="T16" fmla="*/ 204154170 w 21441"/>
                    <a:gd name="T17" fmla="*/ 204182663 h 21440"/>
                    <a:gd name="T18" fmla="*/ 203214612 w 21441"/>
                    <a:gd name="T19" fmla="*/ 184548185 h 21440"/>
                    <a:gd name="T20" fmla="*/ 25967005 w 21441"/>
                    <a:gd name="T21" fmla="*/ 77946171 h 21440"/>
                    <a:gd name="T22" fmla="*/ 77872847 w 21441"/>
                    <a:gd name="T23" fmla="*/ 26000928 h 21440"/>
                    <a:gd name="T24" fmla="*/ 129778600 w 21441"/>
                    <a:gd name="T25" fmla="*/ 77946171 h 21440"/>
                    <a:gd name="T26" fmla="*/ 77872847 w 21441"/>
                    <a:gd name="T27" fmla="*/ 129900273 h 21440"/>
                    <a:gd name="T28" fmla="*/ 25967005 w 21441"/>
                    <a:gd name="T29" fmla="*/ 77946171 h 21440"/>
                    <a:gd name="T30" fmla="*/ 25967005 w 21441"/>
                    <a:gd name="T31" fmla="*/ 77946171 h 21440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21441" h="21440">
                      <a:moveTo>
                        <a:pt x="20973" y="19043"/>
                      </a:moveTo>
                      <a:lnTo>
                        <a:pt x="14607" y="12673"/>
                      </a:lnTo>
                      <a:cubicBezTo>
                        <a:pt x="15530" y="11363"/>
                        <a:pt x="16074" y="9767"/>
                        <a:pt x="16074" y="8043"/>
                      </a:cubicBezTo>
                      <a:cubicBezTo>
                        <a:pt x="16074" y="3601"/>
                        <a:pt x="12476" y="0"/>
                        <a:pt x="8038" y="0"/>
                      </a:cubicBezTo>
                      <a:cubicBezTo>
                        <a:pt x="3599" y="0"/>
                        <a:pt x="0" y="3601"/>
                        <a:pt x="0" y="8043"/>
                      </a:cubicBezTo>
                      <a:cubicBezTo>
                        <a:pt x="0" y="12485"/>
                        <a:pt x="3599" y="16086"/>
                        <a:pt x="8037" y="16086"/>
                      </a:cubicBezTo>
                      <a:cubicBezTo>
                        <a:pt x="9768" y="16086"/>
                        <a:pt x="11371" y="15537"/>
                        <a:pt x="12683" y="14605"/>
                      </a:cubicBezTo>
                      <a:lnTo>
                        <a:pt x="19045" y="20972"/>
                      </a:lnTo>
                      <a:cubicBezTo>
                        <a:pt x="19629" y="21556"/>
                        <a:pt x="20540" y="21600"/>
                        <a:pt x="21070" y="21069"/>
                      </a:cubicBezTo>
                      <a:cubicBezTo>
                        <a:pt x="21600" y="20539"/>
                        <a:pt x="21556" y="19627"/>
                        <a:pt x="20973" y="19043"/>
                      </a:cubicBezTo>
                      <a:close/>
                      <a:moveTo>
                        <a:pt x="2680" y="8043"/>
                      </a:moveTo>
                      <a:cubicBezTo>
                        <a:pt x="2680" y="5087"/>
                        <a:pt x="5083" y="2683"/>
                        <a:pt x="8037" y="2683"/>
                      </a:cubicBezTo>
                      <a:cubicBezTo>
                        <a:pt x="10991" y="2683"/>
                        <a:pt x="13394" y="5087"/>
                        <a:pt x="13394" y="8043"/>
                      </a:cubicBezTo>
                      <a:cubicBezTo>
                        <a:pt x="13394" y="10999"/>
                        <a:pt x="10991" y="13404"/>
                        <a:pt x="8037" y="13404"/>
                      </a:cubicBezTo>
                      <a:cubicBezTo>
                        <a:pt x="5083" y="13404"/>
                        <a:pt x="2680" y="10999"/>
                        <a:pt x="2680" y="8043"/>
                      </a:cubicBezTo>
                      <a:close/>
                      <a:moveTo>
                        <a:pt x="2680" y="8043"/>
                      </a:move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38" name="Rectangle 91"/>
                <p:cNvSpPr/>
                <p:nvPr/>
              </p:nvSpPr>
              <p:spPr>
                <a:xfrm>
                  <a:off x="4523603" y="3711350"/>
                  <a:ext cx="441146" cy="507831"/>
                </a:xfrm>
                <a:prstGeom prst="rect">
                  <a:avLst/>
                </a:prstGeom>
              </p:spPr>
              <p:txBody>
                <a:bodyPr wrap="none">
                  <a:normAutofit/>
                </a:bodyPr>
                <a:lstStyle/>
                <a:p>
                  <a:pPr algn="ctr"/>
                  <a:r>
                    <a:rPr lang="en-US">
                      <a:solidFill>
                        <a:srgbClr val="FFFFFF"/>
                      </a:solidFill>
                    </a:rPr>
                    <a:t>02</a:t>
                  </a:r>
                  <a:endParaRPr lang="en-US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39" name="Group 65"/>
              <p:cNvGrpSpPr/>
              <p:nvPr/>
            </p:nvGrpSpPr>
            <p:grpSpPr>
              <a:xfrm>
                <a:off x="4964749" y="3848619"/>
                <a:ext cx="2412101" cy="926212"/>
                <a:chOff x="3141124" y="4901145"/>
                <a:chExt cx="2412101" cy="926212"/>
              </a:xfrm>
            </p:grpSpPr>
            <p:sp>
              <p:nvSpPr>
                <p:cNvPr id="40" name="TextBox 66"/>
                <p:cNvSpPr txBox="1"/>
                <p:nvPr/>
              </p:nvSpPr>
              <p:spPr>
                <a:xfrm>
                  <a:off x="3141124" y="4901145"/>
                  <a:ext cx="2412101" cy="261894"/>
                </a:xfrm>
                <a:prstGeom prst="rect">
                  <a:avLst/>
                </a:prstGeom>
                <a:noFill/>
              </p:spPr>
              <p:txBody>
                <a:bodyPr wrap="none" lIns="144000" tIns="0" rIns="0" bIns="0">
                  <a:normAutofit/>
                </a:bodyPr>
                <a:lstStyle/>
                <a:p>
                  <a:r>
                    <a:rPr lang="zh-CN" altLang="en-US" sz="16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输入标题文本</a:t>
                  </a:r>
                  <a:endParaRPr lang="zh-CN" altLang="en-US" sz="1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41" name="TextBox 67"/>
                <p:cNvSpPr txBox="1"/>
                <p:nvPr/>
              </p:nvSpPr>
              <p:spPr>
                <a:xfrm>
                  <a:off x="3141124" y="5163039"/>
                  <a:ext cx="2412101" cy="664318"/>
                </a:xfrm>
                <a:prstGeom prst="rect">
                  <a:avLst/>
                </a:prstGeom>
                <a:noFill/>
              </p:spPr>
              <p:txBody>
                <a:bodyPr wrap="square" lIns="144000" tIns="0" rIns="0" bIns="0">
                  <a:normAutofit/>
                </a:bodyPr>
                <a:lstStyle/>
                <a:p>
                  <a:pPr>
                    <a:lnSpc>
                      <a:spcPct val="120000"/>
                    </a:lnSpc>
                    <a:buClr>
                      <a:schemeClr val="bg2"/>
                    </a:buClr>
                  </a:pPr>
                  <a:r>
                    <a:rPr sz="1050" dirty="0" err="1"/>
                    <a:t>点击此处更换文本</a:t>
                  </a:r>
                  <a:endParaRPr sz="1050" dirty="0"/>
                </a:p>
              </p:txBody>
            </p:sp>
          </p:grpSp>
        </p:grpSp>
        <p:grpSp>
          <p:nvGrpSpPr>
            <p:cNvPr id="42" name="千图PPT彼岸天：ID 8661124库_组合 1"/>
            <p:cNvGrpSpPr/>
            <p:nvPr/>
          </p:nvGrpSpPr>
          <p:grpSpPr>
            <a:xfrm>
              <a:off x="3592" y="7349"/>
              <a:ext cx="5738" cy="2168"/>
              <a:chOff x="2280709" y="4666381"/>
              <a:chExt cx="3643584" cy="1376468"/>
            </a:xfrm>
          </p:grpSpPr>
          <p:cxnSp>
            <p:nvCxnSpPr>
              <p:cNvPr id="43" name="Straight Arrow Connector 51"/>
              <p:cNvCxnSpPr/>
              <p:nvPr/>
            </p:nvCxnSpPr>
            <p:spPr>
              <a:xfrm flipV="1">
                <a:off x="3492477" y="4666381"/>
                <a:ext cx="294840" cy="152908"/>
              </a:xfrm>
              <a:prstGeom prst="straightConnector1">
                <a:avLst/>
              </a:prstGeom>
              <a:ln>
                <a:solidFill>
                  <a:schemeClr val="accent1">
                    <a:alpha val="34000"/>
                  </a:schemeClr>
                </a:solidFill>
                <a:headEnd type="none"/>
                <a:tailEnd type="triangl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4" name="Group 6"/>
              <p:cNvGrpSpPr/>
              <p:nvPr/>
            </p:nvGrpSpPr>
            <p:grpSpPr>
              <a:xfrm>
                <a:off x="2280709" y="4819289"/>
                <a:ext cx="1231483" cy="1223560"/>
                <a:chOff x="2280709" y="4819289"/>
                <a:chExt cx="1231483" cy="1223560"/>
              </a:xfrm>
            </p:grpSpPr>
            <p:sp>
              <p:nvSpPr>
                <p:cNvPr id="45" name="Teardrop 50"/>
                <p:cNvSpPr>
                  <a:spLocks noChangeAspect="1"/>
                </p:cNvSpPr>
                <p:nvPr/>
              </p:nvSpPr>
              <p:spPr>
                <a:xfrm>
                  <a:off x="2280709" y="4823882"/>
                  <a:ext cx="1218968" cy="1218967"/>
                </a:xfrm>
                <a:prstGeom prst="teardrop">
                  <a:avLst/>
                </a:prstGeom>
                <a:solidFill>
                  <a:srgbClr val="9F7F92">
                    <a:alpha val="91000"/>
                  </a:srgbClr>
                </a:solidFill>
                <a:ln w="9525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</a:p>
              </p:txBody>
            </p:sp>
            <p:grpSp>
              <p:nvGrpSpPr>
                <p:cNvPr id="46" name="Group 5"/>
                <p:cNvGrpSpPr/>
                <p:nvPr/>
              </p:nvGrpSpPr>
              <p:grpSpPr>
                <a:xfrm>
                  <a:off x="2685545" y="5217289"/>
                  <a:ext cx="409295" cy="409295"/>
                  <a:chOff x="2685545" y="5217289"/>
                  <a:chExt cx="409295" cy="409295"/>
                </a:xfrm>
              </p:grpSpPr>
              <p:sp>
                <p:nvSpPr>
                  <p:cNvPr id="47" name="Freeform: Shape 54"/>
                  <p:cNvSpPr/>
                  <p:nvPr/>
                </p:nvSpPr>
                <p:spPr bwMode="auto">
                  <a:xfrm>
                    <a:off x="2685545" y="5217289"/>
                    <a:ext cx="409295" cy="409295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w 21600"/>
                      <a:gd name="T7" fmla="*/ 0 h 21600"/>
                      <a:gd name="T8" fmla="*/ 0 w 21600"/>
                      <a:gd name="T9" fmla="*/ 0 h 21600"/>
                      <a:gd name="T10" fmla="*/ 0 w 21600"/>
                      <a:gd name="T11" fmla="*/ 0 h 21600"/>
                      <a:gd name="T12" fmla="*/ 0 w 21600"/>
                      <a:gd name="T13" fmla="*/ 0 h 21600"/>
                      <a:gd name="T14" fmla="*/ 0 w 21600"/>
                      <a:gd name="T15" fmla="*/ 0 h 21600"/>
                      <a:gd name="T16" fmla="*/ 0 w 21600"/>
                      <a:gd name="T17" fmla="*/ 0 h 21600"/>
                      <a:gd name="T18" fmla="*/ 0 w 21600"/>
                      <a:gd name="T19" fmla="*/ 0 h 21600"/>
                      <a:gd name="T20" fmla="*/ 0 w 21600"/>
                      <a:gd name="T21" fmla="*/ 0 h 21600"/>
                      <a:gd name="T22" fmla="*/ 0 w 21600"/>
                      <a:gd name="T23" fmla="*/ 0 h 21600"/>
                      <a:gd name="T24" fmla="*/ 0 w 21600"/>
                      <a:gd name="T25" fmla="*/ 0 h 21600"/>
                      <a:gd name="T26" fmla="*/ 0 w 21600"/>
                      <a:gd name="T27" fmla="*/ 0 h 21600"/>
                      <a:gd name="T28" fmla="*/ 0 w 21600"/>
                      <a:gd name="T29" fmla="*/ 0 h 21600"/>
                      <a:gd name="T30" fmla="*/ 0 w 21600"/>
                      <a:gd name="T31" fmla="*/ 0 h 21600"/>
                      <a:gd name="T32" fmla="*/ 0 w 21600"/>
                      <a:gd name="T33" fmla="*/ 0 h 21600"/>
                      <a:gd name="T34" fmla="*/ 0 w 21600"/>
                      <a:gd name="T35" fmla="*/ 0 h 21600"/>
                      <a:gd name="T36" fmla="*/ 0 w 21600"/>
                      <a:gd name="T37" fmla="*/ 0 h 21600"/>
                      <a:gd name="T38" fmla="*/ 0 w 21600"/>
                      <a:gd name="T39" fmla="*/ 0 h 21600"/>
                      <a:gd name="T40" fmla="*/ 0 w 21600"/>
                      <a:gd name="T41" fmla="*/ 0 h 21600"/>
                      <a:gd name="T42" fmla="*/ 0 w 21600"/>
                      <a:gd name="T43" fmla="*/ 0 h 21600"/>
                      <a:gd name="T44" fmla="*/ 0 w 21600"/>
                      <a:gd name="T45" fmla="*/ 0 h 21600"/>
                      <a:gd name="T46" fmla="*/ 0 w 21600"/>
                      <a:gd name="T47" fmla="*/ 0 h 21600"/>
                      <a:gd name="T48" fmla="*/ 0 w 21600"/>
                      <a:gd name="T49" fmla="*/ 0 h 21600"/>
                      <a:gd name="T50" fmla="*/ 0 w 21600"/>
                      <a:gd name="T51" fmla="*/ 0 h 21600"/>
                      <a:gd name="T52" fmla="*/ 0 w 21600"/>
                      <a:gd name="T53" fmla="*/ 0 h 21600"/>
                      <a:gd name="T54" fmla="*/ 0 w 21600"/>
                      <a:gd name="T55" fmla="*/ 0 h 21600"/>
                      <a:gd name="T56" fmla="*/ 0 w 21600"/>
                      <a:gd name="T57" fmla="*/ 0 h 21600"/>
                      <a:gd name="T58" fmla="*/ 0 w 21600"/>
                      <a:gd name="T59" fmla="*/ 0 h 21600"/>
                      <a:gd name="T60" fmla="*/ 0 w 21600"/>
                      <a:gd name="T61" fmla="*/ 0 h 21600"/>
                      <a:gd name="T62" fmla="*/ 0 w 21600"/>
                      <a:gd name="T63" fmla="*/ 0 h 21600"/>
                      <a:gd name="T64" fmla="*/ 0 w 21600"/>
                      <a:gd name="T65" fmla="*/ 0 h 21600"/>
                      <a:gd name="T66" fmla="*/ 0 w 21600"/>
                      <a:gd name="T67" fmla="*/ 0 h 21600"/>
                      <a:gd name="T68" fmla="*/ 0 w 21600"/>
                      <a:gd name="T69" fmla="*/ 0 h 21600"/>
                      <a:gd name="T70" fmla="*/ 0 w 21600"/>
                      <a:gd name="T71" fmla="*/ 0 h 21600"/>
                      <a:gd name="T72" fmla="*/ 0 w 21600"/>
                      <a:gd name="T73" fmla="*/ 0 h 21600"/>
                      <a:gd name="T74" fmla="*/ 0 w 21600"/>
                      <a:gd name="T75" fmla="*/ 0 h 21600"/>
                      <a:gd name="T76" fmla="*/ 0 w 21600"/>
                      <a:gd name="T77" fmla="*/ 0 h 21600"/>
                      <a:gd name="T78" fmla="*/ 0 w 21600"/>
                      <a:gd name="T79" fmla="*/ 0 h 21600"/>
                      <a:gd name="T80" fmla="*/ 0 w 21600"/>
                      <a:gd name="T81" fmla="*/ 0 h 21600"/>
                      <a:gd name="T82" fmla="*/ 0 w 21600"/>
                      <a:gd name="T83" fmla="*/ 0 h 21600"/>
                      <a:gd name="T84" fmla="*/ 0 w 21600"/>
                      <a:gd name="T85" fmla="*/ 0 h 21600"/>
                      <a:gd name="T86" fmla="*/ 0 w 21600"/>
                      <a:gd name="T87" fmla="*/ 0 h 21600"/>
                      <a:gd name="T88" fmla="*/ 0 w 21600"/>
                      <a:gd name="T89" fmla="*/ 0 h 21600"/>
                      <a:gd name="T90" fmla="*/ 0 w 21600"/>
                      <a:gd name="T91" fmla="*/ 0 h 21600"/>
                      <a:gd name="T92" fmla="*/ 0 w 21600"/>
                      <a:gd name="T93" fmla="*/ 0 h 21600"/>
                      <a:gd name="T94" fmla="*/ 0 w 21600"/>
                      <a:gd name="T95" fmla="*/ 0 h 21600"/>
                      <a:gd name="T96" fmla="*/ 0 w 21600"/>
                      <a:gd name="T97" fmla="*/ 0 h 21600"/>
                      <a:gd name="T98" fmla="*/ 0 w 21600"/>
                      <a:gd name="T99" fmla="*/ 0 h 21600"/>
                      <a:gd name="T100" fmla="*/ 0 w 21600"/>
                      <a:gd name="T101" fmla="*/ 0 h 21600"/>
                      <a:gd name="T102" fmla="*/ 0 w 21600"/>
                      <a:gd name="T103" fmla="*/ 0 h 21600"/>
                      <a:gd name="T104" fmla="*/ 0 w 21600"/>
                      <a:gd name="T105" fmla="*/ 0 h 21600"/>
                      <a:gd name="T106" fmla="*/ 0 w 21600"/>
                      <a:gd name="T107" fmla="*/ 0 h 21600"/>
                      <a:gd name="T108" fmla="*/ 0 w 21600"/>
                      <a:gd name="T109" fmla="*/ 0 h 21600"/>
                      <a:gd name="T110" fmla="*/ 0 w 21600"/>
                      <a:gd name="T111" fmla="*/ 0 h 21600"/>
                      <a:gd name="T112" fmla="*/ 0 w 21600"/>
                      <a:gd name="T113" fmla="*/ 0 h 21600"/>
                      <a:gd name="T114" fmla="*/ 0 w 21600"/>
                      <a:gd name="T115" fmla="*/ 0 h 21600"/>
                      <a:gd name="T116" fmla="*/ 0 w 21600"/>
                      <a:gd name="T117" fmla="*/ 0 h 21600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60000 65536"/>
                      <a:gd name="T169" fmla="*/ 0 60000 65536"/>
                      <a:gd name="T170" fmla="*/ 0 60000 65536"/>
                      <a:gd name="T171" fmla="*/ 0 60000 65536"/>
                      <a:gd name="T172" fmla="*/ 0 60000 65536"/>
                      <a:gd name="T173" fmla="*/ 0 60000 65536"/>
                      <a:gd name="T174" fmla="*/ 0 60000 65536"/>
                      <a:gd name="T175" fmla="*/ 0 60000 65536"/>
                      <a:gd name="T176" fmla="*/ 0 60000 65536"/>
                    </a:gdLst>
                    <a:ahLst/>
                    <a:cxnLst>
                      <a:cxn ang="T118">
                        <a:pos x="T0" y="T1"/>
                      </a:cxn>
                      <a:cxn ang="T119">
                        <a:pos x="T2" y="T3"/>
                      </a:cxn>
                      <a:cxn ang="T120">
                        <a:pos x="T4" y="T5"/>
                      </a:cxn>
                      <a:cxn ang="T121">
                        <a:pos x="T6" y="T7"/>
                      </a:cxn>
                      <a:cxn ang="T122">
                        <a:pos x="T8" y="T9"/>
                      </a:cxn>
                      <a:cxn ang="T123">
                        <a:pos x="T10" y="T11"/>
                      </a:cxn>
                      <a:cxn ang="T124">
                        <a:pos x="T12" y="T13"/>
                      </a:cxn>
                      <a:cxn ang="T125">
                        <a:pos x="T14" y="T15"/>
                      </a:cxn>
                      <a:cxn ang="T126">
                        <a:pos x="T16" y="T17"/>
                      </a:cxn>
                      <a:cxn ang="T127">
                        <a:pos x="T18" y="T19"/>
                      </a:cxn>
                      <a:cxn ang="T128">
                        <a:pos x="T20" y="T21"/>
                      </a:cxn>
                      <a:cxn ang="T129">
                        <a:pos x="T22" y="T23"/>
                      </a:cxn>
                      <a:cxn ang="T130">
                        <a:pos x="T24" y="T25"/>
                      </a:cxn>
                      <a:cxn ang="T131">
                        <a:pos x="T26" y="T27"/>
                      </a:cxn>
                      <a:cxn ang="T132">
                        <a:pos x="T28" y="T29"/>
                      </a:cxn>
                      <a:cxn ang="T133">
                        <a:pos x="T30" y="T31"/>
                      </a:cxn>
                      <a:cxn ang="T134">
                        <a:pos x="T32" y="T33"/>
                      </a:cxn>
                      <a:cxn ang="T135">
                        <a:pos x="T34" y="T35"/>
                      </a:cxn>
                      <a:cxn ang="T136">
                        <a:pos x="T36" y="T37"/>
                      </a:cxn>
                      <a:cxn ang="T137">
                        <a:pos x="T38" y="T39"/>
                      </a:cxn>
                      <a:cxn ang="T138">
                        <a:pos x="T40" y="T41"/>
                      </a:cxn>
                      <a:cxn ang="T139">
                        <a:pos x="T42" y="T43"/>
                      </a:cxn>
                      <a:cxn ang="T140">
                        <a:pos x="T44" y="T45"/>
                      </a:cxn>
                      <a:cxn ang="T141">
                        <a:pos x="T46" y="T47"/>
                      </a:cxn>
                      <a:cxn ang="T142">
                        <a:pos x="T48" y="T49"/>
                      </a:cxn>
                      <a:cxn ang="T143">
                        <a:pos x="T50" y="T51"/>
                      </a:cxn>
                      <a:cxn ang="T144">
                        <a:pos x="T52" y="T53"/>
                      </a:cxn>
                      <a:cxn ang="T145">
                        <a:pos x="T54" y="T55"/>
                      </a:cxn>
                      <a:cxn ang="T146">
                        <a:pos x="T56" y="T57"/>
                      </a:cxn>
                      <a:cxn ang="T147">
                        <a:pos x="T58" y="T59"/>
                      </a:cxn>
                      <a:cxn ang="T148">
                        <a:pos x="T60" y="T61"/>
                      </a:cxn>
                      <a:cxn ang="T149">
                        <a:pos x="T62" y="T63"/>
                      </a:cxn>
                      <a:cxn ang="T150">
                        <a:pos x="T64" y="T65"/>
                      </a:cxn>
                      <a:cxn ang="T151">
                        <a:pos x="T66" y="T67"/>
                      </a:cxn>
                      <a:cxn ang="T152">
                        <a:pos x="T68" y="T69"/>
                      </a:cxn>
                      <a:cxn ang="T153">
                        <a:pos x="T70" y="T71"/>
                      </a:cxn>
                      <a:cxn ang="T154">
                        <a:pos x="T72" y="T73"/>
                      </a:cxn>
                      <a:cxn ang="T155">
                        <a:pos x="T74" y="T75"/>
                      </a:cxn>
                      <a:cxn ang="T156">
                        <a:pos x="T76" y="T77"/>
                      </a:cxn>
                      <a:cxn ang="T157">
                        <a:pos x="T78" y="T79"/>
                      </a:cxn>
                      <a:cxn ang="T158">
                        <a:pos x="T80" y="T81"/>
                      </a:cxn>
                      <a:cxn ang="T159">
                        <a:pos x="T82" y="T83"/>
                      </a:cxn>
                      <a:cxn ang="T160">
                        <a:pos x="T84" y="T85"/>
                      </a:cxn>
                      <a:cxn ang="T161">
                        <a:pos x="T86" y="T87"/>
                      </a:cxn>
                      <a:cxn ang="T162">
                        <a:pos x="T88" y="T89"/>
                      </a:cxn>
                      <a:cxn ang="T163">
                        <a:pos x="T90" y="T91"/>
                      </a:cxn>
                      <a:cxn ang="T164">
                        <a:pos x="T92" y="T93"/>
                      </a:cxn>
                      <a:cxn ang="T165">
                        <a:pos x="T94" y="T95"/>
                      </a:cxn>
                      <a:cxn ang="T166">
                        <a:pos x="T96" y="T97"/>
                      </a:cxn>
                      <a:cxn ang="T167">
                        <a:pos x="T98" y="T99"/>
                      </a:cxn>
                      <a:cxn ang="T168">
                        <a:pos x="T100" y="T101"/>
                      </a:cxn>
                      <a:cxn ang="T169">
                        <a:pos x="T102" y="T103"/>
                      </a:cxn>
                      <a:cxn ang="T170">
                        <a:pos x="T104" y="T105"/>
                      </a:cxn>
                      <a:cxn ang="T171">
                        <a:pos x="T106" y="T107"/>
                      </a:cxn>
                      <a:cxn ang="T172">
                        <a:pos x="T108" y="T109"/>
                      </a:cxn>
                      <a:cxn ang="T173">
                        <a:pos x="T110" y="T111"/>
                      </a:cxn>
                      <a:cxn ang="T174">
                        <a:pos x="T112" y="T113"/>
                      </a:cxn>
                      <a:cxn ang="T175">
                        <a:pos x="T114" y="T115"/>
                      </a:cxn>
                      <a:cxn ang="T176">
                        <a:pos x="T116" y="T117"/>
                      </a:cxn>
                    </a:cxnLst>
                    <a:rect l="0" t="0" r="r" b="b"/>
                    <a:pathLst>
                      <a:path w="21600" h="21600">
                        <a:moveTo>
                          <a:pt x="10800" y="0"/>
                        </a:moveTo>
                        <a:cubicBezTo>
                          <a:pt x="4835" y="0"/>
                          <a:pt x="0" y="4835"/>
                          <a:pt x="0" y="10800"/>
                        </a:cubicBezTo>
                        <a:cubicBezTo>
                          <a:pt x="0" y="16765"/>
                          <a:pt x="4835" y="21600"/>
                          <a:pt x="10800" y="21600"/>
                        </a:cubicBezTo>
                        <a:cubicBezTo>
                          <a:pt x="16765" y="21600"/>
                          <a:pt x="21600" y="16765"/>
                          <a:pt x="21600" y="10800"/>
                        </a:cubicBezTo>
                        <a:cubicBezTo>
                          <a:pt x="21600" y="4835"/>
                          <a:pt x="16765" y="0"/>
                          <a:pt x="10800" y="0"/>
                        </a:cubicBezTo>
                        <a:close/>
                        <a:moveTo>
                          <a:pt x="17951" y="7646"/>
                        </a:moveTo>
                        <a:cubicBezTo>
                          <a:pt x="18069" y="7639"/>
                          <a:pt x="18121" y="7531"/>
                          <a:pt x="18225" y="7500"/>
                        </a:cubicBezTo>
                        <a:cubicBezTo>
                          <a:pt x="18420" y="7442"/>
                          <a:pt x="18352" y="7564"/>
                          <a:pt x="18447" y="7660"/>
                        </a:cubicBezTo>
                        <a:cubicBezTo>
                          <a:pt x="18529" y="7660"/>
                          <a:pt x="18346" y="7716"/>
                          <a:pt x="18334" y="7716"/>
                        </a:cubicBezTo>
                        <a:cubicBezTo>
                          <a:pt x="18252" y="7747"/>
                          <a:pt x="18257" y="7731"/>
                          <a:pt x="18192" y="7731"/>
                        </a:cubicBezTo>
                        <a:cubicBezTo>
                          <a:pt x="18166" y="7764"/>
                          <a:pt x="18232" y="7915"/>
                          <a:pt x="18248" y="7915"/>
                        </a:cubicBezTo>
                        <a:cubicBezTo>
                          <a:pt x="18307" y="8002"/>
                          <a:pt x="18338" y="7946"/>
                          <a:pt x="18332" y="8076"/>
                        </a:cubicBezTo>
                        <a:cubicBezTo>
                          <a:pt x="18326" y="8193"/>
                          <a:pt x="18422" y="8085"/>
                          <a:pt x="18461" y="8085"/>
                        </a:cubicBezTo>
                        <a:cubicBezTo>
                          <a:pt x="18461" y="8156"/>
                          <a:pt x="18566" y="8214"/>
                          <a:pt x="18574" y="8297"/>
                        </a:cubicBezTo>
                        <a:cubicBezTo>
                          <a:pt x="18528" y="8303"/>
                          <a:pt x="18423" y="8283"/>
                          <a:pt x="18404" y="8297"/>
                        </a:cubicBezTo>
                        <a:cubicBezTo>
                          <a:pt x="18411" y="8380"/>
                          <a:pt x="18461" y="8380"/>
                          <a:pt x="18461" y="8453"/>
                        </a:cubicBezTo>
                        <a:cubicBezTo>
                          <a:pt x="18549" y="8453"/>
                          <a:pt x="18392" y="8680"/>
                          <a:pt x="18546" y="8680"/>
                        </a:cubicBezTo>
                        <a:cubicBezTo>
                          <a:pt x="18510" y="8823"/>
                          <a:pt x="18267" y="8774"/>
                          <a:pt x="18234" y="8638"/>
                        </a:cubicBezTo>
                        <a:cubicBezTo>
                          <a:pt x="17995" y="8584"/>
                          <a:pt x="18122" y="8416"/>
                          <a:pt x="18114" y="8284"/>
                        </a:cubicBezTo>
                        <a:cubicBezTo>
                          <a:pt x="18104" y="8108"/>
                          <a:pt x="17951" y="8050"/>
                          <a:pt x="17951" y="7915"/>
                        </a:cubicBezTo>
                        <a:cubicBezTo>
                          <a:pt x="17826" y="7915"/>
                          <a:pt x="17951" y="7670"/>
                          <a:pt x="17951" y="7646"/>
                        </a:cubicBezTo>
                        <a:close/>
                        <a:moveTo>
                          <a:pt x="17869" y="15860"/>
                        </a:moveTo>
                        <a:cubicBezTo>
                          <a:pt x="17880" y="15711"/>
                          <a:pt x="17855" y="15455"/>
                          <a:pt x="17923" y="15455"/>
                        </a:cubicBezTo>
                        <a:cubicBezTo>
                          <a:pt x="17923" y="15341"/>
                          <a:pt x="17986" y="15185"/>
                          <a:pt x="17994" y="15044"/>
                        </a:cubicBezTo>
                        <a:cubicBezTo>
                          <a:pt x="18017" y="15044"/>
                          <a:pt x="18041" y="15044"/>
                          <a:pt x="18065" y="15044"/>
                        </a:cubicBezTo>
                        <a:cubicBezTo>
                          <a:pt x="18065" y="15015"/>
                          <a:pt x="18058" y="14913"/>
                          <a:pt x="18107" y="14888"/>
                        </a:cubicBezTo>
                        <a:cubicBezTo>
                          <a:pt x="18107" y="14812"/>
                          <a:pt x="18303" y="14778"/>
                          <a:pt x="18192" y="14676"/>
                        </a:cubicBezTo>
                        <a:cubicBezTo>
                          <a:pt x="18145" y="14660"/>
                          <a:pt x="18107" y="14451"/>
                          <a:pt x="18107" y="14378"/>
                        </a:cubicBezTo>
                        <a:cubicBezTo>
                          <a:pt x="18046" y="14439"/>
                          <a:pt x="18138" y="14619"/>
                          <a:pt x="17994" y="14619"/>
                        </a:cubicBezTo>
                        <a:cubicBezTo>
                          <a:pt x="17994" y="14447"/>
                          <a:pt x="17802" y="14718"/>
                          <a:pt x="17966" y="14718"/>
                        </a:cubicBezTo>
                        <a:cubicBezTo>
                          <a:pt x="17966" y="14874"/>
                          <a:pt x="17765" y="14803"/>
                          <a:pt x="17696" y="14761"/>
                        </a:cubicBezTo>
                        <a:cubicBezTo>
                          <a:pt x="17662" y="14847"/>
                          <a:pt x="17637" y="14882"/>
                          <a:pt x="17739" y="14903"/>
                        </a:cubicBezTo>
                        <a:cubicBezTo>
                          <a:pt x="17698" y="15025"/>
                          <a:pt x="17655" y="14946"/>
                          <a:pt x="17597" y="14903"/>
                        </a:cubicBezTo>
                        <a:cubicBezTo>
                          <a:pt x="17540" y="15073"/>
                          <a:pt x="17410" y="16061"/>
                          <a:pt x="17786" y="15978"/>
                        </a:cubicBezTo>
                        <a:cubicBezTo>
                          <a:pt x="16200" y="18114"/>
                          <a:pt x="13659" y="19500"/>
                          <a:pt x="10800" y="19500"/>
                        </a:cubicBezTo>
                        <a:cubicBezTo>
                          <a:pt x="6003" y="19500"/>
                          <a:pt x="2100" y="15597"/>
                          <a:pt x="2100" y="10800"/>
                        </a:cubicBezTo>
                        <a:cubicBezTo>
                          <a:pt x="2100" y="9473"/>
                          <a:pt x="2400" y="8214"/>
                          <a:pt x="2934" y="7088"/>
                        </a:cubicBezTo>
                        <a:cubicBezTo>
                          <a:pt x="2934" y="7089"/>
                          <a:pt x="2936" y="7091"/>
                          <a:pt x="2936" y="7093"/>
                        </a:cubicBezTo>
                        <a:cubicBezTo>
                          <a:pt x="3188" y="7294"/>
                          <a:pt x="3192" y="7631"/>
                          <a:pt x="3192" y="7901"/>
                        </a:cubicBezTo>
                        <a:cubicBezTo>
                          <a:pt x="3158" y="8054"/>
                          <a:pt x="3234" y="8236"/>
                          <a:pt x="3234" y="8383"/>
                        </a:cubicBezTo>
                        <a:cubicBezTo>
                          <a:pt x="3305" y="8418"/>
                          <a:pt x="3432" y="8638"/>
                          <a:pt x="3432" y="8709"/>
                        </a:cubicBezTo>
                        <a:cubicBezTo>
                          <a:pt x="3435" y="8709"/>
                          <a:pt x="3594" y="8932"/>
                          <a:pt x="3603" y="8949"/>
                        </a:cubicBezTo>
                        <a:cubicBezTo>
                          <a:pt x="3792" y="8949"/>
                          <a:pt x="3886" y="9032"/>
                          <a:pt x="3886" y="9205"/>
                        </a:cubicBezTo>
                        <a:cubicBezTo>
                          <a:pt x="3876" y="9205"/>
                          <a:pt x="4000" y="9469"/>
                          <a:pt x="4042" y="9502"/>
                        </a:cubicBezTo>
                        <a:cubicBezTo>
                          <a:pt x="4042" y="9577"/>
                          <a:pt x="4155" y="9849"/>
                          <a:pt x="4226" y="9885"/>
                        </a:cubicBezTo>
                        <a:cubicBezTo>
                          <a:pt x="4226" y="10115"/>
                          <a:pt x="4784" y="10484"/>
                          <a:pt x="4465" y="9943"/>
                        </a:cubicBezTo>
                        <a:cubicBezTo>
                          <a:pt x="4436" y="9894"/>
                          <a:pt x="4289" y="9616"/>
                          <a:pt x="4255" y="9616"/>
                        </a:cubicBezTo>
                        <a:cubicBezTo>
                          <a:pt x="4255" y="9525"/>
                          <a:pt x="4068" y="9420"/>
                          <a:pt x="4090" y="9342"/>
                        </a:cubicBezTo>
                        <a:cubicBezTo>
                          <a:pt x="4124" y="9221"/>
                          <a:pt x="4340" y="9498"/>
                          <a:pt x="4340" y="9559"/>
                        </a:cubicBezTo>
                        <a:cubicBezTo>
                          <a:pt x="4371" y="9559"/>
                          <a:pt x="4453" y="9741"/>
                          <a:pt x="4453" y="9758"/>
                        </a:cubicBezTo>
                        <a:cubicBezTo>
                          <a:pt x="4505" y="9758"/>
                          <a:pt x="4709" y="9909"/>
                          <a:pt x="4709" y="9999"/>
                        </a:cubicBezTo>
                        <a:cubicBezTo>
                          <a:pt x="4856" y="9999"/>
                          <a:pt x="4940" y="10367"/>
                          <a:pt x="4945" y="10471"/>
                        </a:cubicBezTo>
                        <a:cubicBezTo>
                          <a:pt x="4948" y="10558"/>
                          <a:pt x="4996" y="10792"/>
                          <a:pt x="5120" y="10792"/>
                        </a:cubicBezTo>
                        <a:cubicBezTo>
                          <a:pt x="5174" y="10900"/>
                          <a:pt x="5409" y="10861"/>
                          <a:pt x="5460" y="10962"/>
                        </a:cubicBezTo>
                        <a:cubicBezTo>
                          <a:pt x="5611" y="10962"/>
                          <a:pt x="5777" y="11075"/>
                          <a:pt x="5941" y="11075"/>
                        </a:cubicBezTo>
                        <a:cubicBezTo>
                          <a:pt x="6084" y="11075"/>
                          <a:pt x="6113" y="11246"/>
                          <a:pt x="6239" y="11246"/>
                        </a:cubicBezTo>
                        <a:cubicBezTo>
                          <a:pt x="6259" y="11285"/>
                          <a:pt x="6324" y="11271"/>
                          <a:pt x="6324" y="11302"/>
                        </a:cubicBezTo>
                        <a:cubicBezTo>
                          <a:pt x="6448" y="11302"/>
                          <a:pt x="6791" y="11496"/>
                          <a:pt x="6735" y="11642"/>
                        </a:cubicBezTo>
                        <a:cubicBezTo>
                          <a:pt x="6795" y="11672"/>
                          <a:pt x="6964" y="11843"/>
                          <a:pt x="6947" y="11926"/>
                        </a:cubicBezTo>
                        <a:cubicBezTo>
                          <a:pt x="6971" y="12095"/>
                          <a:pt x="7238" y="12086"/>
                          <a:pt x="7345" y="12138"/>
                        </a:cubicBezTo>
                        <a:cubicBezTo>
                          <a:pt x="7444" y="11839"/>
                          <a:pt x="7571" y="12122"/>
                          <a:pt x="7571" y="12266"/>
                        </a:cubicBezTo>
                        <a:cubicBezTo>
                          <a:pt x="7561" y="12313"/>
                          <a:pt x="7571" y="12512"/>
                          <a:pt x="7571" y="12606"/>
                        </a:cubicBezTo>
                        <a:cubicBezTo>
                          <a:pt x="7701" y="12606"/>
                          <a:pt x="7536" y="12818"/>
                          <a:pt x="7501" y="12677"/>
                        </a:cubicBezTo>
                        <a:cubicBezTo>
                          <a:pt x="7451" y="12698"/>
                          <a:pt x="7423" y="12736"/>
                          <a:pt x="7415" y="12790"/>
                        </a:cubicBezTo>
                        <a:cubicBezTo>
                          <a:pt x="7346" y="12790"/>
                          <a:pt x="7186" y="13220"/>
                          <a:pt x="7345" y="13272"/>
                        </a:cubicBezTo>
                        <a:cubicBezTo>
                          <a:pt x="7326" y="13439"/>
                          <a:pt x="7134" y="13582"/>
                          <a:pt x="7316" y="13683"/>
                        </a:cubicBezTo>
                        <a:cubicBezTo>
                          <a:pt x="7316" y="13672"/>
                          <a:pt x="7662" y="14179"/>
                          <a:pt x="7614" y="14179"/>
                        </a:cubicBezTo>
                        <a:cubicBezTo>
                          <a:pt x="7614" y="14259"/>
                          <a:pt x="7665" y="14355"/>
                          <a:pt x="7685" y="14420"/>
                        </a:cubicBezTo>
                        <a:cubicBezTo>
                          <a:pt x="7685" y="14567"/>
                          <a:pt x="7830" y="14902"/>
                          <a:pt x="8039" y="14902"/>
                        </a:cubicBezTo>
                        <a:cubicBezTo>
                          <a:pt x="8037" y="14898"/>
                          <a:pt x="8254" y="15129"/>
                          <a:pt x="8223" y="15129"/>
                        </a:cubicBezTo>
                        <a:cubicBezTo>
                          <a:pt x="8287" y="15511"/>
                          <a:pt x="8195" y="15751"/>
                          <a:pt x="8195" y="16163"/>
                        </a:cubicBezTo>
                        <a:cubicBezTo>
                          <a:pt x="8072" y="16163"/>
                          <a:pt x="8188" y="16989"/>
                          <a:pt x="8025" y="17071"/>
                        </a:cubicBezTo>
                        <a:cubicBezTo>
                          <a:pt x="7995" y="17203"/>
                          <a:pt x="7898" y="17312"/>
                          <a:pt x="7940" y="17396"/>
                        </a:cubicBezTo>
                        <a:cubicBezTo>
                          <a:pt x="7954" y="17531"/>
                          <a:pt x="7940" y="17666"/>
                          <a:pt x="7940" y="17779"/>
                        </a:cubicBezTo>
                        <a:cubicBezTo>
                          <a:pt x="7907" y="17779"/>
                          <a:pt x="7869" y="17962"/>
                          <a:pt x="7869" y="18006"/>
                        </a:cubicBezTo>
                        <a:cubicBezTo>
                          <a:pt x="7775" y="18006"/>
                          <a:pt x="7769" y="18709"/>
                          <a:pt x="7780" y="18957"/>
                        </a:cubicBezTo>
                        <a:cubicBezTo>
                          <a:pt x="8005" y="19041"/>
                          <a:pt x="8236" y="19114"/>
                          <a:pt x="8470" y="19179"/>
                        </a:cubicBezTo>
                        <a:cubicBezTo>
                          <a:pt x="8443" y="19138"/>
                          <a:pt x="8422" y="19094"/>
                          <a:pt x="8422" y="19040"/>
                        </a:cubicBezTo>
                        <a:cubicBezTo>
                          <a:pt x="8327" y="19040"/>
                          <a:pt x="8420" y="18785"/>
                          <a:pt x="8521" y="18785"/>
                        </a:cubicBezTo>
                        <a:cubicBezTo>
                          <a:pt x="8556" y="18663"/>
                          <a:pt x="8618" y="18661"/>
                          <a:pt x="8677" y="18572"/>
                        </a:cubicBezTo>
                        <a:cubicBezTo>
                          <a:pt x="8747" y="18572"/>
                          <a:pt x="8635" y="18459"/>
                          <a:pt x="8635" y="18530"/>
                        </a:cubicBezTo>
                        <a:cubicBezTo>
                          <a:pt x="8618" y="18530"/>
                          <a:pt x="8618" y="18575"/>
                          <a:pt x="8578" y="18586"/>
                        </a:cubicBezTo>
                        <a:cubicBezTo>
                          <a:pt x="8565" y="18552"/>
                          <a:pt x="8582" y="18516"/>
                          <a:pt x="8564" y="18516"/>
                        </a:cubicBezTo>
                        <a:cubicBezTo>
                          <a:pt x="8564" y="18436"/>
                          <a:pt x="8606" y="18359"/>
                          <a:pt x="8606" y="18275"/>
                        </a:cubicBezTo>
                        <a:cubicBezTo>
                          <a:pt x="8633" y="18275"/>
                          <a:pt x="8668" y="18173"/>
                          <a:pt x="8706" y="18147"/>
                        </a:cubicBezTo>
                        <a:cubicBezTo>
                          <a:pt x="8784" y="18056"/>
                          <a:pt x="8862" y="18045"/>
                          <a:pt x="8862" y="17920"/>
                        </a:cubicBezTo>
                        <a:cubicBezTo>
                          <a:pt x="8879" y="17920"/>
                          <a:pt x="8837" y="17779"/>
                          <a:pt x="8805" y="17779"/>
                        </a:cubicBezTo>
                        <a:cubicBezTo>
                          <a:pt x="8888" y="17707"/>
                          <a:pt x="8989" y="17837"/>
                          <a:pt x="8989" y="17693"/>
                        </a:cubicBezTo>
                        <a:cubicBezTo>
                          <a:pt x="9015" y="17693"/>
                          <a:pt x="9032" y="17605"/>
                          <a:pt x="9032" y="17580"/>
                        </a:cubicBezTo>
                        <a:cubicBezTo>
                          <a:pt x="9152" y="17500"/>
                          <a:pt x="9130" y="17481"/>
                          <a:pt x="9315" y="17481"/>
                        </a:cubicBezTo>
                        <a:cubicBezTo>
                          <a:pt x="9338" y="17435"/>
                          <a:pt x="9473" y="17380"/>
                          <a:pt x="9528" y="17382"/>
                        </a:cubicBezTo>
                        <a:cubicBezTo>
                          <a:pt x="9528" y="17362"/>
                          <a:pt x="9545" y="17169"/>
                          <a:pt x="9528" y="17169"/>
                        </a:cubicBezTo>
                        <a:cubicBezTo>
                          <a:pt x="9528" y="17065"/>
                          <a:pt x="9712" y="17054"/>
                          <a:pt x="9712" y="17013"/>
                        </a:cubicBezTo>
                        <a:cubicBezTo>
                          <a:pt x="9812" y="16942"/>
                          <a:pt x="9843" y="16857"/>
                          <a:pt x="9849" y="16740"/>
                        </a:cubicBezTo>
                        <a:cubicBezTo>
                          <a:pt x="9854" y="16645"/>
                          <a:pt x="9994" y="16531"/>
                          <a:pt x="10073" y="16531"/>
                        </a:cubicBezTo>
                        <a:cubicBezTo>
                          <a:pt x="10199" y="16531"/>
                          <a:pt x="10115" y="16475"/>
                          <a:pt x="10194" y="16475"/>
                        </a:cubicBezTo>
                        <a:cubicBezTo>
                          <a:pt x="10171" y="16407"/>
                          <a:pt x="10224" y="16412"/>
                          <a:pt x="10260" y="16368"/>
                        </a:cubicBezTo>
                        <a:cubicBezTo>
                          <a:pt x="10314" y="16301"/>
                          <a:pt x="10296" y="16065"/>
                          <a:pt x="10307" y="15964"/>
                        </a:cubicBezTo>
                        <a:cubicBezTo>
                          <a:pt x="10281" y="15964"/>
                          <a:pt x="10425" y="15828"/>
                          <a:pt x="10435" y="15808"/>
                        </a:cubicBezTo>
                        <a:cubicBezTo>
                          <a:pt x="10502" y="15808"/>
                          <a:pt x="10552" y="15752"/>
                          <a:pt x="10619" y="15752"/>
                        </a:cubicBezTo>
                        <a:cubicBezTo>
                          <a:pt x="10655" y="15681"/>
                          <a:pt x="10888" y="15575"/>
                          <a:pt x="10974" y="15511"/>
                        </a:cubicBezTo>
                        <a:cubicBezTo>
                          <a:pt x="11011" y="15360"/>
                          <a:pt x="11115" y="15330"/>
                          <a:pt x="11115" y="15170"/>
                        </a:cubicBezTo>
                        <a:cubicBezTo>
                          <a:pt x="11157" y="15170"/>
                          <a:pt x="11200" y="14858"/>
                          <a:pt x="11200" y="14802"/>
                        </a:cubicBezTo>
                        <a:cubicBezTo>
                          <a:pt x="11208" y="14802"/>
                          <a:pt x="11215" y="14518"/>
                          <a:pt x="11215" y="14490"/>
                        </a:cubicBezTo>
                        <a:cubicBezTo>
                          <a:pt x="11221" y="14490"/>
                          <a:pt x="11427" y="14261"/>
                          <a:pt x="11427" y="14234"/>
                        </a:cubicBezTo>
                        <a:cubicBezTo>
                          <a:pt x="11617" y="14093"/>
                          <a:pt x="11588" y="13676"/>
                          <a:pt x="11405" y="13514"/>
                        </a:cubicBezTo>
                        <a:cubicBezTo>
                          <a:pt x="11299" y="13420"/>
                          <a:pt x="11232" y="13367"/>
                          <a:pt x="11073" y="13313"/>
                        </a:cubicBezTo>
                        <a:cubicBezTo>
                          <a:pt x="11048" y="13388"/>
                          <a:pt x="10982" y="13340"/>
                          <a:pt x="10915" y="13339"/>
                        </a:cubicBezTo>
                        <a:cubicBezTo>
                          <a:pt x="10800" y="13335"/>
                          <a:pt x="10788" y="13413"/>
                          <a:pt x="10676" y="13413"/>
                        </a:cubicBezTo>
                        <a:cubicBezTo>
                          <a:pt x="10690" y="13345"/>
                          <a:pt x="10725" y="13144"/>
                          <a:pt x="10591" y="13130"/>
                        </a:cubicBezTo>
                        <a:cubicBezTo>
                          <a:pt x="10591" y="13265"/>
                          <a:pt x="10455" y="13200"/>
                          <a:pt x="10492" y="13115"/>
                        </a:cubicBezTo>
                        <a:cubicBezTo>
                          <a:pt x="10428" y="13115"/>
                          <a:pt x="10369" y="13016"/>
                          <a:pt x="10280" y="13002"/>
                        </a:cubicBezTo>
                        <a:cubicBezTo>
                          <a:pt x="10280" y="13147"/>
                          <a:pt x="10062" y="13030"/>
                          <a:pt x="10123" y="13030"/>
                        </a:cubicBezTo>
                        <a:cubicBezTo>
                          <a:pt x="10123" y="13012"/>
                          <a:pt x="10087" y="12817"/>
                          <a:pt x="10138" y="12817"/>
                        </a:cubicBezTo>
                        <a:cubicBezTo>
                          <a:pt x="10121" y="12734"/>
                          <a:pt x="10101" y="12590"/>
                          <a:pt x="10038" y="12548"/>
                        </a:cubicBezTo>
                        <a:cubicBezTo>
                          <a:pt x="9983" y="12431"/>
                          <a:pt x="10070" y="12473"/>
                          <a:pt x="9939" y="12364"/>
                        </a:cubicBezTo>
                        <a:cubicBezTo>
                          <a:pt x="9917" y="12318"/>
                          <a:pt x="9905" y="12353"/>
                          <a:pt x="9883" y="12308"/>
                        </a:cubicBezTo>
                        <a:cubicBezTo>
                          <a:pt x="9839" y="12308"/>
                          <a:pt x="9753" y="12192"/>
                          <a:pt x="9727" y="12293"/>
                        </a:cubicBezTo>
                        <a:cubicBezTo>
                          <a:pt x="9644" y="12287"/>
                          <a:pt x="9572" y="12248"/>
                          <a:pt x="9495" y="12224"/>
                        </a:cubicBezTo>
                        <a:cubicBezTo>
                          <a:pt x="9355" y="12182"/>
                          <a:pt x="9478" y="12169"/>
                          <a:pt x="9386" y="12123"/>
                        </a:cubicBezTo>
                        <a:cubicBezTo>
                          <a:pt x="9386" y="12082"/>
                          <a:pt x="9259" y="12071"/>
                          <a:pt x="9259" y="12010"/>
                        </a:cubicBezTo>
                        <a:cubicBezTo>
                          <a:pt x="9233" y="11942"/>
                          <a:pt x="9182" y="11935"/>
                          <a:pt x="9174" y="11911"/>
                        </a:cubicBezTo>
                        <a:cubicBezTo>
                          <a:pt x="9161" y="11914"/>
                          <a:pt x="9152" y="11909"/>
                          <a:pt x="9145" y="11897"/>
                        </a:cubicBezTo>
                        <a:cubicBezTo>
                          <a:pt x="9117" y="11898"/>
                          <a:pt x="9123" y="11842"/>
                          <a:pt x="9059" y="11842"/>
                        </a:cubicBezTo>
                        <a:cubicBezTo>
                          <a:pt x="9053" y="11822"/>
                          <a:pt x="8992" y="11772"/>
                          <a:pt x="8975" y="11783"/>
                        </a:cubicBezTo>
                        <a:cubicBezTo>
                          <a:pt x="8909" y="11829"/>
                          <a:pt x="8732" y="11807"/>
                          <a:pt x="8655" y="11802"/>
                        </a:cubicBezTo>
                        <a:cubicBezTo>
                          <a:pt x="8463" y="11788"/>
                          <a:pt x="8497" y="11569"/>
                          <a:pt x="8395" y="11556"/>
                        </a:cubicBezTo>
                        <a:cubicBezTo>
                          <a:pt x="8327" y="11603"/>
                          <a:pt x="8249" y="11646"/>
                          <a:pt x="8172" y="11647"/>
                        </a:cubicBezTo>
                        <a:cubicBezTo>
                          <a:pt x="8154" y="11620"/>
                          <a:pt x="8151" y="11627"/>
                          <a:pt x="8111" y="11603"/>
                        </a:cubicBezTo>
                        <a:cubicBezTo>
                          <a:pt x="8101" y="11603"/>
                          <a:pt x="8049" y="11633"/>
                          <a:pt x="8035" y="11643"/>
                        </a:cubicBezTo>
                        <a:cubicBezTo>
                          <a:pt x="7988" y="11672"/>
                          <a:pt x="7943" y="11762"/>
                          <a:pt x="7885" y="11730"/>
                        </a:cubicBezTo>
                        <a:cubicBezTo>
                          <a:pt x="7858" y="11700"/>
                          <a:pt x="7838" y="11708"/>
                          <a:pt x="7827" y="11755"/>
                        </a:cubicBezTo>
                        <a:cubicBezTo>
                          <a:pt x="7708" y="11755"/>
                          <a:pt x="7887" y="12038"/>
                          <a:pt x="7601" y="12038"/>
                        </a:cubicBezTo>
                        <a:cubicBezTo>
                          <a:pt x="7612" y="11938"/>
                          <a:pt x="7602" y="11840"/>
                          <a:pt x="7459" y="11840"/>
                        </a:cubicBezTo>
                        <a:cubicBezTo>
                          <a:pt x="7459" y="11962"/>
                          <a:pt x="7255" y="11938"/>
                          <a:pt x="7161" y="11925"/>
                        </a:cubicBezTo>
                        <a:cubicBezTo>
                          <a:pt x="7185" y="11831"/>
                          <a:pt x="7139" y="11763"/>
                          <a:pt x="7062" y="11712"/>
                        </a:cubicBezTo>
                        <a:cubicBezTo>
                          <a:pt x="7062" y="11639"/>
                          <a:pt x="7006" y="11546"/>
                          <a:pt x="7006" y="11429"/>
                        </a:cubicBezTo>
                        <a:cubicBezTo>
                          <a:pt x="6906" y="11429"/>
                          <a:pt x="7056" y="11117"/>
                          <a:pt x="6892" y="11117"/>
                        </a:cubicBezTo>
                        <a:cubicBezTo>
                          <a:pt x="6902" y="11134"/>
                          <a:pt x="6907" y="11153"/>
                          <a:pt x="6906" y="11174"/>
                        </a:cubicBezTo>
                        <a:cubicBezTo>
                          <a:pt x="6793" y="11174"/>
                          <a:pt x="6679" y="11194"/>
                          <a:pt x="6566" y="11174"/>
                        </a:cubicBezTo>
                        <a:cubicBezTo>
                          <a:pt x="6594" y="11071"/>
                          <a:pt x="6506" y="11060"/>
                          <a:pt x="6533" y="10951"/>
                        </a:cubicBezTo>
                        <a:cubicBezTo>
                          <a:pt x="6554" y="10862"/>
                          <a:pt x="6590" y="10783"/>
                          <a:pt x="6609" y="10692"/>
                        </a:cubicBezTo>
                        <a:cubicBezTo>
                          <a:pt x="6651" y="10692"/>
                          <a:pt x="6645" y="10564"/>
                          <a:pt x="6722" y="10564"/>
                        </a:cubicBezTo>
                        <a:cubicBezTo>
                          <a:pt x="6800" y="10519"/>
                          <a:pt x="6694" y="10393"/>
                          <a:pt x="6694" y="10508"/>
                        </a:cubicBezTo>
                        <a:cubicBezTo>
                          <a:pt x="6694" y="10508"/>
                          <a:pt x="6553" y="10558"/>
                          <a:pt x="6537" y="10564"/>
                        </a:cubicBezTo>
                        <a:cubicBezTo>
                          <a:pt x="6537" y="10573"/>
                          <a:pt x="6396" y="10708"/>
                          <a:pt x="6396" y="10607"/>
                        </a:cubicBezTo>
                        <a:cubicBezTo>
                          <a:pt x="6324" y="10635"/>
                          <a:pt x="6214" y="10778"/>
                          <a:pt x="6325" y="10805"/>
                        </a:cubicBezTo>
                        <a:cubicBezTo>
                          <a:pt x="6313" y="10864"/>
                          <a:pt x="6226" y="10910"/>
                          <a:pt x="6226" y="10919"/>
                        </a:cubicBezTo>
                        <a:cubicBezTo>
                          <a:pt x="6065" y="10920"/>
                          <a:pt x="6123" y="10908"/>
                          <a:pt x="6113" y="10833"/>
                        </a:cubicBezTo>
                        <a:cubicBezTo>
                          <a:pt x="6019" y="10833"/>
                          <a:pt x="5911" y="10621"/>
                          <a:pt x="5815" y="10621"/>
                        </a:cubicBezTo>
                        <a:cubicBezTo>
                          <a:pt x="5815" y="10530"/>
                          <a:pt x="5716" y="10443"/>
                          <a:pt x="5716" y="10323"/>
                        </a:cubicBezTo>
                        <a:cubicBezTo>
                          <a:pt x="5692" y="10323"/>
                          <a:pt x="5692" y="9898"/>
                          <a:pt x="5716" y="9898"/>
                        </a:cubicBezTo>
                        <a:cubicBezTo>
                          <a:pt x="5716" y="9682"/>
                          <a:pt x="5867" y="9502"/>
                          <a:pt x="6084" y="9480"/>
                        </a:cubicBezTo>
                        <a:cubicBezTo>
                          <a:pt x="6220" y="9466"/>
                          <a:pt x="6205" y="9562"/>
                          <a:pt x="6328" y="9580"/>
                        </a:cubicBezTo>
                        <a:cubicBezTo>
                          <a:pt x="6399" y="9590"/>
                          <a:pt x="6440" y="9558"/>
                          <a:pt x="6509" y="9530"/>
                        </a:cubicBezTo>
                        <a:cubicBezTo>
                          <a:pt x="6505" y="9471"/>
                          <a:pt x="6466" y="9455"/>
                          <a:pt x="6453" y="9402"/>
                        </a:cubicBezTo>
                        <a:cubicBezTo>
                          <a:pt x="6537" y="9402"/>
                          <a:pt x="6772" y="9417"/>
                          <a:pt x="6807" y="9487"/>
                        </a:cubicBezTo>
                        <a:cubicBezTo>
                          <a:pt x="6888" y="9521"/>
                          <a:pt x="6992" y="9430"/>
                          <a:pt x="7048" y="9509"/>
                        </a:cubicBezTo>
                        <a:cubicBezTo>
                          <a:pt x="7090" y="9567"/>
                          <a:pt x="7161" y="9754"/>
                          <a:pt x="7161" y="9813"/>
                        </a:cubicBezTo>
                        <a:cubicBezTo>
                          <a:pt x="7144" y="9813"/>
                          <a:pt x="7238" y="9954"/>
                          <a:pt x="7247" y="9969"/>
                        </a:cubicBezTo>
                        <a:cubicBezTo>
                          <a:pt x="7380" y="9967"/>
                          <a:pt x="7347" y="9863"/>
                          <a:pt x="7326" y="9763"/>
                        </a:cubicBezTo>
                        <a:cubicBezTo>
                          <a:pt x="7309" y="9681"/>
                          <a:pt x="7288" y="9431"/>
                          <a:pt x="7232" y="9374"/>
                        </a:cubicBezTo>
                        <a:cubicBezTo>
                          <a:pt x="7232" y="9134"/>
                          <a:pt x="7396" y="9159"/>
                          <a:pt x="7488" y="8977"/>
                        </a:cubicBezTo>
                        <a:cubicBezTo>
                          <a:pt x="7637" y="8977"/>
                          <a:pt x="7669" y="8737"/>
                          <a:pt x="7757" y="8679"/>
                        </a:cubicBezTo>
                        <a:cubicBezTo>
                          <a:pt x="7757" y="8649"/>
                          <a:pt x="7814" y="8459"/>
                          <a:pt x="7827" y="8452"/>
                        </a:cubicBezTo>
                        <a:cubicBezTo>
                          <a:pt x="7847" y="8338"/>
                          <a:pt x="7896" y="8341"/>
                          <a:pt x="7941" y="8268"/>
                        </a:cubicBezTo>
                        <a:cubicBezTo>
                          <a:pt x="7924" y="8268"/>
                          <a:pt x="8125" y="8118"/>
                          <a:pt x="8125" y="8141"/>
                        </a:cubicBezTo>
                        <a:cubicBezTo>
                          <a:pt x="8201" y="8090"/>
                          <a:pt x="8267" y="7931"/>
                          <a:pt x="8295" y="7843"/>
                        </a:cubicBezTo>
                        <a:cubicBezTo>
                          <a:pt x="8334" y="7843"/>
                          <a:pt x="8420" y="7763"/>
                          <a:pt x="8437" y="7730"/>
                        </a:cubicBezTo>
                        <a:cubicBezTo>
                          <a:pt x="8537" y="7730"/>
                          <a:pt x="8597" y="7673"/>
                          <a:pt x="8721" y="7673"/>
                        </a:cubicBezTo>
                        <a:cubicBezTo>
                          <a:pt x="8701" y="7713"/>
                          <a:pt x="8721" y="7704"/>
                          <a:pt x="8735" y="7772"/>
                        </a:cubicBezTo>
                        <a:cubicBezTo>
                          <a:pt x="8739" y="7771"/>
                          <a:pt x="8657" y="7790"/>
                          <a:pt x="8648" y="7769"/>
                        </a:cubicBezTo>
                        <a:cubicBezTo>
                          <a:pt x="8633" y="7825"/>
                          <a:pt x="8520" y="7840"/>
                          <a:pt x="8749" y="7814"/>
                        </a:cubicBezTo>
                        <a:cubicBezTo>
                          <a:pt x="8763" y="7784"/>
                          <a:pt x="8838" y="7757"/>
                          <a:pt x="8877" y="7744"/>
                        </a:cubicBezTo>
                        <a:cubicBezTo>
                          <a:pt x="8877" y="7671"/>
                          <a:pt x="8983" y="7722"/>
                          <a:pt x="9004" y="7658"/>
                        </a:cubicBezTo>
                        <a:cubicBezTo>
                          <a:pt x="8921" y="7654"/>
                          <a:pt x="8856" y="7622"/>
                          <a:pt x="8800" y="7530"/>
                        </a:cubicBezTo>
                        <a:cubicBezTo>
                          <a:pt x="8741" y="7435"/>
                          <a:pt x="8618" y="7304"/>
                          <a:pt x="8820" y="7304"/>
                        </a:cubicBezTo>
                        <a:cubicBezTo>
                          <a:pt x="8820" y="7275"/>
                          <a:pt x="8792" y="7291"/>
                          <a:pt x="8792" y="7262"/>
                        </a:cubicBezTo>
                        <a:cubicBezTo>
                          <a:pt x="8687" y="7291"/>
                          <a:pt x="8665" y="7361"/>
                          <a:pt x="8550" y="7361"/>
                        </a:cubicBezTo>
                        <a:cubicBezTo>
                          <a:pt x="8409" y="7408"/>
                          <a:pt x="8340" y="7547"/>
                          <a:pt x="8181" y="7545"/>
                        </a:cubicBezTo>
                        <a:cubicBezTo>
                          <a:pt x="8195" y="7402"/>
                          <a:pt x="8447" y="7114"/>
                          <a:pt x="8577" y="7072"/>
                        </a:cubicBezTo>
                        <a:cubicBezTo>
                          <a:pt x="8825" y="6993"/>
                          <a:pt x="9234" y="7212"/>
                          <a:pt x="9302" y="6907"/>
                        </a:cubicBezTo>
                        <a:cubicBezTo>
                          <a:pt x="9351" y="6913"/>
                          <a:pt x="9570" y="6991"/>
                          <a:pt x="9570" y="6893"/>
                        </a:cubicBezTo>
                        <a:cubicBezTo>
                          <a:pt x="9623" y="6893"/>
                          <a:pt x="9526" y="6794"/>
                          <a:pt x="9627" y="6794"/>
                        </a:cubicBezTo>
                        <a:cubicBezTo>
                          <a:pt x="9613" y="6724"/>
                          <a:pt x="9497" y="6638"/>
                          <a:pt x="9458" y="6638"/>
                        </a:cubicBezTo>
                        <a:cubicBezTo>
                          <a:pt x="9458" y="6482"/>
                          <a:pt x="9373" y="6652"/>
                          <a:pt x="9329" y="6652"/>
                        </a:cubicBezTo>
                        <a:cubicBezTo>
                          <a:pt x="9329" y="6550"/>
                          <a:pt x="9293" y="6559"/>
                          <a:pt x="9259" y="6524"/>
                        </a:cubicBezTo>
                        <a:cubicBezTo>
                          <a:pt x="9259" y="6449"/>
                          <a:pt x="9097" y="6334"/>
                          <a:pt x="9046" y="6255"/>
                        </a:cubicBezTo>
                        <a:cubicBezTo>
                          <a:pt x="8977" y="6255"/>
                          <a:pt x="8877" y="5906"/>
                          <a:pt x="8819" y="5943"/>
                        </a:cubicBezTo>
                        <a:cubicBezTo>
                          <a:pt x="8819" y="6029"/>
                          <a:pt x="8755" y="6142"/>
                          <a:pt x="8663" y="6142"/>
                        </a:cubicBezTo>
                        <a:cubicBezTo>
                          <a:pt x="8663" y="6199"/>
                          <a:pt x="8520" y="6173"/>
                          <a:pt x="8493" y="6170"/>
                        </a:cubicBezTo>
                        <a:cubicBezTo>
                          <a:pt x="8493" y="6087"/>
                          <a:pt x="8522" y="6159"/>
                          <a:pt x="8522" y="6113"/>
                        </a:cubicBezTo>
                        <a:cubicBezTo>
                          <a:pt x="8474" y="6113"/>
                          <a:pt x="8479" y="6053"/>
                          <a:pt x="8479" y="6043"/>
                        </a:cubicBezTo>
                        <a:cubicBezTo>
                          <a:pt x="8452" y="6043"/>
                          <a:pt x="8238" y="5833"/>
                          <a:pt x="8238" y="5788"/>
                        </a:cubicBezTo>
                        <a:cubicBezTo>
                          <a:pt x="8048" y="5851"/>
                          <a:pt x="8194" y="5771"/>
                          <a:pt x="8011" y="5688"/>
                        </a:cubicBezTo>
                        <a:cubicBezTo>
                          <a:pt x="7947" y="5856"/>
                          <a:pt x="7766" y="5717"/>
                          <a:pt x="7657" y="5717"/>
                        </a:cubicBezTo>
                        <a:cubicBezTo>
                          <a:pt x="7657" y="5740"/>
                          <a:pt x="7564" y="5704"/>
                          <a:pt x="7529" y="5717"/>
                        </a:cubicBezTo>
                        <a:cubicBezTo>
                          <a:pt x="7530" y="5816"/>
                          <a:pt x="7612" y="6029"/>
                          <a:pt x="7501" y="6057"/>
                        </a:cubicBezTo>
                        <a:cubicBezTo>
                          <a:pt x="7522" y="6132"/>
                          <a:pt x="7574" y="6082"/>
                          <a:pt x="7616" y="6132"/>
                        </a:cubicBezTo>
                        <a:cubicBezTo>
                          <a:pt x="7681" y="6210"/>
                          <a:pt x="7655" y="6350"/>
                          <a:pt x="7614" y="6440"/>
                        </a:cubicBezTo>
                        <a:cubicBezTo>
                          <a:pt x="7778" y="6503"/>
                          <a:pt x="7487" y="6634"/>
                          <a:pt x="7487" y="6553"/>
                        </a:cubicBezTo>
                        <a:cubicBezTo>
                          <a:pt x="7397" y="6578"/>
                          <a:pt x="7383" y="6692"/>
                          <a:pt x="7472" y="6751"/>
                        </a:cubicBezTo>
                        <a:cubicBezTo>
                          <a:pt x="7472" y="6809"/>
                          <a:pt x="7443" y="6908"/>
                          <a:pt x="7529" y="6908"/>
                        </a:cubicBezTo>
                        <a:cubicBezTo>
                          <a:pt x="7505" y="7002"/>
                          <a:pt x="7363" y="7012"/>
                          <a:pt x="7274" y="6979"/>
                        </a:cubicBezTo>
                        <a:cubicBezTo>
                          <a:pt x="7265" y="6950"/>
                          <a:pt x="7274" y="6940"/>
                          <a:pt x="7302" y="6950"/>
                        </a:cubicBezTo>
                        <a:cubicBezTo>
                          <a:pt x="7288" y="6896"/>
                          <a:pt x="7220" y="6737"/>
                          <a:pt x="7245" y="6737"/>
                        </a:cubicBezTo>
                        <a:cubicBezTo>
                          <a:pt x="7227" y="6683"/>
                          <a:pt x="7047" y="6397"/>
                          <a:pt x="7047" y="6553"/>
                        </a:cubicBezTo>
                        <a:cubicBezTo>
                          <a:pt x="6945" y="6553"/>
                          <a:pt x="6835" y="6575"/>
                          <a:pt x="6835" y="6453"/>
                        </a:cubicBezTo>
                        <a:cubicBezTo>
                          <a:pt x="6797" y="6441"/>
                          <a:pt x="6737" y="6413"/>
                          <a:pt x="6721" y="6383"/>
                        </a:cubicBezTo>
                        <a:cubicBezTo>
                          <a:pt x="6535" y="6356"/>
                          <a:pt x="6460" y="6335"/>
                          <a:pt x="6253" y="6298"/>
                        </a:cubicBezTo>
                        <a:cubicBezTo>
                          <a:pt x="6262" y="6212"/>
                          <a:pt x="6076" y="6055"/>
                          <a:pt x="5984" y="6000"/>
                        </a:cubicBezTo>
                        <a:cubicBezTo>
                          <a:pt x="5984" y="5789"/>
                          <a:pt x="5924" y="5594"/>
                          <a:pt x="6154" y="5561"/>
                        </a:cubicBezTo>
                        <a:cubicBezTo>
                          <a:pt x="6154" y="5593"/>
                          <a:pt x="6359" y="5498"/>
                          <a:pt x="6381" y="5490"/>
                        </a:cubicBezTo>
                        <a:cubicBezTo>
                          <a:pt x="6439" y="5373"/>
                          <a:pt x="6554" y="5554"/>
                          <a:pt x="6603" y="5380"/>
                        </a:cubicBezTo>
                        <a:cubicBezTo>
                          <a:pt x="6633" y="5275"/>
                          <a:pt x="6758" y="5210"/>
                          <a:pt x="6863" y="5249"/>
                        </a:cubicBezTo>
                        <a:cubicBezTo>
                          <a:pt x="6845" y="5381"/>
                          <a:pt x="6807" y="5518"/>
                          <a:pt x="6693" y="5518"/>
                        </a:cubicBezTo>
                        <a:cubicBezTo>
                          <a:pt x="6775" y="5588"/>
                          <a:pt x="6998" y="5490"/>
                          <a:pt x="7089" y="5490"/>
                        </a:cubicBezTo>
                        <a:cubicBezTo>
                          <a:pt x="7089" y="5499"/>
                          <a:pt x="7235" y="5518"/>
                          <a:pt x="7274" y="5518"/>
                        </a:cubicBezTo>
                        <a:cubicBezTo>
                          <a:pt x="7210" y="5433"/>
                          <a:pt x="6803" y="5361"/>
                          <a:pt x="6990" y="5221"/>
                        </a:cubicBezTo>
                        <a:cubicBezTo>
                          <a:pt x="6990" y="5181"/>
                          <a:pt x="7154" y="5180"/>
                          <a:pt x="7176" y="5093"/>
                        </a:cubicBezTo>
                        <a:cubicBezTo>
                          <a:pt x="7193" y="5025"/>
                          <a:pt x="7212" y="4832"/>
                          <a:pt x="7175" y="4819"/>
                        </a:cubicBezTo>
                        <a:cubicBezTo>
                          <a:pt x="7120" y="4800"/>
                          <a:pt x="7064" y="4827"/>
                          <a:pt x="6976" y="4810"/>
                        </a:cubicBezTo>
                        <a:cubicBezTo>
                          <a:pt x="6976" y="4780"/>
                          <a:pt x="6975" y="4753"/>
                          <a:pt x="6947" y="4753"/>
                        </a:cubicBezTo>
                        <a:cubicBezTo>
                          <a:pt x="6947" y="4841"/>
                          <a:pt x="6868" y="4758"/>
                          <a:pt x="6806" y="4781"/>
                        </a:cubicBezTo>
                        <a:cubicBezTo>
                          <a:pt x="6806" y="4803"/>
                          <a:pt x="6859" y="4867"/>
                          <a:pt x="6820" y="4867"/>
                        </a:cubicBezTo>
                        <a:cubicBezTo>
                          <a:pt x="6820" y="4998"/>
                          <a:pt x="6805" y="5126"/>
                          <a:pt x="6636" y="5150"/>
                        </a:cubicBezTo>
                        <a:cubicBezTo>
                          <a:pt x="6634" y="5058"/>
                          <a:pt x="6587" y="4883"/>
                          <a:pt x="6494" y="4852"/>
                        </a:cubicBezTo>
                        <a:cubicBezTo>
                          <a:pt x="6494" y="5125"/>
                          <a:pt x="6233" y="4739"/>
                          <a:pt x="6182" y="4696"/>
                        </a:cubicBezTo>
                        <a:cubicBezTo>
                          <a:pt x="6162" y="4615"/>
                          <a:pt x="6104" y="4580"/>
                          <a:pt x="6040" y="4555"/>
                        </a:cubicBezTo>
                        <a:cubicBezTo>
                          <a:pt x="5997" y="4665"/>
                          <a:pt x="5921" y="4566"/>
                          <a:pt x="5855" y="4681"/>
                        </a:cubicBezTo>
                        <a:cubicBezTo>
                          <a:pt x="5801" y="4775"/>
                          <a:pt x="5861" y="4763"/>
                          <a:pt x="5799" y="4866"/>
                        </a:cubicBezTo>
                        <a:cubicBezTo>
                          <a:pt x="5719" y="4866"/>
                          <a:pt x="5523" y="4812"/>
                          <a:pt x="5516" y="4895"/>
                        </a:cubicBezTo>
                        <a:cubicBezTo>
                          <a:pt x="5600" y="4897"/>
                          <a:pt x="5635" y="4916"/>
                          <a:pt x="5615" y="4994"/>
                        </a:cubicBezTo>
                        <a:cubicBezTo>
                          <a:pt x="5753" y="4994"/>
                          <a:pt x="5558" y="5081"/>
                          <a:pt x="5558" y="5093"/>
                        </a:cubicBezTo>
                        <a:cubicBezTo>
                          <a:pt x="5479" y="5093"/>
                          <a:pt x="5425" y="5125"/>
                          <a:pt x="5332" y="5110"/>
                        </a:cubicBezTo>
                        <a:cubicBezTo>
                          <a:pt x="5217" y="5092"/>
                          <a:pt x="5097" y="5071"/>
                          <a:pt x="4988" y="5035"/>
                        </a:cubicBezTo>
                        <a:cubicBezTo>
                          <a:pt x="4894" y="5003"/>
                          <a:pt x="4911" y="4952"/>
                          <a:pt x="4878" y="4952"/>
                        </a:cubicBezTo>
                        <a:cubicBezTo>
                          <a:pt x="4752" y="4742"/>
                          <a:pt x="5063" y="4867"/>
                          <a:pt x="5063" y="4881"/>
                        </a:cubicBezTo>
                        <a:cubicBezTo>
                          <a:pt x="5166" y="4881"/>
                          <a:pt x="5288" y="5015"/>
                          <a:pt x="5261" y="4796"/>
                        </a:cubicBezTo>
                        <a:cubicBezTo>
                          <a:pt x="5298" y="4805"/>
                          <a:pt x="5336" y="4810"/>
                          <a:pt x="5374" y="4810"/>
                        </a:cubicBezTo>
                        <a:cubicBezTo>
                          <a:pt x="5350" y="4712"/>
                          <a:pt x="5239" y="4762"/>
                          <a:pt x="5162" y="4767"/>
                        </a:cubicBezTo>
                        <a:cubicBezTo>
                          <a:pt x="5163" y="4707"/>
                          <a:pt x="5079" y="4569"/>
                          <a:pt x="5063" y="4569"/>
                        </a:cubicBezTo>
                        <a:cubicBezTo>
                          <a:pt x="5028" y="4464"/>
                          <a:pt x="5048" y="4459"/>
                          <a:pt x="5048" y="4370"/>
                        </a:cubicBezTo>
                        <a:cubicBezTo>
                          <a:pt x="5024" y="4377"/>
                          <a:pt x="4882" y="4473"/>
                          <a:pt x="4869" y="4443"/>
                        </a:cubicBezTo>
                        <a:cubicBezTo>
                          <a:pt x="6424" y="2990"/>
                          <a:pt x="8510" y="2099"/>
                          <a:pt x="10800" y="2099"/>
                        </a:cubicBezTo>
                        <a:cubicBezTo>
                          <a:pt x="13466" y="2099"/>
                          <a:pt x="15854" y="3307"/>
                          <a:pt x="17450" y="5201"/>
                        </a:cubicBezTo>
                        <a:cubicBezTo>
                          <a:pt x="17399" y="5342"/>
                          <a:pt x="17273" y="5227"/>
                          <a:pt x="17214" y="5335"/>
                        </a:cubicBezTo>
                        <a:cubicBezTo>
                          <a:pt x="17198" y="5335"/>
                          <a:pt x="17155" y="5462"/>
                          <a:pt x="17242" y="5462"/>
                        </a:cubicBezTo>
                        <a:cubicBezTo>
                          <a:pt x="17214" y="5576"/>
                          <a:pt x="17100" y="5560"/>
                          <a:pt x="17100" y="5462"/>
                        </a:cubicBezTo>
                        <a:cubicBezTo>
                          <a:pt x="17021" y="5462"/>
                          <a:pt x="16975" y="5549"/>
                          <a:pt x="16860" y="5547"/>
                        </a:cubicBezTo>
                        <a:cubicBezTo>
                          <a:pt x="16874" y="5475"/>
                          <a:pt x="16729" y="5264"/>
                          <a:pt x="16647" y="5264"/>
                        </a:cubicBezTo>
                        <a:cubicBezTo>
                          <a:pt x="16673" y="5212"/>
                          <a:pt x="16647" y="5259"/>
                          <a:pt x="16647" y="5207"/>
                        </a:cubicBezTo>
                        <a:cubicBezTo>
                          <a:pt x="16883" y="5207"/>
                          <a:pt x="17132" y="5165"/>
                          <a:pt x="17313" y="5165"/>
                        </a:cubicBezTo>
                        <a:cubicBezTo>
                          <a:pt x="17313" y="5035"/>
                          <a:pt x="16928" y="4871"/>
                          <a:pt x="16834" y="4921"/>
                        </a:cubicBezTo>
                        <a:cubicBezTo>
                          <a:pt x="16779" y="4951"/>
                          <a:pt x="16610" y="4867"/>
                          <a:pt x="16534" y="4867"/>
                        </a:cubicBezTo>
                        <a:cubicBezTo>
                          <a:pt x="16534" y="4811"/>
                          <a:pt x="16056" y="4812"/>
                          <a:pt x="15981" y="4810"/>
                        </a:cubicBezTo>
                        <a:cubicBezTo>
                          <a:pt x="15981" y="4715"/>
                          <a:pt x="15220" y="4925"/>
                          <a:pt x="15151" y="4930"/>
                        </a:cubicBezTo>
                        <a:cubicBezTo>
                          <a:pt x="14989" y="4943"/>
                          <a:pt x="14920" y="5039"/>
                          <a:pt x="14790" y="5150"/>
                        </a:cubicBezTo>
                        <a:cubicBezTo>
                          <a:pt x="14790" y="5149"/>
                          <a:pt x="14400" y="5476"/>
                          <a:pt x="14592" y="5476"/>
                        </a:cubicBezTo>
                        <a:cubicBezTo>
                          <a:pt x="14567" y="5700"/>
                          <a:pt x="13982" y="5675"/>
                          <a:pt x="13982" y="5817"/>
                        </a:cubicBezTo>
                        <a:cubicBezTo>
                          <a:pt x="13955" y="5824"/>
                          <a:pt x="13783" y="5780"/>
                          <a:pt x="13868" y="5929"/>
                        </a:cubicBezTo>
                        <a:cubicBezTo>
                          <a:pt x="13854" y="5929"/>
                          <a:pt x="14001" y="6095"/>
                          <a:pt x="14011" y="6114"/>
                        </a:cubicBezTo>
                        <a:cubicBezTo>
                          <a:pt x="14133" y="6114"/>
                          <a:pt x="14238" y="6170"/>
                          <a:pt x="14393" y="6170"/>
                        </a:cubicBezTo>
                        <a:cubicBezTo>
                          <a:pt x="14410" y="6137"/>
                          <a:pt x="14478" y="6120"/>
                          <a:pt x="14521" y="6114"/>
                        </a:cubicBezTo>
                        <a:cubicBezTo>
                          <a:pt x="14528" y="6201"/>
                          <a:pt x="14597" y="6383"/>
                          <a:pt x="14649" y="6383"/>
                        </a:cubicBezTo>
                        <a:cubicBezTo>
                          <a:pt x="14649" y="6464"/>
                          <a:pt x="14690" y="6592"/>
                          <a:pt x="14535" y="6511"/>
                        </a:cubicBezTo>
                        <a:cubicBezTo>
                          <a:pt x="14513" y="6494"/>
                          <a:pt x="14508" y="6379"/>
                          <a:pt x="14502" y="6337"/>
                        </a:cubicBezTo>
                        <a:cubicBezTo>
                          <a:pt x="14486" y="6228"/>
                          <a:pt x="14370" y="6386"/>
                          <a:pt x="14266" y="6369"/>
                        </a:cubicBezTo>
                        <a:cubicBezTo>
                          <a:pt x="14266" y="6449"/>
                          <a:pt x="14250" y="6666"/>
                          <a:pt x="14336" y="6695"/>
                        </a:cubicBezTo>
                        <a:cubicBezTo>
                          <a:pt x="14297" y="6813"/>
                          <a:pt x="14137" y="6732"/>
                          <a:pt x="14068" y="6837"/>
                        </a:cubicBezTo>
                        <a:cubicBezTo>
                          <a:pt x="14009" y="6837"/>
                          <a:pt x="13912" y="7011"/>
                          <a:pt x="13912" y="6893"/>
                        </a:cubicBezTo>
                        <a:cubicBezTo>
                          <a:pt x="13820" y="6954"/>
                          <a:pt x="13920" y="7118"/>
                          <a:pt x="13742" y="7021"/>
                        </a:cubicBezTo>
                        <a:cubicBezTo>
                          <a:pt x="13735" y="7060"/>
                          <a:pt x="13738" y="7113"/>
                          <a:pt x="13727" y="7177"/>
                        </a:cubicBezTo>
                        <a:cubicBezTo>
                          <a:pt x="13840" y="7177"/>
                          <a:pt x="13706" y="7262"/>
                          <a:pt x="13671" y="7262"/>
                        </a:cubicBezTo>
                        <a:cubicBezTo>
                          <a:pt x="13671" y="7386"/>
                          <a:pt x="13544" y="7255"/>
                          <a:pt x="13515" y="7234"/>
                        </a:cubicBezTo>
                        <a:cubicBezTo>
                          <a:pt x="13512" y="7240"/>
                          <a:pt x="13508" y="7245"/>
                          <a:pt x="13500" y="7247"/>
                        </a:cubicBezTo>
                        <a:cubicBezTo>
                          <a:pt x="13607" y="7428"/>
                          <a:pt x="13337" y="7343"/>
                          <a:pt x="13263" y="7302"/>
                        </a:cubicBezTo>
                        <a:cubicBezTo>
                          <a:pt x="13176" y="7253"/>
                          <a:pt x="13299" y="7384"/>
                          <a:pt x="13358" y="7404"/>
                        </a:cubicBezTo>
                        <a:cubicBezTo>
                          <a:pt x="13358" y="7492"/>
                          <a:pt x="13655" y="7652"/>
                          <a:pt x="13486" y="7829"/>
                        </a:cubicBezTo>
                        <a:cubicBezTo>
                          <a:pt x="13486" y="7881"/>
                          <a:pt x="13491" y="7886"/>
                          <a:pt x="13543" y="7886"/>
                        </a:cubicBezTo>
                        <a:cubicBezTo>
                          <a:pt x="13543" y="8010"/>
                          <a:pt x="13390" y="7988"/>
                          <a:pt x="13302" y="7971"/>
                        </a:cubicBezTo>
                        <a:cubicBezTo>
                          <a:pt x="13340" y="7898"/>
                          <a:pt x="13312" y="7860"/>
                          <a:pt x="13217" y="7857"/>
                        </a:cubicBezTo>
                        <a:cubicBezTo>
                          <a:pt x="13217" y="7966"/>
                          <a:pt x="12989" y="7906"/>
                          <a:pt x="12891" y="7942"/>
                        </a:cubicBezTo>
                        <a:cubicBezTo>
                          <a:pt x="12873" y="7906"/>
                          <a:pt x="12866" y="7895"/>
                          <a:pt x="12834" y="7886"/>
                        </a:cubicBezTo>
                        <a:cubicBezTo>
                          <a:pt x="12807" y="7951"/>
                          <a:pt x="12764" y="8396"/>
                          <a:pt x="12778" y="8396"/>
                        </a:cubicBezTo>
                        <a:cubicBezTo>
                          <a:pt x="12778" y="8571"/>
                          <a:pt x="12916" y="8683"/>
                          <a:pt x="13075" y="8736"/>
                        </a:cubicBezTo>
                        <a:cubicBezTo>
                          <a:pt x="13075" y="8692"/>
                          <a:pt x="13445" y="8720"/>
                          <a:pt x="13460" y="8660"/>
                        </a:cubicBezTo>
                        <a:cubicBezTo>
                          <a:pt x="13491" y="8540"/>
                          <a:pt x="13592" y="8537"/>
                          <a:pt x="13614" y="8410"/>
                        </a:cubicBezTo>
                        <a:cubicBezTo>
                          <a:pt x="13624" y="8351"/>
                          <a:pt x="13808" y="7901"/>
                          <a:pt x="13813" y="7900"/>
                        </a:cubicBezTo>
                        <a:cubicBezTo>
                          <a:pt x="13813" y="7883"/>
                          <a:pt x="14150" y="7991"/>
                          <a:pt x="14209" y="7871"/>
                        </a:cubicBezTo>
                        <a:cubicBezTo>
                          <a:pt x="14239" y="7871"/>
                          <a:pt x="14316" y="7844"/>
                          <a:pt x="14336" y="7815"/>
                        </a:cubicBezTo>
                        <a:cubicBezTo>
                          <a:pt x="14446" y="7829"/>
                          <a:pt x="14471" y="8027"/>
                          <a:pt x="14535" y="8027"/>
                        </a:cubicBezTo>
                        <a:cubicBezTo>
                          <a:pt x="14613" y="8144"/>
                          <a:pt x="14798" y="8114"/>
                          <a:pt x="14861" y="8240"/>
                        </a:cubicBezTo>
                        <a:cubicBezTo>
                          <a:pt x="14953" y="8240"/>
                          <a:pt x="14960" y="8478"/>
                          <a:pt x="14960" y="8566"/>
                        </a:cubicBezTo>
                        <a:cubicBezTo>
                          <a:pt x="15066" y="8486"/>
                          <a:pt x="15079" y="8416"/>
                          <a:pt x="15055" y="8335"/>
                        </a:cubicBezTo>
                        <a:cubicBezTo>
                          <a:pt x="15013" y="8194"/>
                          <a:pt x="15167" y="8362"/>
                          <a:pt x="15215" y="8297"/>
                        </a:cubicBezTo>
                        <a:cubicBezTo>
                          <a:pt x="15148" y="8297"/>
                          <a:pt x="15163" y="8166"/>
                          <a:pt x="15031" y="8198"/>
                        </a:cubicBezTo>
                        <a:cubicBezTo>
                          <a:pt x="15022" y="8161"/>
                          <a:pt x="15017" y="8123"/>
                          <a:pt x="15017" y="8084"/>
                        </a:cubicBezTo>
                        <a:cubicBezTo>
                          <a:pt x="14837" y="8114"/>
                          <a:pt x="14852" y="7842"/>
                          <a:pt x="14705" y="7872"/>
                        </a:cubicBezTo>
                        <a:cubicBezTo>
                          <a:pt x="14688" y="7805"/>
                          <a:pt x="14604" y="7784"/>
                          <a:pt x="14650" y="7702"/>
                        </a:cubicBezTo>
                        <a:cubicBezTo>
                          <a:pt x="14722" y="7572"/>
                          <a:pt x="14958" y="7957"/>
                          <a:pt x="15059" y="7957"/>
                        </a:cubicBezTo>
                        <a:cubicBezTo>
                          <a:pt x="15083" y="8004"/>
                          <a:pt x="15243" y="8020"/>
                          <a:pt x="15243" y="8056"/>
                        </a:cubicBezTo>
                        <a:cubicBezTo>
                          <a:pt x="15327" y="8084"/>
                          <a:pt x="15286" y="8221"/>
                          <a:pt x="15286" y="8297"/>
                        </a:cubicBezTo>
                        <a:cubicBezTo>
                          <a:pt x="15365" y="8297"/>
                          <a:pt x="15338" y="8340"/>
                          <a:pt x="15371" y="8396"/>
                        </a:cubicBezTo>
                        <a:cubicBezTo>
                          <a:pt x="15484" y="8453"/>
                          <a:pt x="15420" y="8667"/>
                          <a:pt x="15612" y="8708"/>
                        </a:cubicBezTo>
                        <a:cubicBezTo>
                          <a:pt x="15612" y="8636"/>
                          <a:pt x="15796" y="8495"/>
                          <a:pt x="15683" y="8495"/>
                        </a:cubicBezTo>
                        <a:cubicBezTo>
                          <a:pt x="15692" y="8437"/>
                          <a:pt x="15559" y="8180"/>
                          <a:pt x="15744" y="8216"/>
                        </a:cubicBezTo>
                        <a:cubicBezTo>
                          <a:pt x="15810" y="8229"/>
                          <a:pt x="15917" y="8234"/>
                          <a:pt x="15938" y="8313"/>
                        </a:cubicBezTo>
                        <a:cubicBezTo>
                          <a:pt x="15977" y="8469"/>
                          <a:pt x="15944" y="8555"/>
                          <a:pt x="16066" y="8665"/>
                        </a:cubicBezTo>
                        <a:cubicBezTo>
                          <a:pt x="16142" y="8819"/>
                          <a:pt x="16411" y="8648"/>
                          <a:pt x="16448" y="8722"/>
                        </a:cubicBezTo>
                        <a:cubicBezTo>
                          <a:pt x="16474" y="8722"/>
                          <a:pt x="16646" y="8794"/>
                          <a:pt x="16646" y="8736"/>
                        </a:cubicBezTo>
                        <a:cubicBezTo>
                          <a:pt x="16724" y="8711"/>
                          <a:pt x="16747" y="8694"/>
                          <a:pt x="16845" y="8694"/>
                        </a:cubicBezTo>
                        <a:cubicBezTo>
                          <a:pt x="16845" y="8792"/>
                          <a:pt x="16810" y="8918"/>
                          <a:pt x="16792" y="9001"/>
                        </a:cubicBezTo>
                        <a:cubicBezTo>
                          <a:pt x="16778" y="9068"/>
                          <a:pt x="16710" y="9131"/>
                          <a:pt x="16732" y="9218"/>
                        </a:cubicBezTo>
                        <a:cubicBezTo>
                          <a:pt x="16667" y="9218"/>
                          <a:pt x="16677" y="9303"/>
                          <a:pt x="16746" y="9303"/>
                        </a:cubicBezTo>
                        <a:cubicBezTo>
                          <a:pt x="16746" y="9434"/>
                          <a:pt x="16592" y="9413"/>
                          <a:pt x="16490" y="9402"/>
                        </a:cubicBezTo>
                        <a:cubicBezTo>
                          <a:pt x="16519" y="9500"/>
                          <a:pt x="16689" y="9710"/>
                          <a:pt x="16760" y="9757"/>
                        </a:cubicBezTo>
                        <a:cubicBezTo>
                          <a:pt x="16789" y="9843"/>
                          <a:pt x="16860" y="9994"/>
                          <a:pt x="16930" y="10040"/>
                        </a:cubicBezTo>
                        <a:cubicBezTo>
                          <a:pt x="16941" y="10105"/>
                          <a:pt x="17007" y="10284"/>
                          <a:pt x="17058" y="10309"/>
                        </a:cubicBezTo>
                        <a:cubicBezTo>
                          <a:pt x="17058" y="10407"/>
                          <a:pt x="17393" y="11032"/>
                          <a:pt x="17313" y="11032"/>
                        </a:cubicBezTo>
                        <a:cubicBezTo>
                          <a:pt x="17344" y="11084"/>
                          <a:pt x="17379" y="11107"/>
                          <a:pt x="17369" y="11160"/>
                        </a:cubicBezTo>
                        <a:cubicBezTo>
                          <a:pt x="17496" y="11160"/>
                          <a:pt x="17446" y="11471"/>
                          <a:pt x="17709" y="11471"/>
                        </a:cubicBezTo>
                        <a:cubicBezTo>
                          <a:pt x="17728" y="11433"/>
                          <a:pt x="17941" y="11358"/>
                          <a:pt x="17993" y="11358"/>
                        </a:cubicBezTo>
                        <a:cubicBezTo>
                          <a:pt x="18041" y="11263"/>
                          <a:pt x="18301" y="11188"/>
                          <a:pt x="18375" y="11188"/>
                        </a:cubicBezTo>
                        <a:cubicBezTo>
                          <a:pt x="18350" y="11111"/>
                          <a:pt x="18772" y="10928"/>
                          <a:pt x="18772" y="10890"/>
                        </a:cubicBezTo>
                        <a:cubicBezTo>
                          <a:pt x="18825" y="10871"/>
                          <a:pt x="18871" y="10761"/>
                          <a:pt x="18871" y="10699"/>
                        </a:cubicBezTo>
                        <a:cubicBezTo>
                          <a:pt x="18871" y="10603"/>
                          <a:pt x="18942" y="10596"/>
                          <a:pt x="18942" y="10522"/>
                        </a:cubicBezTo>
                        <a:cubicBezTo>
                          <a:pt x="19056" y="10446"/>
                          <a:pt x="19083" y="10254"/>
                          <a:pt x="18928" y="10210"/>
                        </a:cubicBezTo>
                        <a:cubicBezTo>
                          <a:pt x="18955" y="10373"/>
                          <a:pt x="18814" y="10287"/>
                          <a:pt x="18834" y="10243"/>
                        </a:cubicBezTo>
                        <a:cubicBezTo>
                          <a:pt x="18865" y="10178"/>
                          <a:pt x="18819" y="10152"/>
                          <a:pt x="18772" y="10097"/>
                        </a:cubicBezTo>
                        <a:cubicBezTo>
                          <a:pt x="18718" y="10070"/>
                          <a:pt x="18783" y="10009"/>
                          <a:pt x="18729" y="9969"/>
                        </a:cubicBezTo>
                        <a:cubicBezTo>
                          <a:pt x="18658" y="10146"/>
                          <a:pt x="18520" y="10224"/>
                          <a:pt x="18375" y="10224"/>
                        </a:cubicBezTo>
                        <a:cubicBezTo>
                          <a:pt x="18334" y="10107"/>
                          <a:pt x="18463" y="10258"/>
                          <a:pt x="18358" y="10097"/>
                        </a:cubicBezTo>
                        <a:cubicBezTo>
                          <a:pt x="18327" y="10050"/>
                          <a:pt x="18318" y="9998"/>
                          <a:pt x="18332" y="9941"/>
                        </a:cubicBezTo>
                        <a:cubicBezTo>
                          <a:pt x="18314" y="9941"/>
                          <a:pt x="18317" y="9936"/>
                          <a:pt x="18304" y="9926"/>
                        </a:cubicBezTo>
                        <a:cubicBezTo>
                          <a:pt x="18279" y="10077"/>
                          <a:pt x="18295" y="10097"/>
                          <a:pt x="18190" y="10097"/>
                        </a:cubicBezTo>
                        <a:cubicBezTo>
                          <a:pt x="18172" y="10045"/>
                          <a:pt x="18273" y="10019"/>
                          <a:pt x="18191" y="9939"/>
                        </a:cubicBezTo>
                        <a:cubicBezTo>
                          <a:pt x="18158" y="9908"/>
                          <a:pt x="18134" y="9823"/>
                          <a:pt x="18134" y="9785"/>
                        </a:cubicBezTo>
                        <a:cubicBezTo>
                          <a:pt x="18088" y="9754"/>
                          <a:pt x="17978" y="9575"/>
                          <a:pt x="18005" y="9526"/>
                        </a:cubicBezTo>
                        <a:cubicBezTo>
                          <a:pt x="18105" y="9345"/>
                          <a:pt x="18341" y="9758"/>
                          <a:pt x="18318" y="9827"/>
                        </a:cubicBezTo>
                        <a:cubicBezTo>
                          <a:pt x="18332" y="9822"/>
                          <a:pt x="18336" y="9827"/>
                          <a:pt x="18332" y="9841"/>
                        </a:cubicBezTo>
                        <a:cubicBezTo>
                          <a:pt x="18615" y="9756"/>
                          <a:pt x="18856" y="10026"/>
                          <a:pt x="19140" y="10026"/>
                        </a:cubicBezTo>
                        <a:cubicBezTo>
                          <a:pt x="19191" y="10047"/>
                          <a:pt x="19347" y="10079"/>
                          <a:pt x="19465" y="10072"/>
                        </a:cubicBezTo>
                        <a:cubicBezTo>
                          <a:pt x="19485" y="10312"/>
                          <a:pt x="19498" y="10554"/>
                          <a:pt x="19498" y="10799"/>
                        </a:cubicBezTo>
                        <a:cubicBezTo>
                          <a:pt x="19500" y="12687"/>
                          <a:pt x="18894" y="14433"/>
                          <a:pt x="17869" y="15860"/>
                        </a:cubicBezTo>
                        <a:close/>
                        <a:moveTo>
                          <a:pt x="16109" y="8099"/>
                        </a:moveTo>
                        <a:cubicBezTo>
                          <a:pt x="16087" y="7865"/>
                          <a:pt x="16229" y="7741"/>
                          <a:pt x="16321" y="7532"/>
                        </a:cubicBezTo>
                        <a:cubicBezTo>
                          <a:pt x="16482" y="7516"/>
                          <a:pt x="16539" y="7556"/>
                          <a:pt x="16534" y="7702"/>
                        </a:cubicBezTo>
                        <a:cubicBezTo>
                          <a:pt x="16648" y="7702"/>
                          <a:pt x="16556" y="7834"/>
                          <a:pt x="16708" y="7776"/>
                        </a:cubicBezTo>
                        <a:cubicBezTo>
                          <a:pt x="16745" y="7724"/>
                          <a:pt x="16796" y="7709"/>
                          <a:pt x="16860" y="7731"/>
                        </a:cubicBezTo>
                        <a:cubicBezTo>
                          <a:pt x="16959" y="7731"/>
                          <a:pt x="16986" y="7787"/>
                          <a:pt x="17059" y="7787"/>
                        </a:cubicBezTo>
                        <a:cubicBezTo>
                          <a:pt x="17129" y="7929"/>
                          <a:pt x="17351" y="7886"/>
                          <a:pt x="17342" y="8142"/>
                        </a:cubicBezTo>
                        <a:cubicBezTo>
                          <a:pt x="17504" y="8142"/>
                          <a:pt x="17200" y="8306"/>
                          <a:pt x="17200" y="8269"/>
                        </a:cubicBezTo>
                        <a:cubicBezTo>
                          <a:pt x="17019" y="8321"/>
                          <a:pt x="16979" y="8142"/>
                          <a:pt x="16902" y="8142"/>
                        </a:cubicBezTo>
                        <a:cubicBezTo>
                          <a:pt x="16902" y="8309"/>
                          <a:pt x="16808" y="8113"/>
                          <a:pt x="16789" y="8113"/>
                        </a:cubicBezTo>
                        <a:cubicBezTo>
                          <a:pt x="16789" y="8170"/>
                          <a:pt x="16242" y="8203"/>
                          <a:pt x="16151" y="8198"/>
                        </a:cubicBezTo>
                        <a:cubicBezTo>
                          <a:pt x="16164" y="8130"/>
                          <a:pt x="16176" y="8115"/>
                          <a:pt x="16109" y="8099"/>
                        </a:cubicBezTo>
                        <a:close/>
                        <a:moveTo>
                          <a:pt x="16109" y="8099"/>
                        </a:moveTo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48" name="Freeform: Shape 55"/>
                  <p:cNvSpPr/>
                  <p:nvPr/>
                </p:nvSpPr>
                <p:spPr bwMode="auto">
                  <a:xfrm>
                    <a:off x="2901562" y="5319613"/>
                    <a:ext cx="15633" cy="4974"/>
                  </a:xfrm>
                  <a:custGeom>
                    <a:avLst/>
                    <a:gdLst>
                      <a:gd name="T0" fmla="*/ 0 w 20542"/>
                      <a:gd name="T1" fmla="*/ 0 h 17263"/>
                      <a:gd name="T2" fmla="*/ 0 w 20542"/>
                      <a:gd name="T3" fmla="*/ 0 h 17263"/>
                      <a:gd name="T4" fmla="*/ 0 w 20542"/>
                      <a:gd name="T5" fmla="*/ 0 h 17263"/>
                      <a:gd name="T6" fmla="*/ 0 w 20542"/>
                      <a:gd name="T7" fmla="*/ 0 h 17263"/>
                      <a:gd name="T8" fmla="*/ 0 w 20542"/>
                      <a:gd name="T9" fmla="*/ 0 h 17263"/>
                      <a:gd name="T10" fmla="*/ 0 w 20542"/>
                      <a:gd name="T11" fmla="*/ 0 h 17263"/>
                      <a:gd name="T12" fmla="*/ 0 w 20542"/>
                      <a:gd name="T13" fmla="*/ 0 h 17263"/>
                      <a:gd name="T14" fmla="*/ 0 w 20542"/>
                      <a:gd name="T15" fmla="*/ 0 h 17263"/>
                      <a:gd name="T16" fmla="*/ 0 w 20542"/>
                      <a:gd name="T17" fmla="*/ 0 h 17263"/>
                      <a:gd name="T18" fmla="*/ 0 w 20542"/>
                      <a:gd name="T19" fmla="*/ 0 h 17263"/>
                      <a:gd name="T20" fmla="*/ 0 w 20542"/>
                      <a:gd name="T21" fmla="*/ 0 h 17263"/>
                      <a:gd name="T22" fmla="*/ 0 w 20542"/>
                      <a:gd name="T23" fmla="*/ 0 h 17263"/>
                      <a:gd name="T24" fmla="*/ 0 w 20542"/>
                      <a:gd name="T25" fmla="*/ 0 h 17263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0" t="0" r="r" b="b"/>
                    <a:pathLst>
                      <a:path w="20542" h="17263">
                        <a:moveTo>
                          <a:pt x="19936" y="4186"/>
                        </a:moveTo>
                        <a:cubicBezTo>
                          <a:pt x="18293" y="6058"/>
                          <a:pt x="18766" y="9572"/>
                          <a:pt x="16483" y="7506"/>
                        </a:cubicBezTo>
                        <a:cubicBezTo>
                          <a:pt x="16483" y="-3197"/>
                          <a:pt x="15350" y="3479"/>
                          <a:pt x="11192" y="4910"/>
                        </a:cubicBezTo>
                        <a:cubicBezTo>
                          <a:pt x="10429" y="5139"/>
                          <a:pt x="5153" y="9537"/>
                          <a:pt x="5153" y="7506"/>
                        </a:cubicBezTo>
                        <a:cubicBezTo>
                          <a:pt x="5095" y="7506"/>
                          <a:pt x="5320" y="3196"/>
                          <a:pt x="5153" y="1660"/>
                        </a:cubicBezTo>
                        <a:cubicBezTo>
                          <a:pt x="4048" y="936"/>
                          <a:pt x="4819" y="1660"/>
                          <a:pt x="4819" y="0"/>
                        </a:cubicBezTo>
                        <a:cubicBezTo>
                          <a:pt x="4281" y="0"/>
                          <a:pt x="349" y="4186"/>
                          <a:pt x="349" y="4186"/>
                        </a:cubicBezTo>
                        <a:cubicBezTo>
                          <a:pt x="3714" y="4186"/>
                          <a:pt x="0" y="10915"/>
                          <a:pt x="0" y="13316"/>
                        </a:cubicBezTo>
                        <a:cubicBezTo>
                          <a:pt x="2602" y="14058"/>
                          <a:pt x="4339" y="16655"/>
                          <a:pt x="6519" y="16655"/>
                        </a:cubicBezTo>
                        <a:cubicBezTo>
                          <a:pt x="6519" y="18403"/>
                          <a:pt x="12450" y="15824"/>
                          <a:pt x="13235" y="15824"/>
                        </a:cubicBezTo>
                        <a:cubicBezTo>
                          <a:pt x="15778" y="15824"/>
                          <a:pt x="17406" y="14729"/>
                          <a:pt x="19412" y="11621"/>
                        </a:cubicBezTo>
                        <a:cubicBezTo>
                          <a:pt x="21600" y="8265"/>
                          <a:pt x="19936" y="8530"/>
                          <a:pt x="19936" y="4186"/>
                        </a:cubicBezTo>
                        <a:close/>
                        <a:moveTo>
                          <a:pt x="19936" y="4186"/>
                        </a:moveTo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49" name="Freeform: Shape 56"/>
                  <p:cNvSpPr/>
                  <p:nvPr/>
                </p:nvSpPr>
                <p:spPr bwMode="auto">
                  <a:xfrm>
                    <a:off x="2935670" y="5336667"/>
                    <a:ext cx="12790" cy="16343"/>
                  </a:xfrm>
                  <a:custGeom>
                    <a:avLst/>
                    <a:gdLst>
                      <a:gd name="T0" fmla="*/ 0 w 20330"/>
                      <a:gd name="T1" fmla="*/ 0 h 21462"/>
                      <a:gd name="T2" fmla="*/ 0 w 20330"/>
                      <a:gd name="T3" fmla="*/ 0 h 21462"/>
                      <a:gd name="T4" fmla="*/ 0 w 20330"/>
                      <a:gd name="T5" fmla="*/ 0 h 21462"/>
                      <a:gd name="T6" fmla="*/ 0 w 20330"/>
                      <a:gd name="T7" fmla="*/ 0 h 21462"/>
                      <a:gd name="T8" fmla="*/ 0 w 20330"/>
                      <a:gd name="T9" fmla="*/ 0 h 21462"/>
                      <a:gd name="T10" fmla="*/ 0 w 20330"/>
                      <a:gd name="T11" fmla="*/ 0 h 21462"/>
                      <a:gd name="T12" fmla="*/ 0 w 20330"/>
                      <a:gd name="T13" fmla="*/ 0 h 21462"/>
                      <a:gd name="T14" fmla="*/ 0 w 20330"/>
                      <a:gd name="T15" fmla="*/ 0 h 21462"/>
                      <a:gd name="T16" fmla="*/ 0 w 20330"/>
                      <a:gd name="T17" fmla="*/ 0 h 21462"/>
                      <a:gd name="T18" fmla="*/ 0 w 20330"/>
                      <a:gd name="T19" fmla="*/ 0 h 21462"/>
                      <a:gd name="T20" fmla="*/ 0 w 20330"/>
                      <a:gd name="T21" fmla="*/ 0 h 21462"/>
                      <a:gd name="T22" fmla="*/ 0 w 20330"/>
                      <a:gd name="T23" fmla="*/ 0 h 21462"/>
                      <a:gd name="T24" fmla="*/ 0 w 20330"/>
                      <a:gd name="T25" fmla="*/ 0 h 21462"/>
                      <a:gd name="T26" fmla="*/ 0 w 20330"/>
                      <a:gd name="T27" fmla="*/ 0 h 21462"/>
                      <a:gd name="T28" fmla="*/ 0 w 20330"/>
                      <a:gd name="T29" fmla="*/ 0 h 21462"/>
                      <a:gd name="T30" fmla="*/ 0 w 20330"/>
                      <a:gd name="T31" fmla="*/ 0 h 21462"/>
                      <a:gd name="T32" fmla="*/ 0 w 20330"/>
                      <a:gd name="T33" fmla="*/ 0 h 21462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0" t="0" r="r" b="b"/>
                    <a:pathLst>
                      <a:path w="20330" h="21462">
                        <a:moveTo>
                          <a:pt x="1685" y="9330"/>
                        </a:moveTo>
                        <a:cubicBezTo>
                          <a:pt x="5927" y="9330"/>
                          <a:pt x="6974" y="10452"/>
                          <a:pt x="7227" y="14183"/>
                        </a:cubicBezTo>
                        <a:cubicBezTo>
                          <a:pt x="12255" y="15539"/>
                          <a:pt x="3833" y="15223"/>
                          <a:pt x="3391" y="15223"/>
                        </a:cubicBezTo>
                        <a:cubicBezTo>
                          <a:pt x="3319" y="16960"/>
                          <a:pt x="268" y="20457"/>
                          <a:pt x="4176" y="19489"/>
                        </a:cubicBezTo>
                        <a:cubicBezTo>
                          <a:pt x="7019" y="18785"/>
                          <a:pt x="7633" y="18947"/>
                          <a:pt x="7651" y="21461"/>
                        </a:cubicBezTo>
                        <a:cubicBezTo>
                          <a:pt x="11424" y="21461"/>
                          <a:pt x="16723" y="21600"/>
                          <a:pt x="18745" y="18346"/>
                        </a:cubicBezTo>
                        <a:cubicBezTo>
                          <a:pt x="20776" y="18346"/>
                          <a:pt x="20938" y="16755"/>
                          <a:pt x="18745" y="16264"/>
                        </a:cubicBezTo>
                        <a:cubicBezTo>
                          <a:pt x="18745" y="18089"/>
                          <a:pt x="18853" y="18001"/>
                          <a:pt x="16605" y="18001"/>
                        </a:cubicBezTo>
                        <a:cubicBezTo>
                          <a:pt x="17427" y="14256"/>
                          <a:pt x="16840" y="11075"/>
                          <a:pt x="12769" y="11075"/>
                        </a:cubicBezTo>
                        <a:cubicBezTo>
                          <a:pt x="13428" y="9477"/>
                          <a:pt x="11731" y="8238"/>
                          <a:pt x="10079" y="7183"/>
                        </a:cubicBezTo>
                        <a:cubicBezTo>
                          <a:pt x="6965" y="5197"/>
                          <a:pt x="10152" y="4742"/>
                          <a:pt x="10639" y="2419"/>
                        </a:cubicBezTo>
                        <a:cubicBezTo>
                          <a:pt x="8337" y="2880"/>
                          <a:pt x="8274" y="4471"/>
                          <a:pt x="5097" y="4500"/>
                        </a:cubicBezTo>
                        <a:cubicBezTo>
                          <a:pt x="5097" y="3951"/>
                          <a:pt x="5783" y="2265"/>
                          <a:pt x="5214" y="2082"/>
                        </a:cubicBezTo>
                        <a:cubicBezTo>
                          <a:pt x="5972" y="2074"/>
                          <a:pt x="8987" y="0"/>
                          <a:pt x="5530" y="0"/>
                        </a:cubicBezTo>
                        <a:cubicBezTo>
                          <a:pt x="4032" y="4486"/>
                          <a:pt x="-662" y="88"/>
                          <a:pt x="78" y="4200"/>
                        </a:cubicBezTo>
                        <a:cubicBezTo>
                          <a:pt x="593" y="6970"/>
                          <a:pt x="1685" y="6780"/>
                          <a:pt x="1685" y="9330"/>
                        </a:cubicBezTo>
                        <a:close/>
                        <a:moveTo>
                          <a:pt x="1685" y="9330"/>
                        </a:moveTo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50" name="Freeform: Shape 57"/>
                  <p:cNvSpPr/>
                  <p:nvPr/>
                </p:nvSpPr>
                <p:spPr bwMode="auto">
                  <a:xfrm>
                    <a:off x="2924300" y="5342351"/>
                    <a:ext cx="6395" cy="7816"/>
                  </a:xfrm>
                  <a:custGeom>
                    <a:avLst/>
                    <a:gdLst>
                      <a:gd name="T0" fmla="*/ 0 w 15938"/>
                      <a:gd name="T1" fmla="*/ 0 h 19489"/>
                      <a:gd name="T2" fmla="*/ 0 w 15938"/>
                      <a:gd name="T3" fmla="*/ 0 h 19489"/>
                      <a:gd name="T4" fmla="*/ 0 w 15938"/>
                      <a:gd name="T5" fmla="*/ 0 h 19489"/>
                      <a:gd name="T6" fmla="*/ 0 w 15938"/>
                      <a:gd name="T7" fmla="*/ 0 h 19489"/>
                      <a:gd name="T8" fmla="*/ 0 w 15938"/>
                      <a:gd name="T9" fmla="*/ 0 h 19489"/>
                      <a:gd name="T10" fmla="*/ 0 w 15938"/>
                      <a:gd name="T11" fmla="*/ 0 h 19489"/>
                      <a:gd name="T12" fmla="*/ 0 w 15938"/>
                      <a:gd name="T13" fmla="*/ 0 h 19489"/>
                      <a:gd name="T14" fmla="*/ 0 w 15938"/>
                      <a:gd name="T15" fmla="*/ 0 h 1948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15938" h="19489">
                        <a:moveTo>
                          <a:pt x="1447" y="19489"/>
                        </a:moveTo>
                        <a:cubicBezTo>
                          <a:pt x="10460" y="19334"/>
                          <a:pt x="12771" y="13571"/>
                          <a:pt x="15260" y="5681"/>
                        </a:cubicBezTo>
                        <a:cubicBezTo>
                          <a:pt x="17711" y="-2111"/>
                          <a:pt x="12911" y="1905"/>
                          <a:pt x="10498" y="2201"/>
                        </a:cubicBezTo>
                        <a:cubicBezTo>
                          <a:pt x="8430" y="3342"/>
                          <a:pt x="6949" y="-1688"/>
                          <a:pt x="6043" y="608"/>
                        </a:cubicBezTo>
                        <a:cubicBezTo>
                          <a:pt x="5264" y="2567"/>
                          <a:pt x="6668" y="4864"/>
                          <a:pt x="8673" y="4864"/>
                        </a:cubicBezTo>
                        <a:cubicBezTo>
                          <a:pt x="8149" y="6540"/>
                          <a:pt x="-3889" y="8499"/>
                          <a:pt x="2047" y="10190"/>
                        </a:cubicBezTo>
                        <a:cubicBezTo>
                          <a:pt x="1320" y="14008"/>
                          <a:pt x="-1795" y="15896"/>
                          <a:pt x="1447" y="19489"/>
                        </a:cubicBezTo>
                        <a:close/>
                        <a:moveTo>
                          <a:pt x="1447" y="19489"/>
                        </a:moveTo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51" name="Freeform: Shape 58"/>
                  <p:cNvSpPr/>
                  <p:nvPr/>
                </p:nvSpPr>
                <p:spPr bwMode="auto">
                  <a:xfrm>
                    <a:off x="2935670" y="5353721"/>
                    <a:ext cx="1421" cy="711"/>
                  </a:xfrm>
                  <a:custGeom>
                    <a:avLst/>
                    <a:gdLst>
                      <a:gd name="T0" fmla="*/ 0 w 21600"/>
                      <a:gd name="T1" fmla="*/ 0 h 13852"/>
                      <a:gd name="T2" fmla="*/ 0 w 21600"/>
                      <a:gd name="T3" fmla="*/ 0 h 13852"/>
                      <a:gd name="T4" fmla="*/ 0 w 21600"/>
                      <a:gd name="T5" fmla="*/ 0 h 13852"/>
                      <a:gd name="T6" fmla="*/ 0 w 21600"/>
                      <a:gd name="T7" fmla="*/ 0 h 13852"/>
                      <a:gd name="T8" fmla="*/ 0 w 21600"/>
                      <a:gd name="T9" fmla="*/ 0 h 1385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1600" h="13852">
                        <a:moveTo>
                          <a:pt x="0" y="4834"/>
                        </a:moveTo>
                        <a:cubicBezTo>
                          <a:pt x="3511" y="21600"/>
                          <a:pt x="21600" y="12034"/>
                          <a:pt x="21600" y="0"/>
                        </a:cubicBezTo>
                        <a:cubicBezTo>
                          <a:pt x="15647" y="0"/>
                          <a:pt x="9617" y="0"/>
                          <a:pt x="3511" y="0"/>
                        </a:cubicBezTo>
                        <a:cubicBezTo>
                          <a:pt x="4732" y="4834"/>
                          <a:pt x="3435" y="6480"/>
                          <a:pt x="0" y="4834"/>
                        </a:cubicBezTo>
                        <a:close/>
                        <a:moveTo>
                          <a:pt x="0" y="4834"/>
                        </a:moveTo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52" name="Freeform: Shape 73"/>
                  <p:cNvSpPr/>
                  <p:nvPr/>
                </p:nvSpPr>
                <p:spPr bwMode="auto">
                  <a:xfrm>
                    <a:off x="2856085" y="5359405"/>
                    <a:ext cx="2132" cy="1421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w 21600"/>
                      <a:gd name="T7" fmla="*/ 0 h 2160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1600" h="21600">
                        <a:moveTo>
                          <a:pt x="0" y="21600"/>
                        </a:moveTo>
                        <a:cubicBezTo>
                          <a:pt x="14954" y="20491"/>
                          <a:pt x="21600" y="16184"/>
                          <a:pt x="21600" y="0"/>
                        </a:cubicBezTo>
                        <a:cubicBezTo>
                          <a:pt x="7849" y="9201"/>
                          <a:pt x="3208" y="6526"/>
                          <a:pt x="0" y="21600"/>
                        </a:cubicBezTo>
                        <a:close/>
                        <a:moveTo>
                          <a:pt x="0" y="21600"/>
                        </a:moveTo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53" name="Freeform: Shape 74"/>
                  <p:cNvSpPr/>
                  <p:nvPr/>
                </p:nvSpPr>
                <p:spPr bwMode="auto">
                  <a:xfrm>
                    <a:off x="2952724" y="5370775"/>
                    <a:ext cx="2132" cy="2842"/>
                  </a:xfrm>
                  <a:custGeom>
                    <a:avLst/>
                    <a:gdLst>
                      <a:gd name="T0" fmla="*/ 0 w 15151"/>
                      <a:gd name="T1" fmla="*/ 0 h 21600"/>
                      <a:gd name="T2" fmla="*/ 0 w 15151"/>
                      <a:gd name="T3" fmla="*/ 0 h 21600"/>
                      <a:gd name="T4" fmla="*/ 0 w 15151"/>
                      <a:gd name="T5" fmla="*/ 0 h 21600"/>
                      <a:gd name="T6" fmla="*/ 0 w 15151"/>
                      <a:gd name="T7" fmla="*/ 0 h 21600"/>
                      <a:gd name="T8" fmla="*/ 0 w 15151"/>
                      <a:gd name="T9" fmla="*/ 0 h 216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5151" h="21600">
                        <a:moveTo>
                          <a:pt x="10724" y="0"/>
                        </a:moveTo>
                        <a:cubicBezTo>
                          <a:pt x="11899" y="6522"/>
                          <a:pt x="8375" y="7809"/>
                          <a:pt x="0" y="3905"/>
                        </a:cubicBezTo>
                        <a:cubicBezTo>
                          <a:pt x="3373" y="13417"/>
                          <a:pt x="1667" y="15535"/>
                          <a:pt x="7124" y="21600"/>
                        </a:cubicBezTo>
                        <a:cubicBezTo>
                          <a:pt x="9284" y="12503"/>
                          <a:pt x="21600" y="3905"/>
                          <a:pt x="10724" y="0"/>
                        </a:cubicBezTo>
                        <a:close/>
                        <a:moveTo>
                          <a:pt x="10724" y="0"/>
                        </a:moveTo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54" name="Freeform: Shape 75"/>
                  <p:cNvSpPr/>
                  <p:nvPr/>
                </p:nvSpPr>
                <p:spPr bwMode="auto">
                  <a:xfrm>
                    <a:off x="2952724" y="5370775"/>
                    <a:ext cx="2132" cy="3553"/>
                  </a:xfrm>
                  <a:custGeom>
                    <a:avLst/>
                    <a:gdLst>
                      <a:gd name="T0" fmla="*/ 0 w 14680"/>
                      <a:gd name="T1" fmla="*/ 0 h 18108"/>
                      <a:gd name="T2" fmla="*/ 0 w 14680"/>
                      <a:gd name="T3" fmla="*/ 0 h 18108"/>
                      <a:gd name="T4" fmla="*/ 0 w 14680"/>
                      <a:gd name="T5" fmla="*/ 0 h 18108"/>
                      <a:gd name="T6" fmla="*/ 0 w 14680"/>
                      <a:gd name="T7" fmla="*/ 0 h 18108"/>
                      <a:gd name="T8" fmla="*/ 0 w 14680"/>
                      <a:gd name="T9" fmla="*/ 0 h 1810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4680" h="18108">
                        <a:moveTo>
                          <a:pt x="10298" y="0"/>
                        </a:moveTo>
                        <a:cubicBezTo>
                          <a:pt x="10298" y="7291"/>
                          <a:pt x="8417" y="10676"/>
                          <a:pt x="5725" y="2364"/>
                        </a:cubicBezTo>
                        <a:cubicBezTo>
                          <a:pt x="-3356" y="2364"/>
                          <a:pt x="1087" y="12243"/>
                          <a:pt x="1087" y="17618"/>
                        </a:cubicBezTo>
                        <a:cubicBezTo>
                          <a:pt x="18244" y="21600"/>
                          <a:pt x="16493" y="0"/>
                          <a:pt x="10298" y="0"/>
                        </a:cubicBezTo>
                        <a:close/>
                        <a:moveTo>
                          <a:pt x="10298" y="0"/>
                        </a:moveTo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55" name="Freeform: Shape 76"/>
                  <p:cNvSpPr/>
                  <p:nvPr/>
                </p:nvSpPr>
                <p:spPr bwMode="auto">
                  <a:xfrm>
                    <a:off x="2964093" y="5382144"/>
                    <a:ext cx="4974" cy="2132"/>
                  </a:xfrm>
                  <a:custGeom>
                    <a:avLst/>
                    <a:gdLst>
                      <a:gd name="T0" fmla="*/ 0 w 21600"/>
                      <a:gd name="T1" fmla="*/ 0 h 9393"/>
                      <a:gd name="T2" fmla="*/ 0 w 21600"/>
                      <a:gd name="T3" fmla="*/ 0 h 9393"/>
                      <a:gd name="T4" fmla="*/ 0 w 21600"/>
                      <a:gd name="T5" fmla="*/ 0 h 9393"/>
                      <a:gd name="T6" fmla="*/ 0 w 21600"/>
                      <a:gd name="T7" fmla="*/ 0 h 9393"/>
                      <a:gd name="T8" fmla="*/ 0 w 21600"/>
                      <a:gd name="T9" fmla="*/ 0 h 939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1600" h="9393">
                        <a:moveTo>
                          <a:pt x="21600" y="0"/>
                        </a:moveTo>
                        <a:cubicBezTo>
                          <a:pt x="15130" y="2920"/>
                          <a:pt x="18136" y="5863"/>
                          <a:pt x="9453" y="3062"/>
                        </a:cubicBezTo>
                        <a:cubicBezTo>
                          <a:pt x="5701" y="1875"/>
                          <a:pt x="1732" y="-3323"/>
                          <a:pt x="0" y="3371"/>
                        </a:cubicBezTo>
                        <a:cubicBezTo>
                          <a:pt x="11016" y="4439"/>
                          <a:pt x="21600" y="18277"/>
                          <a:pt x="21600" y="0"/>
                        </a:cubicBezTo>
                        <a:close/>
                        <a:moveTo>
                          <a:pt x="21600" y="0"/>
                        </a:moveTo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56" name="Freeform: Shape 77"/>
                  <p:cNvSpPr/>
                  <p:nvPr/>
                </p:nvSpPr>
                <p:spPr bwMode="auto">
                  <a:xfrm>
                    <a:off x="2912931" y="5382144"/>
                    <a:ext cx="117957" cy="158460"/>
                  </a:xfrm>
                  <a:custGeom>
                    <a:avLst/>
                    <a:gdLst>
                      <a:gd name="T0" fmla="*/ 0 w 21517"/>
                      <a:gd name="T1" fmla="*/ 0 h 21336"/>
                      <a:gd name="T2" fmla="*/ 0 w 21517"/>
                      <a:gd name="T3" fmla="*/ 0 h 21336"/>
                      <a:gd name="T4" fmla="*/ 0 w 21517"/>
                      <a:gd name="T5" fmla="*/ 0 h 21336"/>
                      <a:gd name="T6" fmla="*/ 0 w 21517"/>
                      <a:gd name="T7" fmla="*/ 0 h 21336"/>
                      <a:gd name="T8" fmla="*/ 0 w 21517"/>
                      <a:gd name="T9" fmla="*/ 0 h 21336"/>
                      <a:gd name="T10" fmla="*/ 0 w 21517"/>
                      <a:gd name="T11" fmla="*/ 0 h 21336"/>
                      <a:gd name="T12" fmla="*/ 0 w 21517"/>
                      <a:gd name="T13" fmla="*/ 0 h 21336"/>
                      <a:gd name="T14" fmla="*/ 0 w 21517"/>
                      <a:gd name="T15" fmla="*/ 0 h 21336"/>
                      <a:gd name="T16" fmla="*/ 0 w 21517"/>
                      <a:gd name="T17" fmla="*/ 0 h 21336"/>
                      <a:gd name="T18" fmla="*/ 0 w 21517"/>
                      <a:gd name="T19" fmla="*/ 0 h 21336"/>
                      <a:gd name="T20" fmla="*/ 0 w 21517"/>
                      <a:gd name="T21" fmla="*/ 0 h 21336"/>
                      <a:gd name="T22" fmla="*/ 0 w 21517"/>
                      <a:gd name="T23" fmla="*/ 0 h 21336"/>
                      <a:gd name="T24" fmla="*/ 0 w 21517"/>
                      <a:gd name="T25" fmla="*/ 0 h 21336"/>
                      <a:gd name="T26" fmla="*/ 0 w 21517"/>
                      <a:gd name="T27" fmla="*/ 0 h 21336"/>
                      <a:gd name="T28" fmla="*/ 0 w 21517"/>
                      <a:gd name="T29" fmla="*/ 0 h 21336"/>
                      <a:gd name="T30" fmla="*/ 0 w 21517"/>
                      <a:gd name="T31" fmla="*/ 0 h 21336"/>
                      <a:gd name="T32" fmla="*/ 0 w 21517"/>
                      <a:gd name="T33" fmla="*/ 0 h 21336"/>
                      <a:gd name="T34" fmla="*/ 0 w 21517"/>
                      <a:gd name="T35" fmla="*/ 0 h 21336"/>
                      <a:gd name="T36" fmla="*/ 0 w 21517"/>
                      <a:gd name="T37" fmla="*/ 0 h 21336"/>
                      <a:gd name="T38" fmla="*/ 0 w 21517"/>
                      <a:gd name="T39" fmla="*/ 0 h 21336"/>
                      <a:gd name="T40" fmla="*/ 0 w 21517"/>
                      <a:gd name="T41" fmla="*/ 0 h 21336"/>
                      <a:gd name="T42" fmla="*/ 0 w 21517"/>
                      <a:gd name="T43" fmla="*/ 0 h 21336"/>
                      <a:gd name="T44" fmla="*/ 0 w 21517"/>
                      <a:gd name="T45" fmla="*/ 0 h 21336"/>
                      <a:gd name="T46" fmla="*/ 0 w 21517"/>
                      <a:gd name="T47" fmla="*/ 0 h 21336"/>
                      <a:gd name="T48" fmla="*/ 0 w 21517"/>
                      <a:gd name="T49" fmla="*/ 0 h 21336"/>
                      <a:gd name="T50" fmla="*/ 0 w 21517"/>
                      <a:gd name="T51" fmla="*/ 0 h 21336"/>
                      <a:gd name="T52" fmla="*/ 0 w 21517"/>
                      <a:gd name="T53" fmla="*/ 0 h 21336"/>
                      <a:gd name="T54" fmla="*/ 0 w 21517"/>
                      <a:gd name="T55" fmla="*/ 0 h 21336"/>
                      <a:gd name="T56" fmla="*/ 0 w 21517"/>
                      <a:gd name="T57" fmla="*/ 0 h 21336"/>
                      <a:gd name="T58" fmla="*/ 0 w 21517"/>
                      <a:gd name="T59" fmla="*/ 0 h 21336"/>
                      <a:gd name="T60" fmla="*/ 0 w 21517"/>
                      <a:gd name="T61" fmla="*/ 0 h 21336"/>
                      <a:gd name="T62" fmla="*/ 0 w 21517"/>
                      <a:gd name="T63" fmla="*/ 0 h 21336"/>
                      <a:gd name="T64" fmla="*/ 0 w 21517"/>
                      <a:gd name="T65" fmla="*/ 0 h 213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</a:gdLst>
                    <a:ahLst/>
                    <a:cxnLst>
                      <a:cxn ang="T66">
                        <a:pos x="T0" y="T1"/>
                      </a:cxn>
                      <a:cxn ang="T67">
                        <a:pos x="T2" y="T3"/>
                      </a:cxn>
                      <a:cxn ang="T68">
                        <a:pos x="T4" y="T5"/>
                      </a:cxn>
                      <a:cxn ang="T69">
                        <a:pos x="T6" y="T7"/>
                      </a:cxn>
                      <a:cxn ang="T70">
                        <a:pos x="T8" y="T9"/>
                      </a:cxn>
                      <a:cxn ang="T71">
                        <a:pos x="T10" y="T11"/>
                      </a:cxn>
                      <a:cxn ang="T72">
                        <a:pos x="T12" y="T13"/>
                      </a:cxn>
                      <a:cxn ang="T73">
                        <a:pos x="T14" y="T15"/>
                      </a:cxn>
                      <a:cxn ang="T74">
                        <a:pos x="T16" y="T17"/>
                      </a:cxn>
                      <a:cxn ang="T75">
                        <a:pos x="T18" y="T19"/>
                      </a:cxn>
                      <a:cxn ang="T76">
                        <a:pos x="T20" y="T21"/>
                      </a:cxn>
                      <a:cxn ang="T77">
                        <a:pos x="T22" y="T23"/>
                      </a:cxn>
                      <a:cxn ang="T78">
                        <a:pos x="T24" y="T25"/>
                      </a:cxn>
                      <a:cxn ang="T79">
                        <a:pos x="T26" y="T27"/>
                      </a:cxn>
                      <a:cxn ang="T80">
                        <a:pos x="T28" y="T29"/>
                      </a:cxn>
                      <a:cxn ang="T81">
                        <a:pos x="T30" y="T31"/>
                      </a:cxn>
                      <a:cxn ang="T82">
                        <a:pos x="T32" y="T33"/>
                      </a:cxn>
                      <a:cxn ang="T83">
                        <a:pos x="T34" y="T35"/>
                      </a:cxn>
                      <a:cxn ang="T84">
                        <a:pos x="T36" y="T37"/>
                      </a:cxn>
                      <a:cxn ang="T85">
                        <a:pos x="T38" y="T39"/>
                      </a:cxn>
                      <a:cxn ang="T86">
                        <a:pos x="T40" y="T41"/>
                      </a:cxn>
                      <a:cxn ang="T87">
                        <a:pos x="T42" y="T43"/>
                      </a:cxn>
                      <a:cxn ang="T88">
                        <a:pos x="T44" y="T45"/>
                      </a:cxn>
                      <a:cxn ang="T89">
                        <a:pos x="T46" y="T47"/>
                      </a:cxn>
                      <a:cxn ang="T90">
                        <a:pos x="T48" y="T49"/>
                      </a:cxn>
                      <a:cxn ang="T91">
                        <a:pos x="T50" y="T51"/>
                      </a:cxn>
                      <a:cxn ang="T92">
                        <a:pos x="T52" y="T53"/>
                      </a:cxn>
                      <a:cxn ang="T93">
                        <a:pos x="T54" y="T55"/>
                      </a:cxn>
                      <a:cxn ang="T94">
                        <a:pos x="T56" y="T57"/>
                      </a:cxn>
                      <a:cxn ang="T95">
                        <a:pos x="T58" y="T59"/>
                      </a:cxn>
                      <a:cxn ang="T96">
                        <a:pos x="T60" y="T61"/>
                      </a:cxn>
                      <a:cxn ang="T97">
                        <a:pos x="T62" y="T63"/>
                      </a:cxn>
                      <a:cxn ang="T98">
                        <a:pos x="T64" y="T65"/>
                      </a:cxn>
                    </a:cxnLst>
                    <a:rect l="0" t="0" r="r" b="b"/>
                    <a:pathLst>
                      <a:path w="21517" h="21336">
                        <a:moveTo>
                          <a:pt x="19567" y="7931"/>
                        </a:moveTo>
                        <a:cubicBezTo>
                          <a:pt x="19048" y="7904"/>
                          <a:pt x="19448" y="7845"/>
                          <a:pt x="19422" y="7719"/>
                        </a:cubicBezTo>
                        <a:cubicBezTo>
                          <a:pt x="19025" y="7719"/>
                          <a:pt x="18300" y="6676"/>
                          <a:pt x="18300" y="6418"/>
                        </a:cubicBezTo>
                        <a:cubicBezTo>
                          <a:pt x="18154" y="6364"/>
                          <a:pt x="18030" y="5984"/>
                          <a:pt x="18056" y="5984"/>
                        </a:cubicBezTo>
                        <a:cubicBezTo>
                          <a:pt x="17943" y="5729"/>
                          <a:pt x="17483" y="5519"/>
                          <a:pt x="17666" y="5262"/>
                        </a:cubicBezTo>
                        <a:cubicBezTo>
                          <a:pt x="17237" y="5072"/>
                          <a:pt x="16781" y="4416"/>
                          <a:pt x="16643" y="4106"/>
                        </a:cubicBezTo>
                        <a:cubicBezTo>
                          <a:pt x="16386" y="3964"/>
                          <a:pt x="16203" y="3565"/>
                          <a:pt x="16203" y="3348"/>
                        </a:cubicBezTo>
                        <a:cubicBezTo>
                          <a:pt x="15909" y="3348"/>
                          <a:pt x="15513" y="2695"/>
                          <a:pt x="15570" y="2445"/>
                        </a:cubicBezTo>
                        <a:cubicBezTo>
                          <a:pt x="15293" y="2445"/>
                          <a:pt x="15220" y="2082"/>
                          <a:pt x="14935" y="2082"/>
                        </a:cubicBezTo>
                        <a:cubicBezTo>
                          <a:pt x="15075" y="1777"/>
                          <a:pt x="13120" y="1748"/>
                          <a:pt x="12791" y="1721"/>
                        </a:cubicBezTo>
                        <a:cubicBezTo>
                          <a:pt x="12847" y="1475"/>
                          <a:pt x="12591" y="1324"/>
                          <a:pt x="12302" y="1324"/>
                        </a:cubicBezTo>
                        <a:cubicBezTo>
                          <a:pt x="12302" y="1706"/>
                          <a:pt x="11199" y="1748"/>
                          <a:pt x="10824" y="1733"/>
                        </a:cubicBezTo>
                        <a:cubicBezTo>
                          <a:pt x="10554" y="1724"/>
                          <a:pt x="9962" y="1667"/>
                          <a:pt x="9962" y="1432"/>
                        </a:cubicBezTo>
                        <a:cubicBezTo>
                          <a:pt x="9775" y="1397"/>
                          <a:pt x="9512" y="1432"/>
                          <a:pt x="9230" y="1432"/>
                        </a:cubicBezTo>
                        <a:cubicBezTo>
                          <a:pt x="9295" y="1188"/>
                          <a:pt x="8622" y="87"/>
                          <a:pt x="8255" y="22"/>
                        </a:cubicBezTo>
                        <a:cubicBezTo>
                          <a:pt x="8255" y="58"/>
                          <a:pt x="8255" y="96"/>
                          <a:pt x="8255" y="132"/>
                        </a:cubicBezTo>
                        <a:cubicBezTo>
                          <a:pt x="7980" y="165"/>
                          <a:pt x="6254" y="-152"/>
                          <a:pt x="6254" y="96"/>
                        </a:cubicBezTo>
                        <a:cubicBezTo>
                          <a:pt x="6047" y="96"/>
                          <a:pt x="5172" y="326"/>
                          <a:pt x="5035" y="529"/>
                        </a:cubicBezTo>
                        <a:cubicBezTo>
                          <a:pt x="4952" y="529"/>
                          <a:pt x="4156" y="817"/>
                          <a:pt x="4156" y="601"/>
                        </a:cubicBezTo>
                        <a:cubicBezTo>
                          <a:pt x="3956" y="601"/>
                          <a:pt x="3715" y="678"/>
                          <a:pt x="3619" y="817"/>
                        </a:cubicBezTo>
                        <a:cubicBezTo>
                          <a:pt x="3402" y="817"/>
                          <a:pt x="3172" y="1103"/>
                          <a:pt x="3035" y="1215"/>
                        </a:cubicBezTo>
                        <a:cubicBezTo>
                          <a:pt x="2658" y="1182"/>
                          <a:pt x="2928" y="1003"/>
                          <a:pt x="2548" y="1396"/>
                        </a:cubicBezTo>
                        <a:cubicBezTo>
                          <a:pt x="2548" y="1525"/>
                          <a:pt x="2261" y="2081"/>
                          <a:pt x="2207" y="2081"/>
                        </a:cubicBezTo>
                        <a:cubicBezTo>
                          <a:pt x="2328" y="2171"/>
                          <a:pt x="2324" y="2220"/>
                          <a:pt x="2207" y="2335"/>
                        </a:cubicBezTo>
                        <a:cubicBezTo>
                          <a:pt x="1938" y="2494"/>
                          <a:pt x="1785" y="2817"/>
                          <a:pt x="1524" y="2913"/>
                        </a:cubicBezTo>
                        <a:cubicBezTo>
                          <a:pt x="1250" y="3250"/>
                          <a:pt x="1191" y="2890"/>
                          <a:pt x="986" y="3269"/>
                        </a:cubicBezTo>
                        <a:cubicBezTo>
                          <a:pt x="875" y="3480"/>
                          <a:pt x="721" y="3638"/>
                          <a:pt x="602" y="3808"/>
                        </a:cubicBezTo>
                        <a:cubicBezTo>
                          <a:pt x="225" y="4344"/>
                          <a:pt x="207" y="4578"/>
                          <a:pt x="207" y="5081"/>
                        </a:cubicBezTo>
                        <a:cubicBezTo>
                          <a:pt x="207" y="5260"/>
                          <a:pt x="-50" y="5426"/>
                          <a:pt x="9" y="5578"/>
                        </a:cubicBezTo>
                        <a:cubicBezTo>
                          <a:pt x="89" y="5782"/>
                          <a:pt x="253" y="6208"/>
                          <a:pt x="207" y="6345"/>
                        </a:cubicBezTo>
                        <a:cubicBezTo>
                          <a:pt x="20" y="6345"/>
                          <a:pt x="-83" y="6832"/>
                          <a:pt x="258" y="6959"/>
                        </a:cubicBezTo>
                        <a:cubicBezTo>
                          <a:pt x="258" y="7279"/>
                          <a:pt x="886" y="8246"/>
                          <a:pt x="1279" y="8440"/>
                        </a:cubicBezTo>
                        <a:cubicBezTo>
                          <a:pt x="1279" y="8705"/>
                          <a:pt x="1993" y="9271"/>
                          <a:pt x="2352" y="9271"/>
                        </a:cubicBezTo>
                        <a:cubicBezTo>
                          <a:pt x="2491" y="9476"/>
                          <a:pt x="3961" y="9781"/>
                          <a:pt x="3961" y="9524"/>
                        </a:cubicBezTo>
                        <a:cubicBezTo>
                          <a:pt x="4560" y="9524"/>
                          <a:pt x="6671" y="9237"/>
                          <a:pt x="6986" y="9705"/>
                        </a:cubicBezTo>
                        <a:cubicBezTo>
                          <a:pt x="7519" y="9705"/>
                          <a:pt x="7714" y="9638"/>
                          <a:pt x="8206" y="9813"/>
                        </a:cubicBezTo>
                        <a:cubicBezTo>
                          <a:pt x="8271" y="10083"/>
                          <a:pt x="8170" y="10898"/>
                          <a:pt x="7914" y="11114"/>
                        </a:cubicBezTo>
                        <a:cubicBezTo>
                          <a:pt x="7914" y="11477"/>
                          <a:pt x="8059" y="11859"/>
                          <a:pt x="8450" y="12053"/>
                        </a:cubicBezTo>
                        <a:cubicBezTo>
                          <a:pt x="8479" y="12141"/>
                          <a:pt x="8758" y="12486"/>
                          <a:pt x="8841" y="12486"/>
                        </a:cubicBezTo>
                        <a:cubicBezTo>
                          <a:pt x="8993" y="12942"/>
                          <a:pt x="9163" y="13337"/>
                          <a:pt x="9049" y="13983"/>
                        </a:cubicBezTo>
                        <a:cubicBezTo>
                          <a:pt x="8944" y="14571"/>
                          <a:pt x="8694" y="14920"/>
                          <a:pt x="8694" y="15448"/>
                        </a:cubicBezTo>
                        <a:cubicBezTo>
                          <a:pt x="8545" y="15448"/>
                          <a:pt x="8841" y="16459"/>
                          <a:pt x="8986" y="16459"/>
                        </a:cubicBezTo>
                        <a:cubicBezTo>
                          <a:pt x="8986" y="16919"/>
                          <a:pt x="9475" y="17333"/>
                          <a:pt x="9475" y="17832"/>
                        </a:cubicBezTo>
                        <a:cubicBezTo>
                          <a:pt x="9504" y="17832"/>
                          <a:pt x="9670" y="18303"/>
                          <a:pt x="9670" y="18446"/>
                        </a:cubicBezTo>
                        <a:cubicBezTo>
                          <a:pt x="9519" y="18446"/>
                          <a:pt x="10450" y="19829"/>
                          <a:pt x="10450" y="19928"/>
                        </a:cubicBezTo>
                        <a:cubicBezTo>
                          <a:pt x="10616" y="19928"/>
                          <a:pt x="10640" y="20397"/>
                          <a:pt x="10790" y="20397"/>
                        </a:cubicBezTo>
                        <a:cubicBezTo>
                          <a:pt x="10816" y="20709"/>
                          <a:pt x="10985" y="20998"/>
                          <a:pt x="10985" y="21228"/>
                        </a:cubicBezTo>
                        <a:cubicBezTo>
                          <a:pt x="11180" y="21448"/>
                          <a:pt x="11986" y="21264"/>
                          <a:pt x="12301" y="21264"/>
                        </a:cubicBezTo>
                        <a:cubicBezTo>
                          <a:pt x="12301" y="21180"/>
                          <a:pt x="13771" y="20975"/>
                          <a:pt x="13958" y="20975"/>
                        </a:cubicBezTo>
                        <a:cubicBezTo>
                          <a:pt x="14057" y="20878"/>
                          <a:pt x="14690" y="20216"/>
                          <a:pt x="14690" y="20216"/>
                        </a:cubicBezTo>
                        <a:cubicBezTo>
                          <a:pt x="14690" y="19882"/>
                          <a:pt x="15601" y="19238"/>
                          <a:pt x="15959" y="19059"/>
                        </a:cubicBezTo>
                        <a:cubicBezTo>
                          <a:pt x="15959" y="19006"/>
                          <a:pt x="16404" y="18192"/>
                          <a:pt x="16349" y="18192"/>
                        </a:cubicBezTo>
                        <a:cubicBezTo>
                          <a:pt x="16349" y="17624"/>
                          <a:pt x="16544" y="17250"/>
                          <a:pt x="16544" y="16748"/>
                        </a:cubicBezTo>
                        <a:cubicBezTo>
                          <a:pt x="16688" y="16748"/>
                          <a:pt x="16830" y="16278"/>
                          <a:pt x="17128" y="16278"/>
                        </a:cubicBezTo>
                        <a:cubicBezTo>
                          <a:pt x="17212" y="16155"/>
                          <a:pt x="17450" y="16107"/>
                          <a:pt x="17616" y="16024"/>
                        </a:cubicBezTo>
                        <a:cubicBezTo>
                          <a:pt x="17616" y="15713"/>
                          <a:pt x="17957" y="15476"/>
                          <a:pt x="17957" y="15087"/>
                        </a:cubicBezTo>
                        <a:cubicBezTo>
                          <a:pt x="18179" y="15087"/>
                          <a:pt x="17812" y="13876"/>
                          <a:pt x="17812" y="13749"/>
                        </a:cubicBezTo>
                        <a:cubicBezTo>
                          <a:pt x="17382" y="13749"/>
                          <a:pt x="17713" y="12307"/>
                          <a:pt x="17713" y="12124"/>
                        </a:cubicBezTo>
                        <a:cubicBezTo>
                          <a:pt x="17437" y="12124"/>
                          <a:pt x="18620" y="11148"/>
                          <a:pt x="18598" y="11208"/>
                        </a:cubicBezTo>
                        <a:cubicBezTo>
                          <a:pt x="18681" y="10953"/>
                          <a:pt x="19316" y="10604"/>
                          <a:pt x="19526" y="10404"/>
                        </a:cubicBezTo>
                        <a:cubicBezTo>
                          <a:pt x="19713" y="10224"/>
                          <a:pt x="20347" y="9878"/>
                          <a:pt x="20347" y="9667"/>
                        </a:cubicBezTo>
                        <a:cubicBezTo>
                          <a:pt x="20620" y="9565"/>
                          <a:pt x="20654" y="9375"/>
                          <a:pt x="20882" y="9269"/>
                        </a:cubicBezTo>
                        <a:cubicBezTo>
                          <a:pt x="20882" y="9177"/>
                          <a:pt x="20727" y="8909"/>
                          <a:pt x="21077" y="8909"/>
                        </a:cubicBezTo>
                        <a:cubicBezTo>
                          <a:pt x="20989" y="8446"/>
                          <a:pt x="21517" y="8183"/>
                          <a:pt x="21517" y="7716"/>
                        </a:cubicBezTo>
                        <a:cubicBezTo>
                          <a:pt x="21101" y="7817"/>
                          <a:pt x="20526" y="7861"/>
                          <a:pt x="20102" y="7861"/>
                        </a:cubicBezTo>
                        <a:cubicBezTo>
                          <a:pt x="20104" y="7926"/>
                          <a:pt x="19637" y="7935"/>
                          <a:pt x="19567" y="7931"/>
                        </a:cubicBezTo>
                        <a:close/>
                        <a:moveTo>
                          <a:pt x="19567" y="7931"/>
                        </a:moveTo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60" name="Freeform: Shape 78"/>
                  <p:cNvSpPr/>
                  <p:nvPr/>
                </p:nvSpPr>
                <p:spPr bwMode="auto">
                  <a:xfrm>
                    <a:off x="2816292" y="5410567"/>
                    <a:ext cx="2132" cy="1421"/>
                  </a:xfrm>
                  <a:custGeom>
                    <a:avLst/>
                    <a:gdLst>
                      <a:gd name="T0" fmla="*/ 0 w 16989"/>
                      <a:gd name="T1" fmla="*/ 0 h 15334"/>
                      <a:gd name="T2" fmla="*/ 0 w 16989"/>
                      <a:gd name="T3" fmla="*/ 0 h 15334"/>
                      <a:gd name="T4" fmla="*/ 0 w 16989"/>
                      <a:gd name="T5" fmla="*/ 0 h 15334"/>
                      <a:gd name="T6" fmla="*/ 0 w 16989"/>
                      <a:gd name="T7" fmla="*/ 0 h 15334"/>
                      <a:gd name="T8" fmla="*/ 0 w 16989"/>
                      <a:gd name="T9" fmla="*/ 0 h 1533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6989" h="15334">
                        <a:moveTo>
                          <a:pt x="5730" y="2266"/>
                        </a:moveTo>
                        <a:cubicBezTo>
                          <a:pt x="4165" y="1591"/>
                          <a:pt x="2498" y="771"/>
                          <a:pt x="900" y="0"/>
                        </a:cubicBezTo>
                        <a:cubicBezTo>
                          <a:pt x="-4611" y="21600"/>
                          <a:pt x="16989" y="17743"/>
                          <a:pt x="16989" y="4629"/>
                        </a:cubicBezTo>
                        <a:cubicBezTo>
                          <a:pt x="12159" y="7955"/>
                          <a:pt x="7839" y="13596"/>
                          <a:pt x="5730" y="2266"/>
                        </a:cubicBezTo>
                        <a:close/>
                        <a:moveTo>
                          <a:pt x="5730" y="2266"/>
                        </a:moveTo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61" name="Freeform: Shape 79"/>
                  <p:cNvSpPr/>
                  <p:nvPr/>
                </p:nvSpPr>
                <p:spPr bwMode="auto">
                  <a:xfrm>
                    <a:off x="2821977" y="5410567"/>
                    <a:ext cx="11369" cy="5685"/>
                  </a:xfrm>
                  <a:custGeom>
                    <a:avLst/>
                    <a:gdLst>
                      <a:gd name="T0" fmla="*/ 0 w 18999"/>
                      <a:gd name="T1" fmla="*/ 0 h 20934"/>
                      <a:gd name="T2" fmla="*/ 0 w 18999"/>
                      <a:gd name="T3" fmla="*/ 0 h 20934"/>
                      <a:gd name="T4" fmla="*/ 0 w 18999"/>
                      <a:gd name="T5" fmla="*/ 0 h 20934"/>
                      <a:gd name="T6" fmla="*/ 0 w 18999"/>
                      <a:gd name="T7" fmla="*/ 0 h 20934"/>
                      <a:gd name="T8" fmla="*/ 0 w 18999"/>
                      <a:gd name="T9" fmla="*/ 0 h 20934"/>
                      <a:gd name="T10" fmla="*/ 0 w 18999"/>
                      <a:gd name="T11" fmla="*/ 0 h 20934"/>
                      <a:gd name="T12" fmla="*/ 0 w 18999"/>
                      <a:gd name="T13" fmla="*/ 0 h 20934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18999" h="20934">
                        <a:moveTo>
                          <a:pt x="5636" y="0"/>
                        </a:moveTo>
                        <a:cubicBezTo>
                          <a:pt x="4287" y="4948"/>
                          <a:pt x="2148" y="3040"/>
                          <a:pt x="0" y="2842"/>
                        </a:cubicBezTo>
                        <a:cubicBezTo>
                          <a:pt x="1313" y="7114"/>
                          <a:pt x="5600" y="11307"/>
                          <a:pt x="7812" y="11307"/>
                        </a:cubicBezTo>
                        <a:cubicBezTo>
                          <a:pt x="9253" y="17507"/>
                          <a:pt x="13604" y="21600"/>
                          <a:pt x="17047" y="20845"/>
                        </a:cubicBezTo>
                        <a:cubicBezTo>
                          <a:pt x="21600" y="19871"/>
                          <a:pt x="16872" y="12618"/>
                          <a:pt x="16055" y="9439"/>
                        </a:cubicBezTo>
                        <a:cubicBezTo>
                          <a:pt x="11622" y="9439"/>
                          <a:pt x="11135" y="1212"/>
                          <a:pt x="5636" y="0"/>
                        </a:cubicBezTo>
                        <a:close/>
                        <a:moveTo>
                          <a:pt x="5636" y="0"/>
                        </a:moveTo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62" name="Freeform: Shape 80"/>
                  <p:cNvSpPr/>
                  <p:nvPr/>
                </p:nvSpPr>
                <p:spPr bwMode="auto">
                  <a:xfrm>
                    <a:off x="2833346" y="5421937"/>
                    <a:ext cx="10659" cy="2842"/>
                  </a:xfrm>
                  <a:custGeom>
                    <a:avLst/>
                    <a:gdLst>
                      <a:gd name="T0" fmla="*/ 0 w 21600"/>
                      <a:gd name="T1" fmla="*/ 0 h 19826"/>
                      <a:gd name="T2" fmla="*/ 0 w 21600"/>
                      <a:gd name="T3" fmla="*/ 0 h 19826"/>
                      <a:gd name="T4" fmla="*/ 0 w 21600"/>
                      <a:gd name="T5" fmla="*/ 0 h 19826"/>
                      <a:gd name="T6" fmla="*/ 0 w 21600"/>
                      <a:gd name="T7" fmla="*/ 0 h 19826"/>
                      <a:gd name="T8" fmla="*/ 0 w 21600"/>
                      <a:gd name="T9" fmla="*/ 0 h 19826"/>
                      <a:gd name="T10" fmla="*/ 0 w 21600"/>
                      <a:gd name="T11" fmla="*/ 0 h 19826"/>
                      <a:gd name="T12" fmla="*/ 0 w 21600"/>
                      <a:gd name="T13" fmla="*/ 0 h 19826"/>
                      <a:gd name="T14" fmla="*/ 0 w 21600"/>
                      <a:gd name="T15" fmla="*/ 0 h 19826"/>
                      <a:gd name="T16" fmla="*/ 0 w 21600"/>
                      <a:gd name="T17" fmla="*/ 0 h 1982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21600" h="19826">
                        <a:moveTo>
                          <a:pt x="15657" y="0"/>
                        </a:moveTo>
                        <a:cubicBezTo>
                          <a:pt x="14560" y="9831"/>
                          <a:pt x="15657" y="658"/>
                          <a:pt x="15657" y="8204"/>
                        </a:cubicBezTo>
                        <a:cubicBezTo>
                          <a:pt x="11646" y="8446"/>
                          <a:pt x="8331" y="1662"/>
                          <a:pt x="5406" y="1662"/>
                        </a:cubicBezTo>
                        <a:cubicBezTo>
                          <a:pt x="6331" y="6612"/>
                          <a:pt x="7554" y="10212"/>
                          <a:pt x="7554" y="14712"/>
                        </a:cubicBezTo>
                        <a:cubicBezTo>
                          <a:pt x="4789" y="18069"/>
                          <a:pt x="2686" y="14712"/>
                          <a:pt x="0" y="14712"/>
                        </a:cubicBezTo>
                        <a:cubicBezTo>
                          <a:pt x="1006" y="20735"/>
                          <a:pt x="8309" y="21600"/>
                          <a:pt x="9189" y="16442"/>
                        </a:cubicBezTo>
                        <a:cubicBezTo>
                          <a:pt x="15417" y="16442"/>
                          <a:pt x="15680" y="16027"/>
                          <a:pt x="21600" y="18000"/>
                        </a:cubicBezTo>
                        <a:cubicBezTo>
                          <a:pt x="21406" y="13015"/>
                          <a:pt x="17349" y="1315"/>
                          <a:pt x="15657" y="0"/>
                        </a:cubicBezTo>
                        <a:close/>
                        <a:moveTo>
                          <a:pt x="15657" y="0"/>
                        </a:moveTo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63" name="Freeform: Shape 81"/>
                  <p:cNvSpPr/>
                  <p:nvPr/>
                </p:nvSpPr>
                <p:spPr bwMode="auto">
                  <a:xfrm>
                    <a:off x="2827661" y="5421937"/>
                    <a:ext cx="1421" cy="1421"/>
                  </a:xfrm>
                  <a:custGeom>
                    <a:avLst/>
                    <a:gdLst>
                      <a:gd name="T0" fmla="*/ 0 w 16604"/>
                      <a:gd name="T1" fmla="*/ 0 h 17442"/>
                      <a:gd name="T2" fmla="*/ 0 w 16604"/>
                      <a:gd name="T3" fmla="*/ 0 h 17442"/>
                      <a:gd name="T4" fmla="*/ 0 w 16604"/>
                      <a:gd name="T5" fmla="*/ 0 h 17442"/>
                      <a:gd name="T6" fmla="*/ 0 w 16604"/>
                      <a:gd name="T7" fmla="*/ 0 h 1744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16604" h="17442">
                        <a:moveTo>
                          <a:pt x="1543" y="0"/>
                        </a:moveTo>
                        <a:cubicBezTo>
                          <a:pt x="-4492" y="21600"/>
                          <a:pt x="8577" y="17040"/>
                          <a:pt x="16563" y="17040"/>
                        </a:cubicBezTo>
                        <a:cubicBezTo>
                          <a:pt x="17108" y="7620"/>
                          <a:pt x="12116" y="1920"/>
                          <a:pt x="1543" y="0"/>
                        </a:cubicBezTo>
                        <a:close/>
                        <a:moveTo>
                          <a:pt x="1543" y="0"/>
                        </a:moveTo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64" name="Freeform: Shape 82"/>
                  <p:cNvSpPr/>
                  <p:nvPr/>
                </p:nvSpPr>
                <p:spPr bwMode="auto">
                  <a:xfrm>
                    <a:off x="2827661" y="5421937"/>
                    <a:ext cx="1421" cy="1421"/>
                  </a:xfrm>
                  <a:custGeom>
                    <a:avLst/>
                    <a:gdLst>
                      <a:gd name="T0" fmla="*/ 0 w 21600"/>
                      <a:gd name="T1" fmla="*/ 0 h 12742"/>
                      <a:gd name="T2" fmla="*/ 0 w 21600"/>
                      <a:gd name="T3" fmla="*/ 0 h 12742"/>
                      <a:gd name="T4" fmla="*/ 0 w 21600"/>
                      <a:gd name="T5" fmla="*/ 0 h 12742"/>
                      <a:gd name="T6" fmla="*/ 0 w 21600"/>
                      <a:gd name="T7" fmla="*/ 0 h 1274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1600" h="12742">
                        <a:moveTo>
                          <a:pt x="0" y="12742"/>
                        </a:moveTo>
                        <a:cubicBezTo>
                          <a:pt x="7251" y="11994"/>
                          <a:pt x="14425" y="11339"/>
                          <a:pt x="21600" y="10545"/>
                        </a:cubicBezTo>
                        <a:cubicBezTo>
                          <a:pt x="17860" y="-8858"/>
                          <a:pt x="2137" y="2550"/>
                          <a:pt x="0" y="12742"/>
                        </a:cubicBezTo>
                        <a:close/>
                        <a:moveTo>
                          <a:pt x="0" y="12742"/>
                        </a:moveTo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65" name="Freeform: Shape 83"/>
                  <p:cNvSpPr/>
                  <p:nvPr/>
                </p:nvSpPr>
                <p:spPr bwMode="auto">
                  <a:xfrm>
                    <a:off x="2850400" y="5421937"/>
                    <a:ext cx="1421" cy="711"/>
                  </a:xfrm>
                  <a:custGeom>
                    <a:avLst/>
                    <a:gdLst>
                      <a:gd name="T0" fmla="*/ 0 w 17161"/>
                      <a:gd name="T1" fmla="*/ 0 h 13638"/>
                      <a:gd name="T2" fmla="*/ 0 w 17161"/>
                      <a:gd name="T3" fmla="*/ 0 h 13638"/>
                      <a:gd name="T4" fmla="*/ 0 w 17161"/>
                      <a:gd name="T5" fmla="*/ 0 h 13638"/>
                      <a:gd name="T6" fmla="*/ 0 w 17161"/>
                      <a:gd name="T7" fmla="*/ 0 h 13638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17161" h="13638">
                        <a:moveTo>
                          <a:pt x="1582" y="0"/>
                        </a:moveTo>
                        <a:cubicBezTo>
                          <a:pt x="-4374" y="21600"/>
                          <a:pt x="7735" y="11073"/>
                          <a:pt x="17161" y="11073"/>
                        </a:cubicBezTo>
                        <a:cubicBezTo>
                          <a:pt x="17226" y="3353"/>
                          <a:pt x="8782" y="0"/>
                          <a:pt x="1582" y="0"/>
                        </a:cubicBezTo>
                        <a:close/>
                        <a:moveTo>
                          <a:pt x="1582" y="0"/>
                        </a:moveTo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67" name="Freeform: Shape 84"/>
                  <p:cNvSpPr/>
                  <p:nvPr/>
                </p:nvSpPr>
                <p:spPr bwMode="auto">
                  <a:xfrm>
                    <a:off x="2844715" y="5421937"/>
                    <a:ext cx="711" cy="711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w 21600"/>
                      <a:gd name="T7" fmla="*/ 0 h 21600"/>
                      <a:gd name="T8" fmla="*/ 0 w 21600"/>
                      <a:gd name="T9" fmla="*/ 0 h 216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1600" h="21600">
                        <a:moveTo>
                          <a:pt x="0" y="0"/>
                        </a:moveTo>
                        <a:cubicBezTo>
                          <a:pt x="0" y="7500"/>
                          <a:pt x="0" y="14250"/>
                          <a:pt x="0" y="21600"/>
                        </a:cubicBezTo>
                        <a:cubicBezTo>
                          <a:pt x="8975" y="18750"/>
                          <a:pt x="12777" y="14250"/>
                          <a:pt x="21600" y="14250"/>
                        </a:cubicBezTo>
                        <a:cubicBezTo>
                          <a:pt x="21600" y="5100"/>
                          <a:pt x="9279" y="0"/>
                          <a:pt x="0" y="0"/>
                        </a:cubicBezTo>
                        <a:close/>
                        <a:moveTo>
                          <a:pt x="0" y="0"/>
                        </a:moveTo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68" name="Freeform: Shape 85"/>
                  <p:cNvSpPr/>
                  <p:nvPr/>
                </p:nvSpPr>
                <p:spPr bwMode="auto">
                  <a:xfrm>
                    <a:off x="2839031" y="5433306"/>
                    <a:ext cx="711" cy="711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w 21600"/>
                      <a:gd name="T7" fmla="*/ 0 h 21600"/>
                      <a:gd name="T8" fmla="*/ 0 w 21600"/>
                      <a:gd name="T9" fmla="*/ 0 h 216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1600" h="21600">
                        <a:moveTo>
                          <a:pt x="0" y="21600"/>
                        </a:moveTo>
                        <a:cubicBezTo>
                          <a:pt x="17923" y="21600"/>
                          <a:pt x="17234" y="20571"/>
                          <a:pt x="21600" y="5371"/>
                        </a:cubicBezTo>
                        <a:cubicBezTo>
                          <a:pt x="16200" y="3429"/>
                          <a:pt x="10915" y="1714"/>
                          <a:pt x="5285" y="0"/>
                        </a:cubicBezTo>
                        <a:cubicBezTo>
                          <a:pt x="3447" y="7200"/>
                          <a:pt x="1838" y="14400"/>
                          <a:pt x="0" y="21600"/>
                        </a:cubicBezTo>
                        <a:close/>
                        <a:moveTo>
                          <a:pt x="0" y="21600"/>
                        </a:moveTo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69" name="Freeform: Shape 86"/>
                  <p:cNvSpPr/>
                  <p:nvPr/>
                </p:nvSpPr>
                <p:spPr bwMode="auto">
                  <a:xfrm>
                    <a:off x="3026624" y="5490152"/>
                    <a:ext cx="711" cy="1421"/>
                  </a:xfrm>
                  <a:custGeom>
                    <a:avLst/>
                    <a:gdLst>
                      <a:gd name="T0" fmla="*/ 0 w 16557"/>
                      <a:gd name="T1" fmla="*/ 0 h 18344"/>
                      <a:gd name="T2" fmla="*/ 0 w 16557"/>
                      <a:gd name="T3" fmla="*/ 0 h 18344"/>
                      <a:gd name="T4" fmla="*/ 0 w 16557"/>
                      <a:gd name="T5" fmla="*/ 0 h 18344"/>
                      <a:gd name="T6" fmla="*/ 0 w 16557"/>
                      <a:gd name="T7" fmla="*/ 0 h 18344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16557" h="18344">
                        <a:moveTo>
                          <a:pt x="0" y="16234"/>
                        </a:moveTo>
                        <a:cubicBezTo>
                          <a:pt x="21600" y="21600"/>
                          <a:pt x="17408" y="16922"/>
                          <a:pt x="13033" y="0"/>
                        </a:cubicBezTo>
                        <a:cubicBezTo>
                          <a:pt x="2734" y="5916"/>
                          <a:pt x="0" y="4471"/>
                          <a:pt x="0" y="16234"/>
                        </a:cubicBezTo>
                        <a:close/>
                        <a:moveTo>
                          <a:pt x="0" y="16234"/>
                        </a:moveTo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</p:grpSp>
            <p:sp>
              <p:nvSpPr>
                <p:cNvPr id="70" name="Rectangle 53"/>
                <p:cNvSpPr/>
                <p:nvPr/>
              </p:nvSpPr>
              <p:spPr>
                <a:xfrm>
                  <a:off x="3071046" y="4819289"/>
                  <a:ext cx="441146" cy="507831"/>
                </a:xfrm>
                <a:prstGeom prst="rect">
                  <a:avLst/>
                </a:prstGeom>
              </p:spPr>
              <p:txBody>
                <a:bodyPr wrap="none">
                  <a:normAutofit/>
                </a:bodyPr>
                <a:lstStyle/>
                <a:p>
                  <a:pPr algn="ctr"/>
                  <a:r>
                    <a:rPr lang="en-US">
                      <a:solidFill>
                        <a:srgbClr val="FFFFFF"/>
                      </a:solidFill>
                    </a:rPr>
                    <a:t>01</a:t>
                  </a:r>
                  <a:endParaRPr lang="en-US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71" name="Group 68"/>
              <p:cNvGrpSpPr/>
              <p:nvPr/>
            </p:nvGrpSpPr>
            <p:grpSpPr>
              <a:xfrm>
                <a:off x="3512192" y="4998268"/>
                <a:ext cx="2412101" cy="926212"/>
                <a:chOff x="3141124" y="4901145"/>
                <a:chExt cx="2412101" cy="926212"/>
              </a:xfrm>
            </p:grpSpPr>
            <p:sp>
              <p:nvSpPr>
                <p:cNvPr id="72" name="TextBox 69"/>
                <p:cNvSpPr txBox="1"/>
                <p:nvPr/>
              </p:nvSpPr>
              <p:spPr>
                <a:xfrm>
                  <a:off x="3141124" y="4901145"/>
                  <a:ext cx="2412101" cy="261894"/>
                </a:xfrm>
                <a:prstGeom prst="rect">
                  <a:avLst/>
                </a:prstGeom>
                <a:noFill/>
              </p:spPr>
              <p:txBody>
                <a:bodyPr wrap="none" lIns="144000" tIns="0" rIns="0" bIns="0">
                  <a:normAutofit/>
                </a:bodyPr>
                <a:lstStyle/>
                <a:p>
                  <a:r>
                    <a:rPr lang="zh-CN" altLang="en-US" sz="16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输入标题文本</a:t>
                  </a:r>
                  <a:endParaRPr lang="zh-CN" altLang="en-US" sz="1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73" name="TextBox 70"/>
                <p:cNvSpPr txBox="1"/>
                <p:nvPr/>
              </p:nvSpPr>
              <p:spPr>
                <a:xfrm>
                  <a:off x="3141124" y="5163039"/>
                  <a:ext cx="2412101" cy="664318"/>
                </a:xfrm>
                <a:prstGeom prst="rect">
                  <a:avLst/>
                </a:prstGeom>
                <a:noFill/>
              </p:spPr>
              <p:txBody>
                <a:bodyPr wrap="square" lIns="144000" tIns="0" rIns="0" bIns="0">
                  <a:normAutofit/>
                </a:bodyPr>
                <a:lstStyle/>
                <a:p>
                  <a:pPr>
                    <a:lnSpc>
                      <a:spcPct val="120000"/>
                    </a:lnSpc>
                    <a:buClr>
                      <a:schemeClr val="bg2"/>
                    </a:buClr>
                  </a:pPr>
                  <a:r>
                    <a:rPr sz="1050" dirty="0" err="1"/>
                    <a:t>点击此处更换文本</a:t>
                  </a:r>
                  <a:endParaRPr sz="1050" dirty="0"/>
                </a:p>
              </p:txBody>
            </p:sp>
          </p:grpSp>
        </p:grpSp>
      </p:grpSp>
    </p:spTree>
  </p:cSld>
  <p:clrMapOvr>
    <a:masterClrMapping/>
  </p:clrMapOvr>
  <p:transition advClick="0" advTm="0"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94005" y="346710"/>
            <a:ext cx="11603990" cy="6163945"/>
          </a:xfrm>
          <a:prstGeom prst="rect">
            <a:avLst/>
          </a:prstGeom>
          <a:noFill/>
          <a:ln w="31750">
            <a:solidFill>
              <a:srgbClr val="4C54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293370" y="344170"/>
            <a:ext cx="1457960" cy="1457960"/>
            <a:chOff x="394" y="480"/>
            <a:chExt cx="2296" cy="2296"/>
          </a:xfrm>
          <a:solidFill>
            <a:srgbClr val="69565B">
              <a:alpha val="74000"/>
            </a:srgbClr>
          </a:solidFill>
        </p:grpSpPr>
        <p:sp>
          <p:nvSpPr>
            <p:cNvPr id="6" name="矩形 5"/>
            <p:cNvSpPr/>
            <p:nvPr/>
          </p:nvSpPr>
          <p:spPr>
            <a:xfrm>
              <a:off x="394" y="481"/>
              <a:ext cx="2296" cy="1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 rot="16200000">
              <a:off x="-678" y="1552"/>
              <a:ext cx="2296" cy="1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 flipH="1">
            <a:off x="10541000" y="344170"/>
            <a:ext cx="1457960" cy="1457960"/>
            <a:chOff x="394" y="480"/>
            <a:chExt cx="2296" cy="2296"/>
          </a:xfrm>
          <a:solidFill>
            <a:srgbClr val="69565B">
              <a:alpha val="74000"/>
            </a:srgbClr>
          </a:solidFill>
        </p:grpSpPr>
        <p:sp>
          <p:nvSpPr>
            <p:cNvPr id="10" name="矩形 9"/>
            <p:cNvSpPr/>
            <p:nvPr/>
          </p:nvSpPr>
          <p:spPr>
            <a:xfrm>
              <a:off x="394" y="481"/>
              <a:ext cx="2296" cy="1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 rot="16200000">
              <a:off x="-678" y="1552"/>
              <a:ext cx="2296" cy="1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 flipV="1">
            <a:off x="294005" y="5150485"/>
            <a:ext cx="1457960" cy="1457960"/>
            <a:chOff x="394" y="480"/>
            <a:chExt cx="2296" cy="2296"/>
          </a:xfrm>
          <a:solidFill>
            <a:srgbClr val="69565B">
              <a:alpha val="74000"/>
            </a:srgbClr>
          </a:solidFill>
        </p:grpSpPr>
        <p:sp>
          <p:nvSpPr>
            <p:cNvPr id="13" name="矩形 12"/>
            <p:cNvSpPr/>
            <p:nvPr/>
          </p:nvSpPr>
          <p:spPr>
            <a:xfrm>
              <a:off x="394" y="481"/>
              <a:ext cx="2296" cy="1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 rot="16200000">
              <a:off x="-678" y="1552"/>
              <a:ext cx="2296" cy="1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 flipH="1" flipV="1">
            <a:off x="10497820" y="5111750"/>
            <a:ext cx="1457960" cy="1457960"/>
            <a:chOff x="394" y="480"/>
            <a:chExt cx="2296" cy="2296"/>
          </a:xfrm>
          <a:solidFill>
            <a:srgbClr val="69565B">
              <a:alpha val="74000"/>
            </a:srgbClr>
          </a:solidFill>
        </p:grpSpPr>
        <p:sp>
          <p:nvSpPr>
            <p:cNvPr id="16" name="矩形 15"/>
            <p:cNvSpPr/>
            <p:nvPr/>
          </p:nvSpPr>
          <p:spPr>
            <a:xfrm>
              <a:off x="394" y="481"/>
              <a:ext cx="2296" cy="1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 rot="16200000">
              <a:off x="-678" y="1552"/>
              <a:ext cx="2296" cy="1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5780405" y="34290"/>
            <a:ext cx="1831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tx1">
                    <a:lumMod val="65000"/>
                    <a:lumOff val="35000"/>
                  </a:schemeClr>
                </a:solidFill>
              </a:rPr>
              <a:t>PART.2</a:t>
            </a:r>
            <a:endParaRPr lang="en-US" altLang="zh-CN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192655" y="1928495"/>
            <a:ext cx="7779385" cy="2702560"/>
            <a:chOff x="4088" y="3578"/>
            <a:chExt cx="11307" cy="3821"/>
          </a:xfrm>
        </p:grpSpPr>
        <p:sp>
          <p:nvSpPr>
            <p:cNvPr id="63" name="燕尾形 62"/>
            <p:cNvSpPr/>
            <p:nvPr/>
          </p:nvSpPr>
          <p:spPr>
            <a:xfrm>
              <a:off x="4088" y="4349"/>
              <a:ext cx="1183" cy="1996"/>
            </a:xfrm>
            <a:prstGeom prst="chevron">
              <a:avLst/>
            </a:prstGeom>
            <a:solidFill>
              <a:srgbClr val="9F7F92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 prstMaterial="softEdge">
              <a:bevelT w="38100" h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燕尾形 2"/>
            <p:cNvSpPr/>
            <p:nvPr/>
          </p:nvSpPr>
          <p:spPr>
            <a:xfrm>
              <a:off x="7463" y="4349"/>
              <a:ext cx="1183" cy="1996"/>
            </a:xfrm>
            <a:prstGeom prst="chevron">
              <a:avLst/>
            </a:prstGeom>
            <a:solidFill>
              <a:srgbClr val="9F7F92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 prstMaterial="softEdge">
              <a:bevelT w="38100" h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燕尾形 17"/>
            <p:cNvSpPr/>
            <p:nvPr/>
          </p:nvSpPr>
          <p:spPr>
            <a:xfrm>
              <a:off x="10838" y="4349"/>
              <a:ext cx="1183" cy="1996"/>
            </a:xfrm>
            <a:prstGeom prst="chevron">
              <a:avLst/>
            </a:prstGeom>
            <a:solidFill>
              <a:srgbClr val="9F7F92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 prstMaterial="softEdge">
              <a:bevelT w="38100" h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燕尾形 18"/>
            <p:cNvSpPr/>
            <p:nvPr/>
          </p:nvSpPr>
          <p:spPr>
            <a:xfrm>
              <a:off x="14213" y="4349"/>
              <a:ext cx="1183" cy="1996"/>
            </a:xfrm>
            <a:prstGeom prst="chevron">
              <a:avLst/>
            </a:prstGeom>
            <a:solidFill>
              <a:srgbClr val="9F7F92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 prstMaterial="softEdge">
              <a:bevelT w="38100" h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4088" y="4911"/>
              <a:ext cx="749" cy="749"/>
            </a:xfrm>
            <a:prstGeom prst="ellipse">
              <a:avLst/>
            </a:prstGeom>
            <a:solidFill>
              <a:srgbClr val="69565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7497" y="4911"/>
              <a:ext cx="749" cy="749"/>
            </a:xfrm>
            <a:prstGeom prst="ellipse">
              <a:avLst/>
            </a:prstGeom>
            <a:solidFill>
              <a:srgbClr val="69565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10838" y="4911"/>
              <a:ext cx="749" cy="749"/>
            </a:xfrm>
            <a:prstGeom prst="ellipse">
              <a:avLst/>
            </a:prstGeom>
            <a:solidFill>
              <a:srgbClr val="69565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14213" y="4911"/>
              <a:ext cx="749" cy="749"/>
            </a:xfrm>
            <a:prstGeom prst="ellipse">
              <a:avLst/>
            </a:prstGeom>
            <a:solidFill>
              <a:srgbClr val="69565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弧形 23"/>
            <p:cNvSpPr/>
            <p:nvPr/>
          </p:nvSpPr>
          <p:spPr>
            <a:xfrm>
              <a:off x="4895" y="3578"/>
              <a:ext cx="2666" cy="2666"/>
            </a:xfrm>
            <a:prstGeom prst="arc">
              <a:avLst>
                <a:gd name="adj1" fmla="val 13577765"/>
                <a:gd name="adj2" fmla="val 19195105"/>
              </a:avLst>
            </a:prstGeom>
            <a:ln>
              <a:solidFill>
                <a:srgbClr val="12456B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弧形 24"/>
            <p:cNvSpPr/>
            <p:nvPr/>
          </p:nvSpPr>
          <p:spPr>
            <a:xfrm>
              <a:off x="11547" y="3578"/>
              <a:ext cx="2666" cy="2666"/>
            </a:xfrm>
            <a:prstGeom prst="arc">
              <a:avLst>
                <a:gd name="adj1" fmla="val 13577765"/>
                <a:gd name="adj2" fmla="val 19195105"/>
              </a:avLst>
            </a:prstGeom>
            <a:ln>
              <a:solidFill>
                <a:srgbClr val="12456B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弧形 25"/>
            <p:cNvSpPr/>
            <p:nvPr/>
          </p:nvSpPr>
          <p:spPr>
            <a:xfrm flipV="1">
              <a:off x="8054" y="4733"/>
              <a:ext cx="2666" cy="2666"/>
            </a:xfrm>
            <a:prstGeom prst="arc">
              <a:avLst>
                <a:gd name="adj1" fmla="val 13577765"/>
                <a:gd name="adj2" fmla="val 19195105"/>
              </a:avLst>
            </a:prstGeom>
            <a:ln>
              <a:solidFill>
                <a:srgbClr val="12456B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9" name="Group 85"/>
            <p:cNvGrpSpPr/>
            <p:nvPr/>
          </p:nvGrpSpPr>
          <p:grpSpPr>
            <a:xfrm>
              <a:off x="14388" y="5076"/>
              <a:ext cx="398" cy="398"/>
              <a:chOff x="1200150" y="3768725"/>
              <a:chExt cx="446088" cy="446088"/>
            </a:xfrm>
            <a:solidFill>
              <a:schemeClr val="bg1"/>
            </a:solidFill>
          </p:grpSpPr>
          <p:sp>
            <p:nvSpPr>
              <p:cNvPr id="40" name="Freeform 78"/>
              <p:cNvSpPr/>
              <p:nvPr/>
            </p:nvSpPr>
            <p:spPr bwMode="auto">
              <a:xfrm>
                <a:off x="1200150" y="3768725"/>
                <a:ext cx="446088" cy="446088"/>
              </a:xfrm>
              <a:custGeom>
                <a:avLst/>
                <a:gdLst>
                  <a:gd name="T0" fmla="*/ 539 w 580"/>
                  <a:gd name="T1" fmla="*/ 141 h 580"/>
                  <a:gd name="T2" fmla="*/ 509 w 580"/>
                  <a:gd name="T3" fmla="*/ 171 h 580"/>
                  <a:gd name="T4" fmla="*/ 489 w 580"/>
                  <a:gd name="T5" fmla="*/ 181 h 580"/>
                  <a:gd name="T6" fmla="*/ 517 w 580"/>
                  <a:gd name="T7" fmla="*/ 290 h 580"/>
                  <a:gd name="T8" fmla="*/ 290 w 580"/>
                  <a:gd name="T9" fmla="*/ 517 h 580"/>
                  <a:gd name="T10" fmla="*/ 63 w 580"/>
                  <a:gd name="T11" fmla="*/ 290 h 580"/>
                  <a:gd name="T12" fmla="*/ 290 w 580"/>
                  <a:gd name="T13" fmla="*/ 63 h 580"/>
                  <a:gd name="T14" fmla="*/ 401 w 580"/>
                  <a:gd name="T15" fmla="*/ 92 h 580"/>
                  <a:gd name="T16" fmla="*/ 411 w 580"/>
                  <a:gd name="T17" fmla="*/ 72 h 580"/>
                  <a:gd name="T18" fmla="*/ 441 w 580"/>
                  <a:gd name="T19" fmla="*/ 42 h 580"/>
                  <a:gd name="T20" fmla="*/ 290 w 580"/>
                  <a:gd name="T21" fmla="*/ 0 h 580"/>
                  <a:gd name="T22" fmla="*/ 0 w 580"/>
                  <a:gd name="T23" fmla="*/ 290 h 580"/>
                  <a:gd name="T24" fmla="*/ 290 w 580"/>
                  <a:gd name="T25" fmla="*/ 580 h 580"/>
                  <a:gd name="T26" fmla="*/ 580 w 580"/>
                  <a:gd name="T27" fmla="*/ 290 h 580"/>
                  <a:gd name="T28" fmla="*/ 539 w 580"/>
                  <a:gd name="T29" fmla="*/ 141 h 5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80" h="580">
                    <a:moveTo>
                      <a:pt x="539" y="141"/>
                    </a:moveTo>
                    <a:cubicBezTo>
                      <a:pt x="509" y="171"/>
                      <a:pt x="509" y="171"/>
                      <a:pt x="509" y="171"/>
                    </a:cubicBezTo>
                    <a:cubicBezTo>
                      <a:pt x="504" y="176"/>
                      <a:pt x="496" y="179"/>
                      <a:pt x="489" y="181"/>
                    </a:cubicBezTo>
                    <a:cubicBezTo>
                      <a:pt x="506" y="213"/>
                      <a:pt x="517" y="250"/>
                      <a:pt x="517" y="290"/>
                    </a:cubicBezTo>
                    <a:cubicBezTo>
                      <a:pt x="517" y="415"/>
                      <a:pt x="415" y="517"/>
                      <a:pt x="290" y="517"/>
                    </a:cubicBezTo>
                    <a:cubicBezTo>
                      <a:pt x="165" y="517"/>
                      <a:pt x="63" y="415"/>
                      <a:pt x="63" y="290"/>
                    </a:cubicBezTo>
                    <a:cubicBezTo>
                      <a:pt x="63" y="165"/>
                      <a:pt x="165" y="63"/>
                      <a:pt x="290" y="63"/>
                    </a:cubicBezTo>
                    <a:cubicBezTo>
                      <a:pt x="330" y="63"/>
                      <a:pt x="368" y="74"/>
                      <a:pt x="401" y="92"/>
                    </a:cubicBezTo>
                    <a:cubicBezTo>
                      <a:pt x="402" y="85"/>
                      <a:pt x="406" y="78"/>
                      <a:pt x="411" y="72"/>
                    </a:cubicBezTo>
                    <a:cubicBezTo>
                      <a:pt x="441" y="42"/>
                      <a:pt x="441" y="42"/>
                      <a:pt x="441" y="42"/>
                    </a:cubicBezTo>
                    <a:cubicBezTo>
                      <a:pt x="397" y="15"/>
                      <a:pt x="345" y="0"/>
                      <a:pt x="290" y="0"/>
                    </a:cubicBezTo>
                    <a:cubicBezTo>
                      <a:pt x="130" y="0"/>
                      <a:pt x="0" y="130"/>
                      <a:pt x="0" y="290"/>
                    </a:cubicBezTo>
                    <a:cubicBezTo>
                      <a:pt x="0" y="450"/>
                      <a:pt x="130" y="580"/>
                      <a:pt x="290" y="580"/>
                    </a:cubicBezTo>
                    <a:cubicBezTo>
                      <a:pt x="450" y="580"/>
                      <a:pt x="580" y="450"/>
                      <a:pt x="580" y="290"/>
                    </a:cubicBezTo>
                    <a:cubicBezTo>
                      <a:pt x="580" y="235"/>
                      <a:pt x="565" y="184"/>
                      <a:pt x="539" y="14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4400">
                  <a:defRPr/>
                </a:pPr>
                <a:endParaRPr lang="en-AU" sz="1800" kern="0">
                  <a:solidFill>
                    <a:srgbClr val="000000"/>
                  </a:solidFill>
                  <a:latin typeface="微软雅黑" panose="020B0503020204020204" charset="-122"/>
                  <a:ea typeface="Microsoft YaHei UI" panose="020B0503020204020204" charset="-122"/>
                </a:endParaRPr>
              </a:p>
            </p:txBody>
          </p:sp>
          <p:sp>
            <p:nvSpPr>
              <p:cNvPr id="41" name="Freeform 79"/>
              <p:cNvSpPr/>
              <p:nvPr/>
            </p:nvSpPr>
            <p:spPr bwMode="auto">
              <a:xfrm>
                <a:off x="1381125" y="3781425"/>
                <a:ext cx="252413" cy="252413"/>
              </a:xfrm>
              <a:custGeom>
                <a:avLst/>
                <a:gdLst>
                  <a:gd name="T0" fmla="*/ 186 w 329"/>
                  <a:gd name="T1" fmla="*/ 67 h 328"/>
                  <a:gd name="T2" fmla="*/ 249 w 329"/>
                  <a:gd name="T3" fmla="*/ 4 h 328"/>
                  <a:gd name="T4" fmla="*/ 257 w 329"/>
                  <a:gd name="T5" fmla="*/ 7 h 328"/>
                  <a:gd name="T6" fmla="*/ 263 w 329"/>
                  <a:gd name="T7" fmla="*/ 66 h 328"/>
                  <a:gd name="T8" fmla="*/ 322 w 329"/>
                  <a:gd name="T9" fmla="*/ 71 h 328"/>
                  <a:gd name="T10" fmla="*/ 325 w 329"/>
                  <a:gd name="T11" fmla="*/ 80 h 328"/>
                  <a:gd name="T12" fmla="*/ 262 w 329"/>
                  <a:gd name="T13" fmla="*/ 142 h 328"/>
                  <a:gd name="T14" fmla="*/ 245 w 329"/>
                  <a:gd name="T15" fmla="*/ 149 h 328"/>
                  <a:gd name="T16" fmla="*/ 207 w 329"/>
                  <a:gd name="T17" fmla="*/ 145 h 328"/>
                  <a:gd name="T18" fmla="*/ 99 w 329"/>
                  <a:gd name="T19" fmla="*/ 253 h 328"/>
                  <a:gd name="T20" fmla="*/ 89 w 329"/>
                  <a:gd name="T21" fmla="*/ 309 h 328"/>
                  <a:gd name="T22" fmla="*/ 19 w 329"/>
                  <a:gd name="T23" fmla="*/ 309 h 328"/>
                  <a:gd name="T24" fmla="*/ 19 w 329"/>
                  <a:gd name="T25" fmla="*/ 239 h 328"/>
                  <a:gd name="T26" fmla="*/ 75 w 329"/>
                  <a:gd name="T27" fmla="*/ 230 h 328"/>
                  <a:gd name="T28" fmla="*/ 184 w 329"/>
                  <a:gd name="T29" fmla="*/ 121 h 328"/>
                  <a:gd name="T30" fmla="*/ 180 w 329"/>
                  <a:gd name="T31" fmla="*/ 84 h 328"/>
                  <a:gd name="T32" fmla="*/ 186 w 329"/>
                  <a:gd name="T33" fmla="*/ 67 h 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29" h="328">
                    <a:moveTo>
                      <a:pt x="186" y="67"/>
                    </a:moveTo>
                    <a:cubicBezTo>
                      <a:pt x="249" y="4"/>
                      <a:pt x="249" y="4"/>
                      <a:pt x="249" y="4"/>
                    </a:cubicBezTo>
                    <a:cubicBezTo>
                      <a:pt x="253" y="0"/>
                      <a:pt x="256" y="1"/>
                      <a:pt x="257" y="7"/>
                    </a:cubicBezTo>
                    <a:cubicBezTo>
                      <a:pt x="263" y="66"/>
                      <a:pt x="263" y="66"/>
                      <a:pt x="263" y="66"/>
                    </a:cubicBezTo>
                    <a:cubicBezTo>
                      <a:pt x="322" y="71"/>
                      <a:pt x="322" y="71"/>
                      <a:pt x="322" y="71"/>
                    </a:cubicBezTo>
                    <a:cubicBezTo>
                      <a:pt x="327" y="72"/>
                      <a:pt x="329" y="76"/>
                      <a:pt x="325" y="80"/>
                    </a:cubicBezTo>
                    <a:cubicBezTo>
                      <a:pt x="262" y="142"/>
                      <a:pt x="262" y="142"/>
                      <a:pt x="262" y="142"/>
                    </a:cubicBezTo>
                    <a:cubicBezTo>
                      <a:pt x="258" y="146"/>
                      <a:pt x="250" y="149"/>
                      <a:pt x="245" y="149"/>
                    </a:cubicBezTo>
                    <a:cubicBezTo>
                      <a:pt x="207" y="145"/>
                      <a:pt x="207" y="145"/>
                      <a:pt x="207" y="145"/>
                    </a:cubicBezTo>
                    <a:cubicBezTo>
                      <a:pt x="99" y="253"/>
                      <a:pt x="99" y="253"/>
                      <a:pt x="99" y="253"/>
                    </a:cubicBezTo>
                    <a:cubicBezTo>
                      <a:pt x="107" y="272"/>
                      <a:pt x="104" y="294"/>
                      <a:pt x="89" y="309"/>
                    </a:cubicBezTo>
                    <a:cubicBezTo>
                      <a:pt x="70" y="328"/>
                      <a:pt x="39" y="328"/>
                      <a:pt x="19" y="309"/>
                    </a:cubicBezTo>
                    <a:cubicBezTo>
                      <a:pt x="0" y="290"/>
                      <a:pt x="0" y="259"/>
                      <a:pt x="19" y="239"/>
                    </a:cubicBezTo>
                    <a:cubicBezTo>
                      <a:pt x="34" y="224"/>
                      <a:pt x="57" y="221"/>
                      <a:pt x="75" y="230"/>
                    </a:cubicBezTo>
                    <a:cubicBezTo>
                      <a:pt x="184" y="121"/>
                      <a:pt x="184" y="121"/>
                      <a:pt x="184" y="121"/>
                    </a:cubicBezTo>
                    <a:cubicBezTo>
                      <a:pt x="180" y="84"/>
                      <a:pt x="180" y="84"/>
                      <a:pt x="180" y="84"/>
                    </a:cubicBezTo>
                    <a:cubicBezTo>
                      <a:pt x="179" y="78"/>
                      <a:pt x="182" y="71"/>
                      <a:pt x="186" y="6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4400">
                  <a:defRPr/>
                </a:pPr>
                <a:endParaRPr lang="en-AU" sz="1800" kern="0">
                  <a:solidFill>
                    <a:srgbClr val="000000"/>
                  </a:solidFill>
                  <a:latin typeface="微软雅黑" panose="020B0503020204020204" charset="-122"/>
                  <a:ea typeface="Microsoft YaHei UI" panose="020B0503020204020204" charset="-122"/>
                </a:endParaRPr>
              </a:p>
            </p:txBody>
          </p:sp>
          <p:sp>
            <p:nvSpPr>
              <p:cNvPr id="42" name="Freeform 80"/>
              <p:cNvSpPr/>
              <p:nvPr/>
            </p:nvSpPr>
            <p:spPr bwMode="auto">
              <a:xfrm>
                <a:off x="1292225" y="3860800"/>
                <a:ext cx="261938" cy="261938"/>
              </a:xfrm>
              <a:custGeom>
                <a:avLst/>
                <a:gdLst>
                  <a:gd name="T0" fmla="*/ 170 w 340"/>
                  <a:gd name="T1" fmla="*/ 73 h 340"/>
                  <a:gd name="T2" fmla="*/ 212 w 340"/>
                  <a:gd name="T3" fmla="*/ 83 h 340"/>
                  <a:gd name="T4" fmla="*/ 266 w 340"/>
                  <a:gd name="T5" fmla="*/ 30 h 340"/>
                  <a:gd name="T6" fmla="*/ 170 w 340"/>
                  <a:gd name="T7" fmla="*/ 0 h 340"/>
                  <a:gd name="T8" fmla="*/ 0 w 340"/>
                  <a:gd name="T9" fmla="*/ 170 h 340"/>
                  <a:gd name="T10" fmla="*/ 170 w 340"/>
                  <a:gd name="T11" fmla="*/ 340 h 340"/>
                  <a:gd name="T12" fmla="*/ 340 w 340"/>
                  <a:gd name="T13" fmla="*/ 170 h 340"/>
                  <a:gd name="T14" fmla="*/ 311 w 340"/>
                  <a:gd name="T15" fmla="*/ 76 h 340"/>
                  <a:gd name="T16" fmla="*/ 258 w 340"/>
                  <a:gd name="T17" fmla="*/ 130 h 340"/>
                  <a:gd name="T18" fmla="*/ 267 w 340"/>
                  <a:gd name="T19" fmla="*/ 170 h 340"/>
                  <a:gd name="T20" fmla="*/ 170 w 340"/>
                  <a:gd name="T21" fmla="*/ 267 h 340"/>
                  <a:gd name="T22" fmla="*/ 73 w 340"/>
                  <a:gd name="T23" fmla="*/ 170 h 340"/>
                  <a:gd name="T24" fmla="*/ 170 w 340"/>
                  <a:gd name="T25" fmla="*/ 73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40" h="340">
                    <a:moveTo>
                      <a:pt x="170" y="73"/>
                    </a:moveTo>
                    <a:cubicBezTo>
                      <a:pt x="185" y="73"/>
                      <a:pt x="199" y="77"/>
                      <a:pt x="212" y="83"/>
                    </a:cubicBezTo>
                    <a:cubicBezTo>
                      <a:pt x="266" y="30"/>
                      <a:pt x="266" y="30"/>
                      <a:pt x="266" y="30"/>
                    </a:cubicBezTo>
                    <a:cubicBezTo>
                      <a:pt x="238" y="11"/>
                      <a:pt x="205" y="0"/>
                      <a:pt x="170" y="0"/>
                    </a:cubicBezTo>
                    <a:cubicBezTo>
                      <a:pt x="76" y="0"/>
                      <a:pt x="0" y="76"/>
                      <a:pt x="0" y="170"/>
                    </a:cubicBezTo>
                    <a:cubicBezTo>
                      <a:pt x="0" y="264"/>
                      <a:pt x="76" y="340"/>
                      <a:pt x="170" y="340"/>
                    </a:cubicBezTo>
                    <a:cubicBezTo>
                      <a:pt x="264" y="340"/>
                      <a:pt x="340" y="264"/>
                      <a:pt x="340" y="170"/>
                    </a:cubicBezTo>
                    <a:cubicBezTo>
                      <a:pt x="340" y="135"/>
                      <a:pt x="329" y="103"/>
                      <a:pt x="311" y="76"/>
                    </a:cubicBezTo>
                    <a:cubicBezTo>
                      <a:pt x="258" y="130"/>
                      <a:pt x="258" y="130"/>
                      <a:pt x="258" y="130"/>
                    </a:cubicBezTo>
                    <a:cubicBezTo>
                      <a:pt x="264" y="142"/>
                      <a:pt x="267" y="156"/>
                      <a:pt x="267" y="170"/>
                    </a:cubicBezTo>
                    <a:cubicBezTo>
                      <a:pt x="267" y="223"/>
                      <a:pt x="223" y="267"/>
                      <a:pt x="170" y="267"/>
                    </a:cubicBezTo>
                    <a:cubicBezTo>
                      <a:pt x="117" y="267"/>
                      <a:pt x="73" y="223"/>
                      <a:pt x="73" y="170"/>
                    </a:cubicBezTo>
                    <a:cubicBezTo>
                      <a:pt x="73" y="117"/>
                      <a:pt x="117" y="73"/>
                      <a:pt x="170" y="7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4400">
                  <a:defRPr/>
                </a:pPr>
                <a:endParaRPr lang="en-AU" sz="1800" kern="0">
                  <a:solidFill>
                    <a:srgbClr val="000000"/>
                  </a:solidFill>
                  <a:latin typeface="微软雅黑" panose="020B0503020204020204" charset="-122"/>
                  <a:ea typeface="Microsoft YaHei UI" panose="020B0503020204020204" charset="-122"/>
                </a:endParaRPr>
              </a:p>
            </p:txBody>
          </p:sp>
        </p:grpSp>
        <p:grpSp>
          <p:nvGrpSpPr>
            <p:cNvPr id="43" name="Group 213"/>
            <p:cNvGrpSpPr/>
            <p:nvPr/>
          </p:nvGrpSpPr>
          <p:grpSpPr>
            <a:xfrm>
              <a:off x="10991" y="5091"/>
              <a:ext cx="391" cy="361"/>
              <a:chOff x="2900363" y="5486400"/>
              <a:chExt cx="438150" cy="404813"/>
            </a:xfrm>
            <a:solidFill>
              <a:schemeClr val="bg1"/>
            </a:solidFill>
          </p:grpSpPr>
          <p:sp>
            <p:nvSpPr>
              <p:cNvPr id="44" name="Freeform 203"/>
              <p:cNvSpPr>
                <a:spLocks noEditPoints="1"/>
              </p:cNvSpPr>
              <p:nvPr/>
            </p:nvSpPr>
            <p:spPr bwMode="auto">
              <a:xfrm>
                <a:off x="3151188" y="5486400"/>
                <a:ext cx="187325" cy="195263"/>
              </a:xfrm>
              <a:custGeom>
                <a:avLst/>
                <a:gdLst>
                  <a:gd name="T0" fmla="*/ 240 w 245"/>
                  <a:gd name="T1" fmla="*/ 155 h 254"/>
                  <a:gd name="T2" fmla="*/ 211 w 245"/>
                  <a:gd name="T3" fmla="*/ 137 h 254"/>
                  <a:gd name="T4" fmla="*/ 211 w 245"/>
                  <a:gd name="T5" fmla="*/ 118 h 254"/>
                  <a:gd name="T6" fmla="*/ 207 w 245"/>
                  <a:gd name="T7" fmla="*/ 100 h 254"/>
                  <a:gd name="T8" fmla="*/ 231 w 245"/>
                  <a:gd name="T9" fmla="*/ 76 h 254"/>
                  <a:gd name="T10" fmla="*/ 232 w 245"/>
                  <a:gd name="T11" fmla="*/ 64 h 254"/>
                  <a:gd name="T12" fmla="*/ 217 w 245"/>
                  <a:gd name="T13" fmla="*/ 43 h 254"/>
                  <a:gd name="T14" fmla="*/ 205 w 245"/>
                  <a:gd name="T15" fmla="*/ 40 h 254"/>
                  <a:gd name="T16" fmla="*/ 175 w 245"/>
                  <a:gd name="T17" fmla="*/ 55 h 254"/>
                  <a:gd name="T18" fmla="*/ 141 w 245"/>
                  <a:gd name="T19" fmla="*/ 40 h 254"/>
                  <a:gd name="T20" fmla="*/ 133 w 245"/>
                  <a:gd name="T21" fmla="*/ 7 h 254"/>
                  <a:gd name="T22" fmla="*/ 123 w 245"/>
                  <a:gd name="T23" fmla="*/ 1 h 254"/>
                  <a:gd name="T24" fmla="*/ 96 w 245"/>
                  <a:gd name="T25" fmla="*/ 3 h 254"/>
                  <a:gd name="T26" fmla="*/ 88 w 245"/>
                  <a:gd name="T27" fmla="*/ 12 h 254"/>
                  <a:gd name="T28" fmla="*/ 86 w 245"/>
                  <a:gd name="T29" fmla="*/ 46 h 254"/>
                  <a:gd name="T30" fmla="*/ 57 w 245"/>
                  <a:gd name="T31" fmla="*/ 68 h 254"/>
                  <a:gd name="T32" fmla="*/ 24 w 245"/>
                  <a:gd name="T33" fmla="*/ 59 h 254"/>
                  <a:gd name="T34" fmla="*/ 13 w 245"/>
                  <a:gd name="T35" fmla="*/ 64 h 254"/>
                  <a:gd name="T36" fmla="*/ 2 w 245"/>
                  <a:gd name="T37" fmla="*/ 88 h 254"/>
                  <a:gd name="T38" fmla="*/ 6 w 245"/>
                  <a:gd name="T39" fmla="*/ 99 h 254"/>
                  <a:gd name="T40" fmla="*/ 34 w 245"/>
                  <a:gd name="T41" fmla="*/ 118 h 254"/>
                  <a:gd name="T42" fmla="*/ 34 w 245"/>
                  <a:gd name="T43" fmla="*/ 136 h 254"/>
                  <a:gd name="T44" fmla="*/ 38 w 245"/>
                  <a:gd name="T45" fmla="*/ 155 h 254"/>
                  <a:gd name="T46" fmla="*/ 14 w 245"/>
                  <a:gd name="T47" fmla="*/ 179 h 254"/>
                  <a:gd name="T48" fmla="*/ 13 w 245"/>
                  <a:gd name="T49" fmla="*/ 190 h 254"/>
                  <a:gd name="T50" fmla="*/ 28 w 245"/>
                  <a:gd name="T51" fmla="*/ 212 h 254"/>
                  <a:gd name="T52" fmla="*/ 40 w 245"/>
                  <a:gd name="T53" fmla="*/ 215 h 254"/>
                  <a:gd name="T54" fmla="*/ 70 w 245"/>
                  <a:gd name="T55" fmla="*/ 199 h 254"/>
                  <a:gd name="T56" fmla="*/ 104 w 245"/>
                  <a:gd name="T57" fmla="*/ 214 h 254"/>
                  <a:gd name="T58" fmla="*/ 113 w 245"/>
                  <a:gd name="T59" fmla="*/ 247 h 254"/>
                  <a:gd name="T60" fmla="*/ 122 w 245"/>
                  <a:gd name="T61" fmla="*/ 254 h 254"/>
                  <a:gd name="T62" fmla="*/ 149 w 245"/>
                  <a:gd name="T63" fmla="*/ 251 h 254"/>
                  <a:gd name="T64" fmla="*/ 157 w 245"/>
                  <a:gd name="T65" fmla="*/ 243 h 254"/>
                  <a:gd name="T66" fmla="*/ 159 w 245"/>
                  <a:gd name="T67" fmla="*/ 209 h 254"/>
                  <a:gd name="T68" fmla="*/ 188 w 245"/>
                  <a:gd name="T69" fmla="*/ 187 h 254"/>
                  <a:gd name="T70" fmla="*/ 221 w 245"/>
                  <a:gd name="T71" fmla="*/ 196 h 254"/>
                  <a:gd name="T72" fmla="*/ 232 w 245"/>
                  <a:gd name="T73" fmla="*/ 191 h 254"/>
                  <a:gd name="T74" fmla="*/ 243 w 245"/>
                  <a:gd name="T75" fmla="*/ 167 h 254"/>
                  <a:gd name="T76" fmla="*/ 240 w 245"/>
                  <a:gd name="T77" fmla="*/ 155 h 254"/>
                  <a:gd name="T78" fmla="*/ 127 w 245"/>
                  <a:gd name="T79" fmla="*/ 174 h 254"/>
                  <a:gd name="T80" fmla="*/ 76 w 245"/>
                  <a:gd name="T81" fmla="*/ 132 h 254"/>
                  <a:gd name="T82" fmla="*/ 118 w 245"/>
                  <a:gd name="T83" fmla="*/ 80 h 254"/>
                  <a:gd name="T84" fmla="*/ 170 w 245"/>
                  <a:gd name="T85" fmla="*/ 123 h 254"/>
                  <a:gd name="T86" fmla="*/ 127 w 245"/>
                  <a:gd name="T87" fmla="*/ 17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45" h="254">
                    <a:moveTo>
                      <a:pt x="240" y="155"/>
                    </a:moveTo>
                    <a:cubicBezTo>
                      <a:pt x="211" y="137"/>
                      <a:pt x="211" y="137"/>
                      <a:pt x="211" y="137"/>
                    </a:cubicBezTo>
                    <a:cubicBezTo>
                      <a:pt x="212" y="131"/>
                      <a:pt x="212" y="124"/>
                      <a:pt x="211" y="118"/>
                    </a:cubicBezTo>
                    <a:cubicBezTo>
                      <a:pt x="210" y="112"/>
                      <a:pt x="209" y="106"/>
                      <a:pt x="207" y="100"/>
                    </a:cubicBezTo>
                    <a:cubicBezTo>
                      <a:pt x="231" y="76"/>
                      <a:pt x="231" y="76"/>
                      <a:pt x="231" y="76"/>
                    </a:cubicBezTo>
                    <a:cubicBezTo>
                      <a:pt x="234" y="73"/>
                      <a:pt x="235" y="68"/>
                      <a:pt x="232" y="64"/>
                    </a:cubicBezTo>
                    <a:cubicBezTo>
                      <a:pt x="217" y="43"/>
                      <a:pt x="217" y="43"/>
                      <a:pt x="217" y="43"/>
                    </a:cubicBezTo>
                    <a:cubicBezTo>
                      <a:pt x="214" y="39"/>
                      <a:pt x="209" y="38"/>
                      <a:pt x="205" y="40"/>
                    </a:cubicBezTo>
                    <a:cubicBezTo>
                      <a:pt x="175" y="55"/>
                      <a:pt x="175" y="55"/>
                      <a:pt x="175" y="55"/>
                    </a:cubicBezTo>
                    <a:cubicBezTo>
                      <a:pt x="165" y="48"/>
                      <a:pt x="154" y="43"/>
                      <a:pt x="141" y="40"/>
                    </a:cubicBezTo>
                    <a:cubicBezTo>
                      <a:pt x="133" y="7"/>
                      <a:pt x="133" y="7"/>
                      <a:pt x="133" y="7"/>
                    </a:cubicBezTo>
                    <a:cubicBezTo>
                      <a:pt x="132" y="3"/>
                      <a:pt x="127" y="0"/>
                      <a:pt x="123" y="1"/>
                    </a:cubicBezTo>
                    <a:cubicBezTo>
                      <a:pt x="96" y="3"/>
                      <a:pt x="96" y="3"/>
                      <a:pt x="96" y="3"/>
                    </a:cubicBezTo>
                    <a:cubicBezTo>
                      <a:pt x="92" y="4"/>
                      <a:pt x="89" y="8"/>
                      <a:pt x="88" y="12"/>
                    </a:cubicBezTo>
                    <a:cubicBezTo>
                      <a:pt x="86" y="46"/>
                      <a:pt x="86" y="46"/>
                      <a:pt x="86" y="46"/>
                    </a:cubicBezTo>
                    <a:cubicBezTo>
                      <a:pt x="75" y="51"/>
                      <a:pt x="65" y="59"/>
                      <a:pt x="57" y="68"/>
                    </a:cubicBezTo>
                    <a:cubicBezTo>
                      <a:pt x="24" y="59"/>
                      <a:pt x="24" y="59"/>
                      <a:pt x="24" y="59"/>
                    </a:cubicBezTo>
                    <a:cubicBezTo>
                      <a:pt x="20" y="58"/>
                      <a:pt x="15" y="60"/>
                      <a:pt x="13" y="64"/>
                    </a:cubicBezTo>
                    <a:cubicBezTo>
                      <a:pt x="2" y="88"/>
                      <a:pt x="2" y="88"/>
                      <a:pt x="2" y="88"/>
                    </a:cubicBezTo>
                    <a:cubicBezTo>
                      <a:pt x="0" y="92"/>
                      <a:pt x="2" y="97"/>
                      <a:pt x="6" y="99"/>
                    </a:cubicBezTo>
                    <a:cubicBezTo>
                      <a:pt x="34" y="118"/>
                      <a:pt x="34" y="118"/>
                      <a:pt x="34" y="118"/>
                    </a:cubicBezTo>
                    <a:cubicBezTo>
                      <a:pt x="34" y="124"/>
                      <a:pt x="34" y="130"/>
                      <a:pt x="34" y="136"/>
                    </a:cubicBezTo>
                    <a:cubicBezTo>
                      <a:pt x="35" y="143"/>
                      <a:pt x="36" y="149"/>
                      <a:pt x="38" y="155"/>
                    </a:cubicBezTo>
                    <a:cubicBezTo>
                      <a:pt x="14" y="179"/>
                      <a:pt x="14" y="179"/>
                      <a:pt x="14" y="179"/>
                    </a:cubicBezTo>
                    <a:cubicBezTo>
                      <a:pt x="11" y="182"/>
                      <a:pt x="10" y="187"/>
                      <a:pt x="13" y="190"/>
                    </a:cubicBezTo>
                    <a:cubicBezTo>
                      <a:pt x="28" y="212"/>
                      <a:pt x="28" y="212"/>
                      <a:pt x="28" y="212"/>
                    </a:cubicBezTo>
                    <a:cubicBezTo>
                      <a:pt x="31" y="215"/>
                      <a:pt x="36" y="217"/>
                      <a:pt x="40" y="215"/>
                    </a:cubicBezTo>
                    <a:cubicBezTo>
                      <a:pt x="70" y="199"/>
                      <a:pt x="70" y="199"/>
                      <a:pt x="70" y="199"/>
                    </a:cubicBezTo>
                    <a:cubicBezTo>
                      <a:pt x="80" y="206"/>
                      <a:pt x="92" y="212"/>
                      <a:pt x="104" y="214"/>
                    </a:cubicBezTo>
                    <a:cubicBezTo>
                      <a:pt x="113" y="247"/>
                      <a:pt x="113" y="247"/>
                      <a:pt x="113" y="247"/>
                    </a:cubicBezTo>
                    <a:cubicBezTo>
                      <a:pt x="114" y="251"/>
                      <a:pt x="118" y="254"/>
                      <a:pt x="122" y="254"/>
                    </a:cubicBezTo>
                    <a:cubicBezTo>
                      <a:pt x="149" y="251"/>
                      <a:pt x="149" y="251"/>
                      <a:pt x="149" y="251"/>
                    </a:cubicBezTo>
                    <a:cubicBezTo>
                      <a:pt x="153" y="251"/>
                      <a:pt x="157" y="247"/>
                      <a:pt x="157" y="243"/>
                    </a:cubicBezTo>
                    <a:cubicBezTo>
                      <a:pt x="159" y="209"/>
                      <a:pt x="159" y="209"/>
                      <a:pt x="159" y="209"/>
                    </a:cubicBezTo>
                    <a:cubicBezTo>
                      <a:pt x="170" y="203"/>
                      <a:pt x="180" y="196"/>
                      <a:pt x="188" y="187"/>
                    </a:cubicBezTo>
                    <a:cubicBezTo>
                      <a:pt x="221" y="196"/>
                      <a:pt x="221" y="196"/>
                      <a:pt x="221" y="196"/>
                    </a:cubicBezTo>
                    <a:cubicBezTo>
                      <a:pt x="226" y="197"/>
                      <a:pt x="230" y="195"/>
                      <a:pt x="232" y="191"/>
                    </a:cubicBezTo>
                    <a:cubicBezTo>
                      <a:pt x="243" y="167"/>
                      <a:pt x="243" y="167"/>
                      <a:pt x="243" y="167"/>
                    </a:cubicBezTo>
                    <a:cubicBezTo>
                      <a:pt x="245" y="163"/>
                      <a:pt x="243" y="158"/>
                      <a:pt x="240" y="155"/>
                    </a:cubicBezTo>
                    <a:close/>
                    <a:moveTo>
                      <a:pt x="127" y="174"/>
                    </a:moveTo>
                    <a:cubicBezTo>
                      <a:pt x="102" y="177"/>
                      <a:pt x="78" y="158"/>
                      <a:pt x="76" y="132"/>
                    </a:cubicBezTo>
                    <a:cubicBezTo>
                      <a:pt x="73" y="106"/>
                      <a:pt x="92" y="83"/>
                      <a:pt x="118" y="80"/>
                    </a:cubicBezTo>
                    <a:cubicBezTo>
                      <a:pt x="144" y="78"/>
                      <a:pt x="167" y="97"/>
                      <a:pt x="170" y="123"/>
                    </a:cubicBezTo>
                    <a:cubicBezTo>
                      <a:pt x="172" y="148"/>
                      <a:pt x="153" y="172"/>
                      <a:pt x="127" y="17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4400">
                  <a:defRPr/>
                </a:pPr>
                <a:endParaRPr lang="en-AU" sz="1800" kern="0">
                  <a:solidFill>
                    <a:srgbClr val="000000"/>
                  </a:solidFill>
                  <a:latin typeface="微软雅黑" panose="020B0503020204020204" charset="-122"/>
                  <a:ea typeface="Microsoft YaHei UI" panose="020B0503020204020204" charset="-122"/>
                </a:endParaRPr>
              </a:p>
            </p:txBody>
          </p:sp>
          <p:sp>
            <p:nvSpPr>
              <p:cNvPr id="45" name="Freeform 204"/>
              <p:cNvSpPr>
                <a:spLocks noEditPoints="1"/>
              </p:cNvSpPr>
              <p:nvPr/>
            </p:nvSpPr>
            <p:spPr bwMode="auto">
              <a:xfrm>
                <a:off x="2900363" y="5572125"/>
                <a:ext cx="317500" cy="319088"/>
              </a:xfrm>
              <a:custGeom>
                <a:avLst/>
                <a:gdLst>
                  <a:gd name="T0" fmla="*/ 413 w 414"/>
                  <a:gd name="T1" fmla="*/ 171 h 415"/>
                  <a:gd name="T2" fmla="*/ 398 w 414"/>
                  <a:gd name="T3" fmla="*/ 124 h 415"/>
                  <a:gd name="T4" fmla="*/ 385 w 414"/>
                  <a:gd name="T5" fmla="*/ 116 h 415"/>
                  <a:gd name="T6" fmla="*/ 331 w 414"/>
                  <a:gd name="T7" fmla="*/ 125 h 415"/>
                  <a:gd name="T8" fmla="*/ 312 w 414"/>
                  <a:gd name="T9" fmla="*/ 102 h 415"/>
                  <a:gd name="T10" fmla="*/ 332 w 414"/>
                  <a:gd name="T11" fmla="*/ 51 h 415"/>
                  <a:gd name="T12" fmla="*/ 327 w 414"/>
                  <a:gd name="T13" fmla="*/ 36 h 415"/>
                  <a:gd name="T14" fmla="*/ 283 w 414"/>
                  <a:gd name="T15" fmla="*/ 13 h 415"/>
                  <a:gd name="T16" fmla="*/ 268 w 414"/>
                  <a:gd name="T17" fmla="*/ 17 h 415"/>
                  <a:gd name="T18" fmla="*/ 236 w 414"/>
                  <a:gd name="T19" fmla="*/ 62 h 415"/>
                  <a:gd name="T20" fmla="*/ 207 w 414"/>
                  <a:gd name="T21" fmla="*/ 59 h 415"/>
                  <a:gd name="T22" fmla="*/ 184 w 414"/>
                  <a:gd name="T23" fmla="*/ 8 h 415"/>
                  <a:gd name="T24" fmla="*/ 171 w 414"/>
                  <a:gd name="T25" fmla="*/ 2 h 415"/>
                  <a:gd name="T26" fmla="*/ 124 w 414"/>
                  <a:gd name="T27" fmla="*/ 16 h 415"/>
                  <a:gd name="T28" fmla="*/ 116 w 414"/>
                  <a:gd name="T29" fmla="*/ 29 h 415"/>
                  <a:gd name="T30" fmla="*/ 125 w 414"/>
                  <a:gd name="T31" fmla="*/ 84 h 415"/>
                  <a:gd name="T32" fmla="*/ 102 w 414"/>
                  <a:gd name="T33" fmla="*/ 102 h 415"/>
                  <a:gd name="T34" fmla="*/ 50 w 414"/>
                  <a:gd name="T35" fmla="*/ 83 h 415"/>
                  <a:gd name="T36" fmla="*/ 36 w 414"/>
                  <a:gd name="T37" fmla="*/ 88 h 415"/>
                  <a:gd name="T38" fmla="*/ 13 w 414"/>
                  <a:gd name="T39" fmla="*/ 131 h 415"/>
                  <a:gd name="T40" fmla="*/ 16 w 414"/>
                  <a:gd name="T41" fmla="*/ 146 h 415"/>
                  <a:gd name="T42" fmla="*/ 61 w 414"/>
                  <a:gd name="T43" fmla="*/ 178 h 415"/>
                  <a:gd name="T44" fmla="*/ 58 w 414"/>
                  <a:gd name="T45" fmla="*/ 208 h 415"/>
                  <a:gd name="T46" fmla="*/ 8 w 414"/>
                  <a:gd name="T47" fmla="*/ 230 h 415"/>
                  <a:gd name="T48" fmla="*/ 2 w 414"/>
                  <a:gd name="T49" fmla="*/ 244 h 415"/>
                  <a:gd name="T50" fmla="*/ 16 w 414"/>
                  <a:gd name="T51" fmla="*/ 291 h 415"/>
                  <a:gd name="T52" fmla="*/ 29 w 414"/>
                  <a:gd name="T53" fmla="*/ 299 h 415"/>
                  <a:gd name="T54" fmla="*/ 83 w 414"/>
                  <a:gd name="T55" fmla="*/ 290 h 415"/>
                  <a:gd name="T56" fmla="*/ 102 w 414"/>
                  <a:gd name="T57" fmla="*/ 313 h 415"/>
                  <a:gd name="T58" fmla="*/ 82 w 414"/>
                  <a:gd name="T59" fmla="*/ 364 h 415"/>
                  <a:gd name="T60" fmla="*/ 88 w 414"/>
                  <a:gd name="T61" fmla="*/ 379 h 415"/>
                  <a:gd name="T62" fmla="*/ 131 w 414"/>
                  <a:gd name="T63" fmla="*/ 402 h 415"/>
                  <a:gd name="T64" fmla="*/ 146 w 414"/>
                  <a:gd name="T65" fmla="*/ 398 h 415"/>
                  <a:gd name="T66" fmla="*/ 178 w 414"/>
                  <a:gd name="T67" fmla="*/ 353 h 415"/>
                  <a:gd name="T68" fmla="*/ 207 w 414"/>
                  <a:gd name="T69" fmla="*/ 356 h 415"/>
                  <a:gd name="T70" fmla="*/ 230 w 414"/>
                  <a:gd name="T71" fmla="*/ 407 h 415"/>
                  <a:gd name="T72" fmla="*/ 244 w 414"/>
                  <a:gd name="T73" fmla="*/ 413 h 415"/>
                  <a:gd name="T74" fmla="*/ 291 w 414"/>
                  <a:gd name="T75" fmla="*/ 399 h 415"/>
                  <a:gd name="T76" fmla="*/ 299 w 414"/>
                  <a:gd name="T77" fmla="*/ 386 h 415"/>
                  <a:gd name="T78" fmla="*/ 290 w 414"/>
                  <a:gd name="T79" fmla="*/ 331 h 415"/>
                  <a:gd name="T80" fmla="*/ 312 w 414"/>
                  <a:gd name="T81" fmla="*/ 312 h 415"/>
                  <a:gd name="T82" fmla="*/ 364 w 414"/>
                  <a:gd name="T83" fmla="*/ 332 h 415"/>
                  <a:gd name="T84" fmla="*/ 378 w 414"/>
                  <a:gd name="T85" fmla="*/ 327 h 415"/>
                  <a:gd name="T86" fmla="*/ 401 w 414"/>
                  <a:gd name="T87" fmla="*/ 284 h 415"/>
                  <a:gd name="T88" fmla="*/ 398 w 414"/>
                  <a:gd name="T89" fmla="*/ 269 h 415"/>
                  <a:gd name="T90" fmla="*/ 353 w 414"/>
                  <a:gd name="T91" fmla="*/ 237 h 415"/>
                  <a:gd name="T92" fmla="*/ 356 w 414"/>
                  <a:gd name="T93" fmla="*/ 207 h 415"/>
                  <a:gd name="T94" fmla="*/ 406 w 414"/>
                  <a:gd name="T95" fmla="*/ 185 h 415"/>
                  <a:gd name="T96" fmla="*/ 413 w 414"/>
                  <a:gd name="T97" fmla="*/ 171 h 415"/>
                  <a:gd name="T98" fmla="*/ 233 w 414"/>
                  <a:gd name="T99" fmla="*/ 293 h 415"/>
                  <a:gd name="T100" fmla="*/ 122 w 414"/>
                  <a:gd name="T101" fmla="*/ 233 h 415"/>
                  <a:gd name="T102" fmla="*/ 181 w 414"/>
                  <a:gd name="T103" fmla="*/ 122 h 415"/>
                  <a:gd name="T104" fmla="*/ 293 w 414"/>
                  <a:gd name="T105" fmla="*/ 182 h 415"/>
                  <a:gd name="T106" fmla="*/ 233 w 414"/>
                  <a:gd name="T107" fmla="*/ 293 h 4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14" h="415">
                    <a:moveTo>
                      <a:pt x="413" y="171"/>
                    </a:moveTo>
                    <a:cubicBezTo>
                      <a:pt x="398" y="124"/>
                      <a:pt x="398" y="124"/>
                      <a:pt x="398" y="124"/>
                    </a:cubicBezTo>
                    <a:cubicBezTo>
                      <a:pt x="397" y="119"/>
                      <a:pt x="391" y="115"/>
                      <a:pt x="385" y="116"/>
                    </a:cubicBezTo>
                    <a:cubicBezTo>
                      <a:pt x="331" y="125"/>
                      <a:pt x="331" y="125"/>
                      <a:pt x="331" y="125"/>
                    </a:cubicBezTo>
                    <a:cubicBezTo>
                      <a:pt x="325" y="117"/>
                      <a:pt x="319" y="109"/>
                      <a:pt x="312" y="102"/>
                    </a:cubicBezTo>
                    <a:cubicBezTo>
                      <a:pt x="332" y="51"/>
                      <a:pt x="332" y="51"/>
                      <a:pt x="332" y="51"/>
                    </a:cubicBezTo>
                    <a:cubicBezTo>
                      <a:pt x="334" y="45"/>
                      <a:pt x="332" y="39"/>
                      <a:pt x="327" y="36"/>
                    </a:cubicBezTo>
                    <a:cubicBezTo>
                      <a:pt x="283" y="13"/>
                      <a:pt x="283" y="13"/>
                      <a:pt x="283" y="13"/>
                    </a:cubicBezTo>
                    <a:cubicBezTo>
                      <a:pt x="278" y="10"/>
                      <a:pt x="272" y="12"/>
                      <a:pt x="268" y="17"/>
                    </a:cubicBezTo>
                    <a:cubicBezTo>
                      <a:pt x="236" y="62"/>
                      <a:pt x="236" y="62"/>
                      <a:pt x="236" y="62"/>
                    </a:cubicBezTo>
                    <a:cubicBezTo>
                      <a:pt x="227" y="60"/>
                      <a:pt x="217" y="59"/>
                      <a:pt x="207" y="59"/>
                    </a:cubicBezTo>
                    <a:cubicBezTo>
                      <a:pt x="184" y="8"/>
                      <a:pt x="184" y="8"/>
                      <a:pt x="184" y="8"/>
                    </a:cubicBezTo>
                    <a:cubicBezTo>
                      <a:pt x="182" y="3"/>
                      <a:pt x="176" y="0"/>
                      <a:pt x="171" y="2"/>
                    </a:cubicBezTo>
                    <a:cubicBezTo>
                      <a:pt x="124" y="16"/>
                      <a:pt x="124" y="16"/>
                      <a:pt x="124" y="16"/>
                    </a:cubicBezTo>
                    <a:cubicBezTo>
                      <a:pt x="118" y="18"/>
                      <a:pt x="115" y="24"/>
                      <a:pt x="116" y="29"/>
                    </a:cubicBezTo>
                    <a:cubicBezTo>
                      <a:pt x="125" y="84"/>
                      <a:pt x="125" y="84"/>
                      <a:pt x="125" y="84"/>
                    </a:cubicBezTo>
                    <a:cubicBezTo>
                      <a:pt x="116" y="89"/>
                      <a:pt x="109" y="95"/>
                      <a:pt x="102" y="102"/>
                    </a:cubicBezTo>
                    <a:cubicBezTo>
                      <a:pt x="50" y="83"/>
                      <a:pt x="50" y="83"/>
                      <a:pt x="50" y="83"/>
                    </a:cubicBezTo>
                    <a:cubicBezTo>
                      <a:pt x="45" y="81"/>
                      <a:pt x="39" y="83"/>
                      <a:pt x="36" y="88"/>
                    </a:cubicBezTo>
                    <a:cubicBezTo>
                      <a:pt x="13" y="131"/>
                      <a:pt x="13" y="131"/>
                      <a:pt x="13" y="131"/>
                    </a:cubicBezTo>
                    <a:cubicBezTo>
                      <a:pt x="10" y="136"/>
                      <a:pt x="12" y="143"/>
                      <a:pt x="16" y="146"/>
                    </a:cubicBezTo>
                    <a:cubicBezTo>
                      <a:pt x="61" y="178"/>
                      <a:pt x="61" y="178"/>
                      <a:pt x="61" y="178"/>
                    </a:cubicBezTo>
                    <a:cubicBezTo>
                      <a:pt x="59" y="188"/>
                      <a:pt x="58" y="198"/>
                      <a:pt x="58" y="208"/>
                    </a:cubicBezTo>
                    <a:cubicBezTo>
                      <a:pt x="8" y="230"/>
                      <a:pt x="8" y="230"/>
                      <a:pt x="8" y="230"/>
                    </a:cubicBezTo>
                    <a:cubicBezTo>
                      <a:pt x="3" y="232"/>
                      <a:pt x="0" y="239"/>
                      <a:pt x="2" y="244"/>
                    </a:cubicBezTo>
                    <a:cubicBezTo>
                      <a:pt x="16" y="291"/>
                      <a:pt x="16" y="291"/>
                      <a:pt x="16" y="291"/>
                    </a:cubicBezTo>
                    <a:cubicBezTo>
                      <a:pt x="18" y="296"/>
                      <a:pt x="23" y="300"/>
                      <a:pt x="29" y="299"/>
                    </a:cubicBezTo>
                    <a:cubicBezTo>
                      <a:pt x="83" y="290"/>
                      <a:pt x="83" y="290"/>
                      <a:pt x="83" y="290"/>
                    </a:cubicBezTo>
                    <a:cubicBezTo>
                      <a:pt x="89" y="298"/>
                      <a:pt x="95" y="306"/>
                      <a:pt x="102" y="313"/>
                    </a:cubicBezTo>
                    <a:cubicBezTo>
                      <a:pt x="82" y="364"/>
                      <a:pt x="82" y="364"/>
                      <a:pt x="82" y="364"/>
                    </a:cubicBezTo>
                    <a:cubicBezTo>
                      <a:pt x="80" y="370"/>
                      <a:pt x="83" y="376"/>
                      <a:pt x="88" y="379"/>
                    </a:cubicBezTo>
                    <a:cubicBezTo>
                      <a:pt x="131" y="402"/>
                      <a:pt x="131" y="402"/>
                      <a:pt x="131" y="402"/>
                    </a:cubicBezTo>
                    <a:cubicBezTo>
                      <a:pt x="136" y="404"/>
                      <a:pt x="143" y="403"/>
                      <a:pt x="146" y="398"/>
                    </a:cubicBezTo>
                    <a:cubicBezTo>
                      <a:pt x="178" y="353"/>
                      <a:pt x="178" y="353"/>
                      <a:pt x="178" y="353"/>
                    </a:cubicBezTo>
                    <a:cubicBezTo>
                      <a:pt x="187" y="355"/>
                      <a:pt x="197" y="356"/>
                      <a:pt x="207" y="356"/>
                    </a:cubicBezTo>
                    <a:cubicBezTo>
                      <a:pt x="230" y="407"/>
                      <a:pt x="230" y="407"/>
                      <a:pt x="230" y="407"/>
                    </a:cubicBezTo>
                    <a:cubicBezTo>
                      <a:pt x="232" y="412"/>
                      <a:pt x="238" y="415"/>
                      <a:pt x="244" y="413"/>
                    </a:cubicBezTo>
                    <a:cubicBezTo>
                      <a:pt x="291" y="399"/>
                      <a:pt x="291" y="399"/>
                      <a:pt x="291" y="399"/>
                    </a:cubicBezTo>
                    <a:cubicBezTo>
                      <a:pt x="296" y="397"/>
                      <a:pt x="300" y="391"/>
                      <a:pt x="299" y="386"/>
                    </a:cubicBezTo>
                    <a:cubicBezTo>
                      <a:pt x="290" y="331"/>
                      <a:pt x="290" y="331"/>
                      <a:pt x="290" y="331"/>
                    </a:cubicBezTo>
                    <a:cubicBezTo>
                      <a:pt x="298" y="326"/>
                      <a:pt x="306" y="319"/>
                      <a:pt x="312" y="312"/>
                    </a:cubicBezTo>
                    <a:cubicBezTo>
                      <a:pt x="364" y="332"/>
                      <a:pt x="364" y="332"/>
                      <a:pt x="364" y="332"/>
                    </a:cubicBezTo>
                    <a:cubicBezTo>
                      <a:pt x="369" y="334"/>
                      <a:pt x="376" y="332"/>
                      <a:pt x="378" y="327"/>
                    </a:cubicBezTo>
                    <a:cubicBezTo>
                      <a:pt x="401" y="284"/>
                      <a:pt x="401" y="284"/>
                      <a:pt x="401" y="284"/>
                    </a:cubicBezTo>
                    <a:cubicBezTo>
                      <a:pt x="404" y="279"/>
                      <a:pt x="403" y="272"/>
                      <a:pt x="398" y="269"/>
                    </a:cubicBezTo>
                    <a:cubicBezTo>
                      <a:pt x="353" y="237"/>
                      <a:pt x="353" y="237"/>
                      <a:pt x="353" y="237"/>
                    </a:cubicBezTo>
                    <a:cubicBezTo>
                      <a:pt x="355" y="227"/>
                      <a:pt x="356" y="217"/>
                      <a:pt x="356" y="207"/>
                    </a:cubicBezTo>
                    <a:cubicBezTo>
                      <a:pt x="406" y="185"/>
                      <a:pt x="406" y="185"/>
                      <a:pt x="406" y="185"/>
                    </a:cubicBezTo>
                    <a:cubicBezTo>
                      <a:pt x="411" y="182"/>
                      <a:pt x="414" y="176"/>
                      <a:pt x="413" y="171"/>
                    </a:cubicBezTo>
                    <a:close/>
                    <a:moveTo>
                      <a:pt x="233" y="293"/>
                    </a:moveTo>
                    <a:cubicBezTo>
                      <a:pt x="186" y="307"/>
                      <a:pt x="136" y="280"/>
                      <a:pt x="122" y="233"/>
                    </a:cubicBezTo>
                    <a:cubicBezTo>
                      <a:pt x="108" y="186"/>
                      <a:pt x="134" y="136"/>
                      <a:pt x="181" y="122"/>
                    </a:cubicBezTo>
                    <a:cubicBezTo>
                      <a:pt x="228" y="108"/>
                      <a:pt x="278" y="134"/>
                      <a:pt x="293" y="182"/>
                    </a:cubicBezTo>
                    <a:cubicBezTo>
                      <a:pt x="307" y="229"/>
                      <a:pt x="280" y="278"/>
                      <a:pt x="233" y="29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4400">
                  <a:defRPr/>
                </a:pPr>
                <a:endParaRPr lang="en-AU" sz="1800" kern="0">
                  <a:solidFill>
                    <a:srgbClr val="000000"/>
                  </a:solidFill>
                  <a:latin typeface="微软雅黑" panose="020B0503020204020204" charset="-122"/>
                  <a:ea typeface="Microsoft YaHei UI" panose="020B0503020204020204" charset="-122"/>
                </a:endParaRPr>
              </a:p>
            </p:txBody>
          </p:sp>
        </p:grpSp>
        <p:grpSp>
          <p:nvGrpSpPr>
            <p:cNvPr id="46" name="Group 231"/>
            <p:cNvGrpSpPr/>
            <p:nvPr/>
          </p:nvGrpSpPr>
          <p:grpSpPr>
            <a:xfrm>
              <a:off x="4224" y="5058"/>
              <a:ext cx="375" cy="421"/>
              <a:chOff x="4608513" y="6291263"/>
              <a:chExt cx="420688" cy="471488"/>
            </a:xfrm>
            <a:solidFill>
              <a:schemeClr val="bg1"/>
            </a:solidFill>
          </p:grpSpPr>
          <p:sp>
            <p:nvSpPr>
              <p:cNvPr id="47" name="Freeform 218"/>
              <p:cNvSpPr/>
              <p:nvPr/>
            </p:nvSpPr>
            <p:spPr bwMode="auto">
              <a:xfrm>
                <a:off x="4908550" y="6627813"/>
                <a:ext cx="80963" cy="84138"/>
              </a:xfrm>
              <a:custGeom>
                <a:avLst/>
                <a:gdLst>
                  <a:gd name="T0" fmla="*/ 13 w 105"/>
                  <a:gd name="T1" fmla="*/ 20 h 108"/>
                  <a:gd name="T2" fmla="*/ 27 w 105"/>
                  <a:gd name="T3" fmla="*/ 9 h 108"/>
                  <a:gd name="T4" fmla="*/ 65 w 105"/>
                  <a:gd name="T5" fmla="*/ 13 h 108"/>
                  <a:gd name="T6" fmla="*/ 105 w 105"/>
                  <a:gd name="T7" fmla="*/ 64 h 108"/>
                  <a:gd name="T8" fmla="*/ 49 w 105"/>
                  <a:gd name="T9" fmla="*/ 108 h 108"/>
                  <a:gd name="T10" fmla="*/ 9 w 105"/>
                  <a:gd name="T11" fmla="*/ 57 h 108"/>
                  <a:gd name="T12" fmla="*/ 13 w 105"/>
                  <a:gd name="T13" fmla="*/ 20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" h="108">
                    <a:moveTo>
                      <a:pt x="13" y="20"/>
                    </a:moveTo>
                    <a:cubicBezTo>
                      <a:pt x="27" y="9"/>
                      <a:pt x="27" y="9"/>
                      <a:pt x="27" y="9"/>
                    </a:cubicBezTo>
                    <a:cubicBezTo>
                      <a:pt x="39" y="0"/>
                      <a:pt x="56" y="2"/>
                      <a:pt x="65" y="13"/>
                    </a:cubicBezTo>
                    <a:cubicBezTo>
                      <a:pt x="105" y="64"/>
                      <a:pt x="105" y="64"/>
                      <a:pt x="105" y="64"/>
                    </a:cubicBezTo>
                    <a:cubicBezTo>
                      <a:pt x="49" y="108"/>
                      <a:pt x="49" y="108"/>
                      <a:pt x="49" y="108"/>
                    </a:cubicBezTo>
                    <a:cubicBezTo>
                      <a:pt x="9" y="57"/>
                      <a:pt x="9" y="57"/>
                      <a:pt x="9" y="57"/>
                    </a:cubicBezTo>
                    <a:cubicBezTo>
                      <a:pt x="0" y="46"/>
                      <a:pt x="2" y="29"/>
                      <a:pt x="13" y="2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4400">
                  <a:defRPr/>
                </a:pPr>
                <a:endParaRPr lang="en-AU" sz="1800" kern="0">
                  <a:solidFill>
                    <a:srgbClr val="000000"/>
                  </a:solidFill>
                  <a:latin typeface="微软雅黑" panose="020B0503020204020204" charset="-122"/>
                  <a:ea typeface="Microsoft YaHei UI" panose="020B0503020204020204" charset="-122"/>
                </a:endParaRPr>
              </a:p>
            </p:txBody>
          </p:sp>
          <p:sp>
            <p:nvSpPr>
              <p:cNvPr id="48" name="Freeform 219"/>
              <p:cNvSpPr>
                <a:spLocks noEditPoints="1"/>
              </p:cNvSpPr>
              <p:nvPr/>
            </p:nvSpPr>
            <p:spPr bwMode="auto">
              <a:xfrm>
                <a:off x="4608513" y="6291263"/>
                <a:ext cx="403225" cy="401638"/>
              </a:xfrm>
              <a:custGeom>
                <a:avLst/>
                <a:gdLst>
                  <a:gd name="T0" fmla="*/ 445 w 524"/>
                  <a:gd name="T1" fmla="*/ 119 h 523"/>
                  <a:gd name="T2" fmla="*/ 119 w 524"/>
                  <a:gd name="T3" fmla="*/ 79 h 523"/>
                  <a:gd name="T4" fmla="*/ 79 w 524"/>
                  <a:gd name="T5" fmla="*/ 404 h 523"/>
                  <a:gd name="T6" fmla="*/ 405 w 524"/>
                  <a:gd name="T7" fmla="*/ 444 h 523"/>
                  <a:gd name="T8" fmla="*/ 445 w 524"/>
                  <a:gd name="T9" fmla="*/ 119 h 523"/>
                  <a:gd name="T10" fmla="*/ 373 w 524"/>
                  <a:gd name="T11" fmla="*/ 404 h 523"/>
                  <a:gd name="T12" fmla="*/ 119 w 524"/>
                  <a:gd name="T13" fmla="*/ 373 h 523"/>
                  <a:gd name="T14" fmla="*/ 151 w 524"/>
                  <a:gd name="T15" fmla="*/ 119 h 523"/>
                  <a:gd name="T16" fmla="*/ 404 w 524"/>
                  <a:gd name="T17" fmla="*/ 150 h 523"/>
                  <a:gd name="T18" fmla="*/ 373 w 524"/>
                  <a:gd name="T19" fmla="*/ 404 h 5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24" h="523">
                    <a:moveTo>
                      <a:pt x="445" y="119"/>
                    </a:moveTo>
                    <a:cubicBezTo>
                      <a:pt x="366" y="18"/>
                      <a:pt x="220" y="0"/>
                      <a:pt x="119" y="79"/>
                    </a:cubicBezTo>
                    <a:cubicBezTo>
                      <a:pt x="18" y="157"/>
                      <a:pt x="0" y="303"/>
                      <a:pt x="79" y="404"/>
                    </a:cubicBezTo>
                    <a:cubicBezTo>
                      <a:pt x="158" y="505"/>
                      <a:pt x="304" y="523"/>
                      <a:pt x="405" y="444"/>
                    </a:cubicBezTo>
                    <a:cubicBezTo>
                      <a:pt x="506" y="366"/>
                      <a:pt x="524" y="220"/>
                      <a:pt x="445" y="119"/>
                    </a:cubicBezTo>
                    <a:close/>
                    <a:moveTo>
                      <a:pt x="373" y="404"/>
                    </a:moveTo>
                    <a:cubicBezTo>
                      <a:pt x="294" y="465"/>
                      <a:pt x="181" y="451"/>
                      <a:pt x="119" y="373"/>
                    </a:cubicBezTo>
                    <a:cubicBezTo>
                      <a:pt x="58" y="294"/>
                      <a:pt x="72" y="180"/>
                      <a:pt x="151" y="119"/>
                    </a:cubicBezTo>
                    <a:cubicBezTo>
                      <a:pt x="229" y="58"/>
                      <a:pt x="343" y="72"/>
                      <a:pt x="404" y="150"/>
                    </a:cubicBezTo>
                    <a:cubicBezTo>
                      <a:pt x="466" y="229"/>
                      <a:pt x="452" y="343"/>
                      <a:pt x="373" y="40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4400">
                  <a:defRPr/>
                </a:pPr>
                <a:endParaRPr lang="en-AU" sz="1800" kern="0">
                  <a:solidFill>
                    <a:srgbClr val="000000"/>
                  </a:solidFill>
                  <a:latin typeface="微软雅黑" panose="020B0503020204020204" charset="-122"/>
                  <a:ea typeface="Microsoft YaHei UI" panose="020B0503020204020204" charset="-122"/>
                </a:endParaRPr>
              </a:p>
            </p:txBody>
          </p:sp>
          <p:sp>
            <p:nvSpPr>
              <p:cNvPr id="49" name="Freeform 220"/>
              <p:cNvSpPr/>
              <p:nvPr/>
            </p:nvSpPr>
            <p:spPr bwMode="auto">
              <a:xfrm>
                <a:off x="4957763" y="6691313"/>
                <a:ext cx="71438" cy="71438"/>
              </a:xfrm>
              <a:custGeom>
                <a:avLst/>
                <a:gdLst>
                  <a:gd name="T0" fmla="*/ 78 w 92"/>
                  <a:gd name="T1" fmla="*/ 72 h 92"/>
                  <a:gd name="T2" fmla="*/ 64 w 92"/>
                  <a:gd name="T3" fmla="*/ 83 h 92"/>
                  <a:gd name="T4" fmla="*/ 27 w 92"/>
                  <a:gd name="T5" fmla="*/ 78 h 92"/>
                  <a:gd name="T6" fmla="*/ 0 w 92"/>
                  <a:gd name="T7" fmla="*/ 44 h 92"/>
                  <a:gd name="T8" fmla="*/ 56 w 92"/>
                  <a:gd name="T9" fmla="*/ 0 h 92"/>
                  <a:gd name="T10" fmla="*/ 83 w 92"/>
                  <a:gd name="T11" fmla="*/ 34 h 92"/>
                  <a:gd name="T12" fmla="*/ 78 w 92"/>
                  <a:gd name="T13" fmla="*/ 72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2" h="92">
                    <a:moveTo>
                      <a:pt x="78" y="72"/>
                    </a:moveTo>
                    <a:cubicBezTo>
                      <a:pt x="64" y="83"/>
                      <a:pt x="64" y="83"/>
                      <a:pt x="64" y="83"/>
                    </a:cubicBezTo>
                    <a:cubicBezTo>
                      <a:pt x="53" y="92"/>
                      <a:pt x="36" y="90"/>
                      <a:pt x="27" y="78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83" y="34"/>
                      <a:pt x="83" y="34"/>
                      <a:pt x="83" y="34"/>
                    </a:cubicBezTo>
                    <a:cubicBezTo>
                      <a:pt x="92" y="46"/>
                      <a:pt x="90" y="63"/>
                      <a:pt x="78" y="7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4400">
                  <a:defRPr/>
                </a:pPr>
                <a:endParaRPr lang="en-AU" sz="1800" kern="0">
                  <a:solidFill>
                    <a:srgbClr val="000000"/>
                  </a:solidFill>
                  <a:latin typeface="微软雅黑" panose="020B0503020204020204" charset="-122"/>
                  <a:ea typeface="Microsoft YaHei UI" panose="020B0503020204020204" charset="-122"/>
                </a:endParaRPr>
              </a:p>
            </p:txBody>
          </p:sp>
        </p:grpSp>
        <p:grpSp>
          <p:nvGrpSpPr>
            <p:cNvPr id="50" name="Group 242"/>
            <p:cNvGrpSpPr/>
            <p:nvPr/>
          </p:nvGrpSpPr>
          <p:grpSpPr>
            <a:xfrm>
              <a:off x="7649" y="5091"/>
              <a:ext cx="399" cy="304"/>
              <a:chOff x="2908300" y="2946400"/>
              <a:chExt cx="447675" cy="341313"/>
            </a:xfrm>
            <a:solidFill>
              <a:schemeClr val="bg1"/>
            </a:solidFill>
          </p:grpSpPr>
          <p:sp>
            <p:nvSpPr>
              <p:cNvPr id="51" name="Freeform 227"/>
              <p:cNvSpPr/>
              <p:nvPr/>
            </p:nvSpPr>
            <p:spPr bwMode="auto">
              <a:xfrm>
                <a:off x="2957513" y="2946400"/>
                <a:ext cx="349250" cy="115888"/>
              </a:xfrm>
              <a:custGeom>
                <a:avLst/>
                <a:gdLst>
                  <a:gd name="T0" fmla="*/ 0 w 454"/>
                  <a:gd name="T1" fmla="*/ 136 h 152"/>
                  <a:gd name="T2" fmla="*/ 16 w 454"/>
                  <a:gd name="T3" fmla="*/ 119 h 152"/>
                  <a:gd name="T4" fmla="*/ 30 w 454"/>
                  <a:gd name="T5" fmla="*/ 127 h 152"/>
                  <a:gd name="T6" fmla="*/ 141 w 454"/>
                  <a:gd name="T7" fmla="*/ 79 h 152"/>
                  <a:gd name="T8" fmla="*/ 140 w 454"/>
                  <a:gd name="T9" fmla="*/ 75 h 152"/>
                  <a:gd name="T10" fmla="*/ 157 w 454"/>
                  <a:gd name="T11" fmla="*/ 58 h 152"/>
                  <a:gd name="T12" fmla="*/ 173 w 454"/>
                  <a:gd name="T13" fmla="*/ 75 h 152"/>
                  <a:gd name="T14" fmla="*/ 282 w 454"/>
                  <a:gd name="T15" fmla="*/ 97 h 152"/>
                  <a:gd name="T16" fmla="*/ 297 w 454"/>
                  <a:gd name="T17" fmla="*/ 86 h 152"/>
                  <a:gd name="T18" fmla="*/ 309 w 454"/>
                  <a:gd name="T19" fmla="*/ 92 h 152"/>
                  <a:gd name="T20" fmla="*/ 422 w 454"/>
                  <a:gd name="T21" fmla="*/ 22 h 152"/>
                  <a:gd name="T22" fmla="*/ 421 w 454"/>
                  <a:gd name="T23" fmla="*/ 17 h 152"/>
                  <a:gd name="T24" fmla="*/ 437 w 454"/>
                  <a:gd name="T25" fmla="*/ 0 h 152"/>
                  <a:gd name="T26" fmla="*/ 454 w 454"/>
                  <a:gd name="T27" fmla="*/ 17 h 152"/>
                  <a:gd name="T28" fmla="*/ 437 w 454"/>
                  <a:gd name="T29" fmla="*/ 33 h 152"/>
                  <a:gd name="T30" fmla="*/ 425 w 454"/>
                  <a:gd name="T31" fmla="*/ 27 h 152"/>
                  <a:gd name="T32" fmla="*/ 312 w 454"/>
                  <a:gd name="T33" fmla="*/ 97 h 152"/>
                  <a:gd name="T34" fmla="*/ 313 w 454"/>
                  <a:gd name="T35" fmla="*/ 103 h 152"/>
                  <a:gd name="T36" fmla="*/ 297 w 454"/>
                  <a:gd name="T37" fmla="*/ 119 h 152"/>
                  <a:gd name="T38" fmla="*/ 281 w 454"/>
                  <a:gd name="T39" fmla="*/ 103 h 152"/>
                  <a:gd name="T40" fmla="*/ 172 w 454"/>
                  <a:gd name="T41" fmla="*/ 81 h 152"/>
                  <a:gd name="T42" fmla="*/ 157 w 454"/>
                  <a:gd name="T43" fmla="*/ 91 h 152"/>
                  <a:gd name="T44" fmla="*/ 144 w 454"/>
                  <a:gd name="T45" fmla="*/ 84 h 152"/>
                  <a:gd name="T46" fmla="*/ 32 w 454"/>
                  <a:gd name="T47" fmla="*/ 132 h 152"/>
                  <a:gd name="T48" fmla="*/ 33 w 454"/>
                  <a:gd name="T49" fmla="*/ 136 h 152"/>
                  <a:gd name="T50" fmla="*/ 16 w 454"/>
                  <a:gd name="T51" fmla="*/ 152 h 152"/>
                  <a:gd name="T52" fmla="*/ 0 w 454"/>
                  <a:gd name="T53" fmla="*/ 136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54" h="152">
                    <a:moveTo>
                      <a:pt x="0" y="136"/>
                    </a:moveTo>
                    <a:cubicBezTo>
                      <a:pt x="0" y="127"/>
                      <a:pt x="7" y="119"/>
                      <a:pt x="16" y="119"/>
                    </a:cubicBezTo>
                    <a:cubicBezTo>
                      <a:pt x="22" y="119"/>
                      <a:pt x="27" y="122"/>
                      <a:pt x="30" y="127"/>
                    </a:cubicBezTo>
                    <a:cubicBezTo>
                      <a:pt x="141" y="79"/>
                      <a:pt x="141" y="79"/>
                      <a:pt x="141" y="79"/>
                    </a:cubicBezTo>
                    <a:cubicBezTo>
                      <a:pt x="141" y="77"/>
                      <a:pt x="140" y="76"/>
                      <a:pt x="140" y="75"/>
                    </a:cubicBezTo>
                    <a:cubicBezTo>
                      <a:pt x="140" y="66"/>
                      <a:pt x="148" y="58"/>
                      <a:pt x="157" y="58"/>
                    </a:cubicBezTo>
                    <a:cubicBezTo>
                      <a:pt x="166" y="58"/>
                      <a:pt x="173" y="66"/>
                      <a:pt x="173" y="75"/>
                    </a:cubicBezTo>
                    <a:cubicBezTo>
                      <a:pt x="282" y="97"/>
                      <a:pt x="282" y="97"/>
                      <a:pt x="282" y="97"/>
                    </a:cubicBezTo>
                    <a:cubicBezTo>
                      <a:pt x="284" y="91"/>
                      <a:pt x="290" y="86"/>
                      <a:pt x="297" y="86"/>
                    </a:cubicBezTo>
                    <a:cubicBezTo>
                      <a:pt x="302" y="86"/>
                      <a:pt x="306" y="88"/>
                      <a:pt x="309" y="92"/>
                    </a:cubicBezTo>
                    <a:cubicBezTo>
                      <a:pt x="422" y="22"/>
                      <a:pt x="422" y="22"/>
                      <a:pt x="422" y="22"/>
                    </a:cubicBezTo>
                    <a:cubicBezTo>
                      <a:pt x="421" y="20"/>
                      <a:pt x="421" y="18"/>
                      <a:pt x="421" y="17"/>
                    </a:cubicBezTo>
                    <a:cubicBezTo>
                      <a:pt x="421" y="8"/>
                      <a:pt x="428" y="0"/>
                      <a:pt x="437" y="0"/>
                    </a:cubicBezTo>
                    <a:cubicBezTo>
                      <a:pt x="446" y="0"/>
                      <a:pt x="454" y="8"/>
                      <a:pt x="454" y="17"/>
                    </a:cubicBezTo>
                    <a:cubicBezTo>
                      <a:pt x="454" y="26"/>
                      <a:pt x="446" y="33"/>
                      <a:pt x="437" y="33"/>
                    </a:cubicBezTo>
                    <a:cubicBezTo>
                      <a:pt x="432" y="33"/>
                      <a:pt x="428" y="31"/>
                      <a:pt x="425" y="27"/>
                    </a:cubicBezTo>
                    <a:cubicBezTo>
                      <a:pt x="312" y="97"/>
                      <a:pt x="312" y="97"/>
                      <a:pt x="312" y="97"/>
                    </a:cubicBezTo>
                    <a:cubicBezTo>
                      <a:pt x="313" y="99"/>
                      <a:pt x="313" y="101"/>
                      <a:pt x="313" y="103"/>
                    </a:cubicBezTo>
                    <a:cubicBezTo>
                      <a:pt x="313" y="112"/>
                      <a:pt x="306" y="119"/>
                      <a:pt x="297" y="119"/>
                    </a:cubicBezTo>
                    <a:cubicBezTo>
                      <a:pt x="288" y="119"/>
                      <a:pt x="281" y="112"/>
                      <a:pt x="281" y="103"/>
                    </a:cubicBezTo>
                    <a:cubicBezTo>
                      <a:pt x="172" y="81"/>
                      <a:pt x="172" y="81"/>
                      <a:pt x="172" y="81"/>
                    </a:cubicBezTo>
                    <a:cubicBezTo>
                      <a:pt x="170" y="87"/>
                      <a:pt x="164" y="91"/>
                      <a:pt x="157" y="91"/>
                    </a:cubicBezTo>
                    <a:cubicBezTo>
                      <a:pt x="151" y="91"/>
                      <a:pt x="147" y="88"/>
                      <a:pt x="144" y="84"/>
                    </a:cubicBezTo>
                    <a:cubicBezTo>
                      <a:pt x="32" y="132"/>
                      <a:pt x="32" y="132"/>
                      <a:pt x="32" y="132"/>
                    </a:cubicBezTo>
                    <a:cubicBezTo>
                      <a:pt x="33" y="134"/>
                      <a:pt x="33" y="134"/>
                      <a:pt x="33" y="136"/>
                    </a:cubicBezTo>
                    <a:cubicBezTo>
                      <a:pt x="33" y="145"/>
                      <a:pt x="26" y="152"/>
                      <a:pt x="16" y="152"/>
                    </a:cubicBezTo>
                    <a:cubicBezTo>
                      <a:pt x="7" y="152"/>
                      <a:pt x="0" y="145"/>
                      <a:pt x="0" y="13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4400">
                  <a:defRPr/>
                </a:pPr>
                <a:endParaRPr lang="en-AU" sz="1800" kern="0">
                  <a:solidFill>
                    <a:srgbClr val="000000"/>
                  </a:solidFill>
                  <a:latin typeface="微软雅黑" panose="020B0503020204020204" charset="-122"/>
                  <a:ea typeface="Microsoft YaHei UI" panose="020B0503020204020204" charset="-122"/>
                </a:endParaRPr>
              </a:p>
            </p:txBody>
          </p:sp>
          <p:sp>
            <p:nvSpPr>
              <p:cNvPr id="52" name="Freeform 228"/>
              <p:cNvSpPr/>
              <p:nvPr/>
            </p:nvSpPr>
            <p:spPr bwMode="auto">
              <a:xfrm>
                <a:off x="2908300" y="2987675"/>
                <a:ext cx="447675" cy="300038"/>
              </a:xfrm>
              <a:custGeom>
                <a:avLst/>
                <a:gdLst>
                  <a:gd name="T0" fmla="*/ 568 w 581"/>
                  <a:gd name="T1" fmla="*/ 367 h 392"/>
                  <a:gd name="T2" fmla="*/ 550 w 581"/>
                  <a:gd name="T3" fmla="*/ 367 h 392"/>
                  <a:gd name="T4" fmla="*/ 550 w 581"/>
                  <a:gd name="T5" fmla="*/ 32 h 392"/>
                  <a:gd name="T6" fmla="*/ 518 w 581"/>
                  <a:gd name="T7" fmla="*/ 0 h 392"/>
                  <a:gd name="T8" fmla="*/ 483 w 581"/>
                  <a:gd name="T9" fmla="*/ 0 h 392"/>
                  <a:gd name="T10" fmla="*/ 451 w 581"/>
                  <a:gd name="T11" fmla="*/ 32 h 392"/>
                  <a:gd name="T12" fmla="*/ 451 w 581"/>
                  <a:gd name="T13" fmla="*/ 367 h 392"/>
                  <a:gd name="T14" fmla="*/ 410 w 581"/>
                  <a:gd name="T15" fmla="*/ 367 h 392"/>
                  <a:gd name="T16" fmla="*/ 410 w 581"/>
                  <a:gd name="T17" fmla="*/ 120 h 392"/>
                  <a:gd name="T18" fmla="*/ 379 w 581"/>
                  <a:gd name="T19" fmla="*/ 88 h 392"/>
                  <a:gd name="T20" fmla="*/ 343 w 581"/>
                  <a:gd name="T21" fmla="*/ 88 h 392"/>
                  <a:gd name="T22" fmla="*/ 311 w 581"/>
                  <a:gd name="T23" fmla="*/ 120 h 392"/>
                  <a:gd name="T24" fmla="*/ 311 w 581"/>
                  <a:gd name="T25" fmla="*/ 367 h 392"/>
                  <a:gd name="T26" fmla="*/ 270 w 581"/>
                  <a:gd name="T27" fmla="*/ 367 h 392"/>
                  <a:gd name="T28" fmla="*/ 270 w 581"/>
                  <a:gd name="T29" fmla="*/ 92 h 392"/>
                  <a:gd name="T30" fmla="*/ 239 w 581"/>
                  <a:gd name="T31" fmla="*/ 61 h 392"/>
                  <a:gd name="T32" fmla="*/ 203 w 581"/>
                  <a:gd name="T33" fmla="*/ 61 h 392"/>
                  <a:gd name="T34" fmla="*/ 171 w 581"/>
                  <a:gd name="T35" fmla="*/ 92 h 392"/>
                  <a:gd name="T36" fmla="*/ 171 w 581"/>
                  <a:gd name="T37" fmla="*/ 367 h 392"/>
                  <a:gd name="T38" fmla="*/ 131 w 581"/>
                  <a:gd name="T39" fmla="*/ 367 h 392"/>
                  <a:gd name="T40" fmla="*/ 131 w 581"/>
                  <a:gd name="T41" fmla="*/ 160 h 392"/>
                  <a:gd name="T42" fmla="*/ 99 w 581"/>
                  <a:gd name="T43" fmla="*/ 128 h 392"/>
                  <a:gd name="T44" fmla="*/ 63 w 581"/>
                  <a:gd name="T45" fmla="*/ 128 h 392"/>
                  <a:gd name="T46" fmla="*/ 32 w 581"/>
                  <a:gd name="T47" fmla="*/ 160 h 392"/>
                  <a:gd name="T48" fmla="*/ 32 w 581"/>
                  <a:gd name="T49" fmla="*/ 367 h 392"/>
                  <a:gd name="T50" fmla="*/ 11 w 581"/>
                  <a:gd name="T51" fmla="*/ 367 h 392"/>
                  <a:gd name="T52" fmla="*/ 0 w 581"/>
                  <a:gd name="T53" fmla="*/ 378 h 392"/>
                  <a:gd name="T54" fmla="*/ 0 w 581"/>
                  <a:gd name="T55" fmla="*/ 381 h 392"/>
                  <a:gd name="T56" fmla="*/ 11 w 581"/>
                  <a:gd name="T57" fmla="*/ 392 h 392"/>
                  <a:gd name="T58" fmla="*/ 568 w 581"/>
                  <a:gd name="T59" fmla="*/ 392 h 392"/>
                  <a:gd name="T60" fmla="*/ 581 w 581"/>
                  <a:gd name="T61" fmla="*/ 381 h 392"/>
                  <a:gd name="T62" fmla="*/ 581 w 581"/>
                  <a:gd name="T63" fmla="*/ 378 h 392"/>
                  <a:gd name="T64" fmla="*/ 568 w 581"/>
                  <a:gd name="T65" fmla="*/ 367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581" h="392">
                    <a:moveTo>
                      <a:pt x="568" y="367"/>
                    </a:moveTo>
                    <a:cubicBezTo>
                      <a:pt x="550" y="367"/>
                      <a:pt x="550" y="367"/>
                      <a:pt x="550" y="367"/>
                    </a:cubicBezTo>
                    <a:cubicBezTo>
                      <a:pt x="550" y="32"/>
                      <a:pt x="550" y="32"/>
                      <a:pt x="550" y="32"/>
                    </a:cubicBezTo>
                    <a:cubicBezTo>
                      <a:pt x="550" y="14"/>
                      <a:pt x="536" y="0"/>
                      <a:pt x="518" y="0"/>
                    </a:cubicBezTo>
                    <a:cubicBezTo>
                      <a:pt x="483" y="0"/>
                      <a:pt x="483" y="0"/>
                      <a:pt x="483" y="0"/>
                    </a:cubicBezTo>
                    <a:cubicBezTo>
                      <a:pt x="465" y="0"/>
                      <a:pt x="451" y="14"/>
                      <a:pt x="451" y="32"/>
                    </a:cubicBezTo>
                    <a:cubicBezTo>
                      <a:pt x="451" y="367"/>
                      <a:pt x="451" y="367"/>
                      <a:pt x="451" y="367"/>
                    </a:cubicBezTo>
                    <a:cubicBezTo>
                      <a:pt x="410" y="367"/>
                      <a:pt x="410" y="367"/>
                      <a:pt x="410" y="367"/>
                    </a:cubicBezTo>
                    <a:cubicBezTo>
                      <a:pt x="410" y="120"/>
                      <a:pt x="410" y="120"/>
                      <a:pt x="410" y="120"/>
                    </a:cubicBezTo>
                    <a:cubicBezTo>
                      <a:pt x="410" y="102"/>
                      <a:pt x="396" y="88"/>
                      <a:pt x="379" y="88"/>
                    </a:cubicBezTo>
                    <a:cubicBezTo>
                      <a:pt x="343" y="88"/>
                      <a:pt x="343" y="88"/>
                      <a:pt x="343" y="88"/>
                    </a:cubicBezTo>
                    <a:cubicBezTo>
                      <a:pt x="325" y="88"/>
                      <a:pt x="311" y="102"/>
                      <a:pt x="311" y="120"/>
                    </a:cubicBezTo>
                    <a:cubicBezTo>
                      <a:pt x="311" y="367"/>
                      <a:pt x="311" y="367"/>
                      <a:pt x="311" y="367"/>
                    </a:cubicBezTo>
                    <a:cubicBezTo>
                      <a:pt x="270" y="367"/>
                      <a:pt x="270" y="367"/>
                      <a:pt x="270" y="367"/>
                    </a:cubicBezTo>
                    <a:cubicBezTo>
                      <a:pt x="270" y="92"/>
                      <a:pt x="270" y="92"/>
                      <a:pt x="270" y="92"/>
                    </a:cubicBezTo>
                    <a:cubicBezTo>
                      <a:pt x="270" y="75"/>
                      <a:pt x="256" y="61"/>
                      <a:pt x="239" y="61"/>
                    </a:cubicBezTo>
                    <a:cubicBezTo>
                      <a:pt x="203" y="61"/>
                      <a:pt x="203" y="61"/>
                      <a:pt x="203" y="61"/>
                    </a:cubicBezTo>
                    <a:cubicBezTo>
                      <a:pt x="186" y="61"/>
                      <a:pt x="171" y="75"/>
                      <a:pt x="171" y="92"/>
                    </a:cubicBezTo>
                    <a:cubicBezTo>
                      <a:pt x="171" y="367"/>
                      <a:pt x="171" y="367"/>
                      <a:pt x="171" y="367"/>
                    </a:cubicBezTo>
                    <a:cubicBezTo>
                      <a:pt x="131" y="367"/>
                      <a:pt x="131" y="367"/>
                      <a:pt x="131" y="367"/>
                    </a:cubicBezTo>
                    <a:cubicBezTo>
                      <a:pt x="131" y="160"/>
                      <a:pt x="131" y="160"/>
                      <a:pt x="131" y="160"/>
                    </a:cubicBezTo>
                    <a:cubicBezTo>
                      <a:pt x="131" y="143"/>
                      <a:pt x="117" y="128"/>
                      <a:pt x="99" y="128"/>
                    </a:cubicBezTo>
                    <a:cubicBezTo>
                      <a:pt x="63" y="128"/>
                      <a:pt x="63" y="128"/>
                      <a:pt x="63" y="128"/>
                    </a:cubicBezTo>
                    <a:cubicBezTo>
                      <a:pt x="46" y="128"/>
                      <a:pt x="32" y="143"/>
                      <a:pt x="32" y="160"/>
                    </a:cubicBezTo>
                    <a:cubicBezTo>
                      <a:pt x="32" y="367"/>
                      <a:pt x="32" y="367"/>
                      <a:pt x="32" y="367"/>
                    </a:cubicBezTo>
                    <a:cubicBezTo>
                      <a:pt x="11" y="367"/>
                      <a:pt x="11" y="367"/>
                      <a:pt x="11" y="367"/>
                    </a:cubicBezTo>
                    <a:cubicBezTo>
                      <a:pt x="4" y="367"/>
                      <a:pt x="0" y="372"/>
                      <a:pt x="0" y="378"/>
                    </a:cubicBezTo>
                    <a:cubicBezTo>
                      <a:pt x="0" y="381"/>
                      <a:pt x="0" y="381"/>
                      <a:pt x="0" y="381"/>
                    </a:cubicBezTo>
                    <a:cubicBezTo>
                      <a:pt x="0" y="387"/>
                      <a:pt x="4" y="392"/>
                      <a:pt x="11" y="392"/>
                    </a:cubicBezTo>
                    <a:cubicBezTo>
                      <a:pt x="568" y="392"/>
                      <a:pt x="568" y="392"/>
                      <a:pt x="568" y="392"/>
                    </a:cubicBezTo>
                    <a:cubicBezTo>
                      <a:pt x="575" y="392"/>
                      <a:pt x="581" y="387"/>
                      <a:pt x="581" y="381"/>
                    </a:cubicBezTo>
                    <a:cubicBezTo>
                      <a:pt x="581" y="378"/>
                      <a:pt x="581" y="378"/>
                      <a:pt x="581" y="378"/>
                    </a:cubicBezTo>
                    <a:cubicBezTo>
                      <a:pt x="581" y="372"/>
                      <a:pt x="575" y="367"/>
                      <a:pt x="568" y="36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4400">
                  <a:defRPr/>
                </a:pPr>
                <a:endParaRPr lang="en-AU" sz="1800" kern="0">
                  <a:solidFill>
                    <a:srgbClr val="000000"/>
                  </a:solidFill>
                  <a:latin typeface="微软雅黑" panose="020B0503020204020204" charset="-122"/>
                  <a:ea typeface="Microsoft YaHei UI" panose="020B0503020204020204" charset="-122"/>
                </a:endParaRPr>
              </a:p>
            </p:txBody>
          </p:sp>
        </p:grpSp>
      </p:grpSp>
      <p:sp>
        <p:nvSpPr>
          <p:cNvPr id="27" name="矩形 26"/>
          <p:cNvSpPr/>
          <p:nvPr/>
        </p:nvSpPr>
        <p:spPr>
          <a:xfrm>
            <a:off x="2285801" y="4631135"/>
            <a:ext cx="3434163" cy="58265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</a:pPr>
            <a:r>
              <a:rPr sz="1100" noProof="1"/>
              <a:t>点击此处更换文本</a:t>
            </a:r>
            <a:endParaRPr sz="1100" noProof="1"/>
          </a:p>
        </p:txBody>
      </p:sp>
      <p:sp>
        <p:nvSpPr>
          <p:cNvPr id="28" name="矩形 27"/>
          <p:cNvSpPr/>
          <p:nvPr/>
        </p:nvSpPr>
        <p:spPr>
          <a:xfrm>
            <a:off x="2285801" y="4213392"/>
            <a:ext cx="3434163" cy="338554"/>
          </a:xfrm>
          <a:prstGeom prst="rect">
            <a:avLst/>
          </a:prstGeom>
        </p:spPr>
        <p:txBody>
          <a:bodyPr wrap="none">
            <a:normAutofit/>
          </a:bodyPr>
          <a:lstStyle/>
          <a:p>
            <a:pPr algn="just">
              <a:buClr>
                <a:schemeClr val="tx1">
                  <a:lumMod val="50000"/>
                  <a:lumOff val="50000"/>
                </a:schemeClr>
              </a:buClr>
            </a:pPr>
            <a:r>
              <a:rPr lang="zh-CN" altLang="en-US" sz="1600" b="1" noProof="1"/>
              <a:t>输入标题文本</a:t>
            </a:r>
            <a:endParaRPr lang="zh-CN" altLang="en-US" sz="1600" b="1" noProof="1"/>
          </a:p>
        </p:txBody>
      </p:sp>
      <p:sp>
        <p:nvSpPr>
          <p:cNvPr id="29" name="矩形 28"/>
          <p:cNvSpPr/>
          <p:nvPr/>
        </p:nvSpPr>
        <p:spPr>
          <a:xfrm>
            <a:off x="4982011" y="1950800"/>
            <a:ext cx="3434163" cy="58265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</a:pPr>
            <a:r>
              <a:rPr sz="1100" noProof="1"/>
              <a:t>点击此处更换文本</a:t>
            </a:r>
            <a:endParaRPr sz="1100" noProof="1"/>
          </a:p>
        </p:txBody>
      </p:sp>
      <p:sp>
        <p:nvSpPr>
          <p:cNvPr id="30" name="矩形 29"/>
          <p:cNvSpPr/>
          <p:nvPr/>
        </p:nvSpPr>
        <p:spPr>
          <a:xfrm>
            <a:off x="4982011" y="1533057"/>
            <a:ext cx="3434163" cy="338554"/>
          </a:xfrm>
          <a:prstGeom prst="rect">
            <a:avLst/>
          </a:prstGeom>
        </p:spPr>
        <p:txBody>
          <a:bodyPr wrap="none">
            <a:normAutofit/>
          </a:bodyPr>
          <a:lstStyle/>
          <a:p>
            <a:pPr algn="just">
              <a:buClr>
                <a:schemeClr val="tx1">
                  <a:lumMod val="50000"/>
                  <a:lumOff val="50000"/>
                </a:schemeClr>
              </a:buClr>
            </a:pPr>
            <a:r>
              <a:rPr lang="zh-CN" altLang="en-US" sz="1600" b="1" noProof="1"/>
              <a:t>输入标题文本</a:t>
            </a:r>
            <a:endParaRPr lang="zh-CN" altLang="en-US" sz="1600" b="1" noProof="1"/>
          </a:p>
        </p:txBody>
      </p:sp>
      <p:sp>
        <p:nvSpPr>
          <p:cNvPr id="31" name="矩形 30"/>
          <p:cNvSpPr/>
          <p:nvPr/>
        </p:nvSpPr>
        <p:spPr>
          <a:xfrm>
            <a:off x="7210226" y="4536520"/>
            <a:ext cx="3434163" cy="58265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</a:pPr>
            <a:r>
              <a:rPr sz="1100" noProof="1"/>
              <a:t>点击此处更换文本</a:t>
            </a:r>
            <a:endParaRPr sz="1100" noProof="1"/>
          </a:p>
        </p:txBody>
      </p:sp>
      <p:sp>
        <p:nvSpPr>
          <p:cNvPr id="32" name="矩形 31"/>
          <p:cNvSpPr/>
          <p:nvPr/>
        </p:nvSpPr>
        <p:spPr>
          <a:xfrm>
            <a:off x="7210226" y="4118777"/>
            <a:ext cx="3434163" cy="338554"/>
          </a:xfrm>
          <a:prstGeom prst="rect">
            <a:avLst/>
          </a:prstGeom>
        </p:spPr>
        <p:txBody>
          <a:bodyPr wrap="none">
            <a:normAutofit/>
          </a:bodyPr>
          <a:lstStyle/>
          <a:p>
            <a:pPr algn="just">
              <a:buClr>
                <a:schemeClr val="tx1">
                  <a:lumMod val="50000"/>
                  <a:lumOff val="50000"/>
                </a:schemeClr>
              </a:buClr>
            </a:pPr>
            <a:r>
              <a:rPr lang="zh-CN" altLang="en-US" sz="1600" b="1" noProof="1"/>
              <a:t>输入标题文本</a:t>
            </a:r>
            <a:endParaRPr lang="zh-CN" altLang="en-US" sz="1600" b="1" noProof="1"/>
          </a:p>
        </p:txBody>
      </p:sp>
    </p:spTree>
  </p:cSld>
  <p:clrMapOvr>
    <a:masterClrMapping/>
  </p:clrMapOvr>
  <p:transition advClick="0" advTm="0"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5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8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1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4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7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0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27" grpId="0"/>
      <p:bldP spid="28" grpId="0"/>
      <p:bldP spid="29" grpId="0"/>
      <p:bldP spid="30" grpId="0"/>
      <p:bldP spid="31" grpId="0"/>
      <p:bldP spid="3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C:\Users\DELL\Pictures\清华大学\63ea9369ly1ghfu7m0q2zj26dc400qsa.jpg63ea9369ly1ghfu7m0q2zj26dc400qsa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635" y="-94615"/>
            <a:ext cx="12185015" cy="689483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94005" y="861060"/>
            <a:ext cx="11603990" cy="4798695"/>
          </a:xfrm>
          <a:prstGeom prst="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 descr="e7d195523061f1c0214d268728035a112e1f1a63855fa0d5B3BC3571FB2346650E40B27C71D4ADB669896543E409C0762562804D99F14164E036E91A4D200FB459B9C67F1066513BDCC2663F2655ED5A2F3E64E50905ECC13FD08E412A2449DFC0DEA4732AF4E76A12DAA23714D9A24C7EAC7F7CD8FF94AEC7D4E9162B55FEA74E289784371BE33B"/>
          <p:cNvSpPr/>
          <p:nvPr/>
        </p:nvSpPr>
        <p:spPr>
          <a:xfrm>
            <a:off x="-47625" y="1764030"/>
            <a:ext cx="12292330" cy="3533140"/>
          </a:xfrm>
          <a:prstGeom prst="rect">
            <a:avLst/>
          </a:prstGeom>
          <a:solidFill>
            <a:srgbClr val="69565B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1314450" y="1763395"/>
            <a:ext cx="9589135" cy="3533140"/>
          </a:xfrm>
          <a:prstGeom prst="rect">
            <a:avLst/>
          </a:prstGeom>
          <a:noFill/>
          <a:ln w="1111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4" name="图片 53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271"/>
          <a:stretch>
            <a:fillRect/>
          </a:stretch>
        </p:blipFill>
        <p:spPr>
          <a:xfrm>
            <a:off x="7130153" y="706662"/>
            <a:ext cx="3934810" cy="2752943"/>
          </a:xfrm>
          <a:custGeom>
            <a:avLst/>
            <a:gdLst>
              <a:gd name="connsiteX0" fmla="*/ 1445383 w 3934810"/>
              <a:gd name="connsiteY0" fmla="*/ 0 h 2752943"/>
              <a:gd name="connsiteX1" fmla="*/ 3934810 w 3934810"/>
              <a:gd name="connsiteY1" fmla="*/ 0 h 2752943"/>
              <a:gd name="connsiteX2" fmla="*/ 3934810 w 3934810"/>
              <a:gd name="connsiteY2" fmla="*/ 2752943 h 2752943"/>
              <a:gd name="connsiteX3" fmla="*/ 0 w 3934810"/>
              <a:gd name="connsiteY3" fmla="*/ 2752943 h 2752943"/>
              <a:gd name="connsiteX4" fmla="*/ 0 w 3934810"/>
              <a:gd name="connsiteY4" fmla="*/ 1590167 h 2752943"/>
              <a:gd name="connsiteX5" fmla="*/ 1445383 w 3934810"/>
              <a:gd name="connsiteY5" fmla="*/ 1590167 h 2752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34810" h="2752943">
                <a:moveTo>
                  <a:pt x="1445383" y="0"/>
                </a:moveTo>
                <a:lnTo>
                  <a:pt x="3934810" y="0"/>
                </a:lnTo>
                <a:lnTo>
                  <a:pt x="3934810" y="2752943"/>
                </a:lnTo>
                <a:lnTo>
                  <a:pt x="0" y="2752943"/>
                </a:lnTo>
                <a:lnTo>
                  <a:pt x="0" y="1590167"/>
                </a:lnTo>
                <a:lnTo>
                  <a:pt x="1445383" y="1590167"/>
                </a:lnTo>
                <a:close/>
              </a:path>
            </a:pathLst>
          </a:custGeom>
        </p:spPr>
      </p:pic>
      <p:pic>
        <p:nvPicPr>
          <p:cNvPr id="52" name="图片 51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865" b="78275"/>
          <a:stretch>
            <a:fillRect/>
          </a:stretch>
        </p:blipFill>
        <p:spPr>
          <a:xfrm>
            <a:off x="2902582" y="3656631"/>
            <a:ext cx="1618569" cy="1505409"/>
          </a:xfrm>
          <a:custGeom>
            <a:avLst/>
            <a:gdLst>
              <a:gd name="connsiteX0" fmla="*/ 0 w 1618569"/>
              <a:gd name="connsiteY0" fmla="*/ 0 h 1505409"/>
              <a:gd name="connsiteX1" fmla="*/ 1618569 w 1618569"/>
              <a:gd name="connsiteY1" fmla="*/ 0 h 1505409"/>
              <a:gd name="connsiteX2" fmla="*/ 1618569 w 1618569"/>
              <a:gd name="connsiteY2" fmla="*/ 1505409 h 1505409"/>
              <a:gd name="connsiteX3" fmla="*/ 0 w 1618569"/>
              <a:gd name="connsiteY3" fmla="*/ 1505409 h 1505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8569" h="1505409">
                <a:moveTo>
                  <a:pt x="0" y="0"/>
                </a:moveTo>
                <a:lnTo>
                  <a:pt x="1618569" y="0"/>
                </a:lnTo>
                <a:lnTo>
                  <a:pt x="1618569" y="1505409"/>
                </a:lnTo>
                <a:lnTo>
                  <a:pt x="0" y="1505409"/>
                </a:lnTo>
                <a:close/>
              </a:path>
            </a:pathLst>
          </a:custGeom>
        </p:spPr>
      </p:pic>
      <p:grpSp>
        <p:nvGrpSpPr>
          <p:cNvPr id="8" name="组合 7"/>
          <p:cNvGrpSpPr/>
          <p:nvPr/>
        </p:nvGrpSpPr>
        <p:grpSpPr>
          <a:xfrm>
            <a:off x="5034084" y="3029147"/>
            <a:ext cx="2415540" cy="699576"/>
            <a:chOff x="730054" y="2657672"/>
            <a:chExt cx="2415540" cy="699576"/>
          </a:xfrm>
        </p:grpSpPr>
        <p:sp>
          <p:nvSpPr>
            <p:cNvPr id="9" name="TextBox 6"/>
            <p:cNvSpPr txBox="1"/>
            <p:nvPr/>
          </p:nvSpPr>
          <p:spPr>
            <a:xfrm>
              <a:off x="730054" y="2657672"/>
              <a:ext cx="2415540" cy="43053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sz="2800" b="1" dirty="0">
                  <a:solidFill>
                    <a:schemeClr val="bg1"/>
                  </a:solidFill>
                  <a:latin typeface="方正姚体" panose="02010601030101010101" pitchFamily="2" charset="-122"/>
                  <a:ea typeface="方正姚体" panose="02010601030101010101" pitchFamily="2" charset="-122"/>
                  <a:cs typeface="+mn-ea"/>
                  <a:sym typeface="+mn-lt"/>
                </a:rPr>
                <a:t>3.关键技术难点</a:t>
              </a:r>
              <a:endParaRPr lang="zh-CN" altLang="en-US" sz="2800" b="1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0" name="TextBox 10"/>
            <p:cNvSpPr txBox="1"/>
            <p:nvPr/>
          </p:nvSpPr>
          <p:spPr>
            <a:xfrm flipH="1">
              <a:off x="983418" y="3088008"/>
              <a:ext cx="2162175" cy="26924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25000"/>
                </a:lnSpc>
              </a:pPr>
              <a:endParaRPr lang="en-US" sz="1400">
                <a:latin typeface="方正姚体" panose="02010601030101010101" pitchFamily="2" charset="-122"/>
                <a:ea typeface="方正姚体" panose="02010601030101010101" pitchFamily="2" charset="-122"/>
                <a:cs typeface="+mn-ea"/>
                <a:sym typeface="+mn-lt"/>
              </a:endParaRPr>
            </a:p>
          </p:txBody>
        </p:sp>
      </p:grpSp>
      <p:sp>
        <p:nvSpPr>
          <p:cNvPr id="37" name="TextBox 40"/>
          <p:cNvSpPr txBox="1"/>
          <p:nvPr/>
        </p:nvSpPr>
        <p:spPr>
          <a:xfrm flipH="1">
            <a:off x="3106420" y="3907790"/>
            <a:ext cx="2162175" cy="3416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5000"/>
              </a:lnSpc>
            </a:pPr>
            <a:endParaRPr lang="en-US" sz="1400">
              <a:latin typeface="方正姚体" panose="02010601030101010101" pitchFamily="2" charset="-122"/>
              <a:ea typeface="方正姚体" panose="02010601030101010101" pitchFamily="2" charset="-122"/>
              <a:cs typeface="+mn-ea"/>
              <a:sym typeface="+mn-lt"/>
            </a:endParaRPr>
          </a:p>
        </p:txBody>
      </p:sp>
    </p:spTree>
  </p:cSld>
  <p:clrMapOvr>
    <a:masterClrMapping/>
  </p:clrMapOvr>
  <p:transition advClick="0" advTm="0"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19" grpId="0" animBg="1"/>
      <p:bldP spid="19" grpId="1" bldLvl="0" animBg="1"/>
      <p:bldP spid="18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94005" y="346710"/>
            <a:ext cx="11603990" cy="6163945"/>
          </a:xfrm>
          <a:prstGeom prst="rect">
            <a:avLst/>
          </a:prstGeom>
          <a:noFill/>
          <a:ln w="31750">
            <a:solidFill>
              <a:srgbClr val="4C54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293370" y="344170"/>
            <a:ext cx="1457960" cy="1457960"/>
            <a:chOff x="394" y="480"/>
            <a:chExt cx="2296" cy="2296"/>
          </a:xfrm>
          <a:solidFill>
            <a:srgbClr val="69565B">
              <a:alpha val="74000"/>
            </a:srgbClr>
          </a:solidFill>
        </p:grpSpPr>
        <p:sp>
          <p:nvSpPr>
            <p:cNvPr id="6" name="矩形 5"/>
            <p:cNvSpPr/>
            <p:nvPr/>
          </p:nvSpPr>
          <p:spPr>
            <a:xfrm>
              <a:off x="394" y="481"/>
              <a:ext cx="2296" cy="1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 rot="16200000">
              <a:off x="-678" y="1552"/>
              <a:ext cx="2296" cy="1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 flipH="1">
            <a:off x="10541000" y="344170"/>
            <a:ext cx="1457960" cy="1457960"/>
            <a:chOff x="394" y="480"/>
            <a:chExt cx="2296" cy="2296"/>
          </a:xfrm>
          <a:solidFill>
            <a:srgbClr val="69565B">
              <a:alpha val="74000"/>
            </a:srgbClr>
          </a:solidFill>
        </p:grpSpPr>
        <p:sp>
          <p:nvSpPr>
            <p:cNvPr id="10" name="矩形 9"/>
            <p:cNvSpPr/>
            <p:nvPr/>
          </p:nvSpPr>
          <p:spPr>
            <a:xfrm>
              <a:off x="394" y="481"/>
              <a:ext cx="2296" cy="1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 rot="16200000">
              <a:off x="-678" y="1552"/>
              <a:ext cx="2296" cy="1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 flipV="1">
            <a:off x="294005" y="5150485"/>
            <a:ext cx="1457960" cy="1457960"/>
            <a:chOff x="394" y="480"/>
            <a:chExt cx="2296" cy="2296"/>
          </a:xfrm>
          <a:solidFill>
            <a:srgbClr val="69565B">
              <a:alpha val="74000"/>
            </a:srgbClr>
          </a:solidFill>
        </p:grpSpPr>
        <p:sp>
          <p:nvSpPr>
            <p:cNvPr id="13" name="矩形 12"/>
            <p:cNvSpPr/>
            <p:nvPr/>
          </p:nvSpPr>
          <p:spPr>
            <a:xfrm>
              <a:off x="394" y="481"/>
              <a:ext cx="2296" cy="1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 rot="16200000">
              <a:off x="-678" y="1552"/>
              <a:ext cx="2296" cy="1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 flipH="1" flipV="1">
            <a:off x="10497820" y="5111750"/>
            <a:ext cx="1457960" cy="1457960"/>
            <a:chOff x="394" y="480"/>
            <a:chExt cx="2296" cy="2296"/>
          </a:xfrm>
          <a:solidFill>
            <a:srgbClr val="69565B">
              <a:alpha val="74000"/>
            </a:srgbClr>
          </a:solidFill>
        </p:grpSpPr>
        <p:sp>
          <p:nvSpPr>
            <p:cNvPr id="16" name="矩形 15"/>
            <p:cNvSpPr/>
            <p:nvPr/>
          </p:nvSpPr>
          <p:spPr>
            <a:xfrm>
              <a:off x="394" y="481"/>
              <a:ext cx="2296" cy="1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 rot="16200000">
              <a:off x="-678" y="1552"/>
              <a:ext cx="2296" cy="1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5780405" y="34290"/>
            <a:ext cx="1831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tx1">
                    <a:lumMod val="65000"/>
                    <a:lumOff val="35000"/>
                  </a:schemeClr>
                </a:solidFill>
              </a:rPr>
              <a:t>PART.3</a:t>
            </a:r>
            <a:endParaRPr lang="en-US" altLang="zh-CN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67" name="Группа 66"/>
          <p:cNvGrpSpPr/>
          <p:nvPr/>
        </p:nvGrpSpPr>
        <p:grpSpPr>
          <a:xfrm>
            <a:off x="938116" y="1315720"/>
            <a:ext cx="5443805" cy="3957685"/>
            <a:chOff x="252231" y="820089"/>
            <a:chExt cx="5730667" cy="4166236"/>
          </a:xfrm>
        </p:grpSpPr>
        <p:sp>
          <p:nvSpPr>
            <p:cNvPr id="2" name="Freeform 54"/>
            <p:cNvSpPr/>
            <p:nvPr/>
          </p:nvSpPr>
          <p:spPr bwMode="auto">
            <a:xfrm>
              <a:off x="2171121" y="995303"/>
              <a:ext cx="1393977" cy="1404782"/>
            </a:xfrm>
            <a:custGeom>
              <a:avLst/>
              <a:gdLst>
                <a:gd name="T0" fmla="*/ 0 w 163"/>
                <a:gd name="T1" fmla="*/ 0 h 164"/>
                <a:gd name="T2" fmla="*/ 45 w 163"/>
                <a:gd name="T3" fmla="*/ 164 h 164"/>
                <a:gd name="T4" fmla="*/ 96 w 163"/>
                <a:gd name="T5" fmla="*/ 71 h 164"/>
                <a:gd name="T6" fmla="*/ 163 w 163"/>
                <a:gd name="T7" fmla="*/ 0 h 164"/>
                <a:gd name="T8" fmla="*/ 0 w 163"/>
                <a:gd name="T9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3" h="164">
                  <a:moveTo>
                    <a:pt x="0" y="0"/>
                  </a:moveTo>
                  <a:cubicBezTo>
                    <a:pt x="45" y="164"/>
                    <a:pt x="45" y="164"/>
                    <a:pt x="45" y="164"/>
                  </a:cubicBezTo>
                  <a:cubicBezTo>
                    <a:pt x="52" y="145"/>
                    <a:pt x="87" y="87"/>
                    <a:pt x="96" y="71"/>
                  </a:cubicBezTo>
                  <a:cubicBezTo>
                    <a:pt x="126" y="16"/>
                    <a:pt x="163" y="0"/>
                    <a:pt x="163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69565B"/>
            </a:solidFill>
            <a:ln>
              <a:noFill/>
            </a:ln>
          </p:spPr>
          <p:txBody>
            <a:bodyPr vert="horz" wrap="square" lIns="109728" tIns="54864" rIns="109728" bIns="54864" numCol="1" anchor="t" anchorCtr="0" compatLnSpc="1"/>
            <a:lstStyle/>
            <a:p>
              <a:endParaRPr lang="id-ID" sz="2160">
                <a:cs typeface="+mn-ea"/>
                <a:sym typeface="+mn-lt"/>
              </a:endParaRPr>
            </a:p>
          </p:txBody>
        </p:sp>
        <p:sp>
          <p:nvSpPr>
            <p:cNvPr id="3" name="Freeform 53"/>
            <p:cNvSpPr/>
            <p:nvPr/>
          </p:nvSpPr>
          <p:spPr>
            <a:xfrm>
              <a:off x="1375077" y="1517595"/>
              <a:ext cx="3367081" cy="1095009"/>
            </a:xfrm>
            <a:custGeom>
              <a:avLst/>
              <a:gdLst>
                <a:gd name="connsiteX0" fmla="*/ 627128 w 3918640"/>
                <a:gd name="connsiteY0" fmla="*/ 0 h 1274382"/>
                <a:gd name="connsiteX1" fmla="*/ 2311115 w 3918640"/>
                <a:gd name="connsiteY1" fmla="*/ 0 h 1274382"/>
                <a:gd name="connsiteX2" fmla="*/ 2343852 w 3918640"/>
                <a:gd name="connsiteY2" fmla="*/ 0 h 1274382"/>
                <a:gd name="connsiteX3" fmla="*/ 2510711 w 3918640"/>
                <a:gd name="connsiteY3" fmla="*/ 0 h 1274382"/>
                <a:gd name="connsiteX4" fmla="*/ 2689091 w 3918640"/>
                <a:gd name="connsiteY4" fmla="*/ 0 h 1274382"/>
                <a:gd name="connsiteX5" fmla="*/ 2839532 w 3918640"/>
                <a:gd name="connsiteY5" fmla="*/ 0 h 1274382"/>
                <a:gd name="connsiteX6" fmla="*/ 2955313 w 3918640"/>
                <a:gd name="connsiteY6" fmla="*/ 0 h 1274382"/>
                <a:gd name="connsiteX7" fmla="*/ 3029711 w 3918640"/>
                <a:gd name="connsiteY7" fmla="*/ 0 h 1274382"/>
                <a:gd name="connsiteX8" fmla="*/ 3056004 w 3918640"/>
                <a:gd name="connsiteY8" fmla="*/ 0 h 1274382"/>
                <a:gd name="connsiteX9" fmla="*/ 3918640 w 3918640"/>
                <a:gd name="connsiteY9" fmla="*/ 0 h 1274382"/>
                <a:gd name="connsiteX10" fmla="*/ 3918640 w 3918640"/>
                <a:gd name="connsiteY10" fmla="*/ 817544 h 1274382"/>
                <a:gd name="connsiteX11" fmla="*/ 2343852 w 3918640"/>
                <a:gd name="connsiteY11" fmla="*/ 817544 h 1274382"/>
                <a:gd name="connsiteX12" fmla="*/ 2343852 w 3918640"/>
                <a:gd name="connsiteY12" fmla="*/ 805669 h 1274382"/>
                <a:gd name="connsiteX13" fmla="*/ 2259651 w 3918640"/>
                <a:gd name="connsiteY13" fmla="*/ 975699 h 1274382"/>
                <a:gd name="connsiteX14" fmla="*/ 0 w 3918640"/>
                <a:gd name="connsiteY14" fmla="*/ 1274382 h 1274382"/>
                <a:gd name="connsiteX15" fmla="*/ 507675 w 3918640"/>
                <a:gd name="connsiteY15" fmla="*/ 59737 h 1274382"/>
                <a:gd name="connsiteX16" fmla="*/ 627128 w 3918640"/>
                <a:gd name="connsiteY16" fmla="*/ 0 h 1274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918640" h="1274382">
                  <a:moveTo>
                    <a:pt x="627128" y="0"/>
                  </a:moveTo>
                  <a:cubicBezTo>
                    <a:pt x="683121" y="0"/>
                    <a:pt x="1617903" y="0"/>
                    <a:pt x="2311115" y="0"/>
                  </a:cubicBezTo>
                  <a:lnTo>
                    <a:pt x="2343852" y="0"/>
                  </a:lnTo>
                  <a:lnTo>
                    <a:pt x="2510711" y="0"/>
                  </a:lnTo>
                  <a:lnTo>
                    <a:pt x="2689091" y="0"/>
                  </a:lnTo>
                  <a:lnTo>
                    <a:pt x="2839532" y="0"/>
                  </a:lnTo>
                  <a:lnTo>
                    <a:pt x="2955313" y="0"/>
                  </a:lnTo>
                  <a:lnTo>
                    <a:pt x="3029711" y="0"/>
                  </a:lnTo>
                  <a:lnTo>
                    <a:pt x="3056004" y="0"/>
                  </a:lnTo>
                  <a:lnTo>
                    <a:pt x="3918640" y="0"/>
                  </a:lnTo>
                  <a:lnTo>
                    <a:pt x="3918640" y="817544"/>
                  </a:lnTo>
                  <a:lnTo>
                    <a:pt x="2343852" y="817544"/>
                  </a:lnTo>
                  <a:lnTo>
                    <a:pt x="2343852" y="805669"/>
                  </a:lnTo>
                  <a:lnTo>
                    <a:pt x="2259651" y="975699"/>
                  </a:lnTo>
                  <a:cubicBezTo>
                    <a:pt x="2170061" y="1194733"/>
                    <a:pt x="89589" y="1025479"/>
                    <a:pt x="0" y="1274382"/>
                  </a:cubicBezTo>
                  <a:cubicBezTo>
                    <a:pt x="0" y="1274382"/>
                    <a:pt x="0" y="1274382"/>
                    <a:pt x="507675" y="59737"/>
                  </a:cubicBezTo>
                  <a:cubicBezTo>
                    <a:pt x="507675" y="59737"/>
                    <a:pt x="537538" y="0"/>
                    <a:pt x="627128" y="0"/>
                  </a:cubicBezTo>
                  <a:close/>
                </a:path>
              </a:pathLst>
            </a:custGeom>
            <a:solidFill>
              <a:srgbClr val="9F7F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2160">
                <a:cs typeface="+mn-ea"/>
                <a:sym typeface="+mn-lt"/>
              </a:endParaRPr>
            </a:p>
          </p:txBody>
        </p:sp>
        <p:sp>
          <p:nvSpPr>
            <p:cNvPr id="18" name="Freeform 56"/>
            <p:cNvSpPr/>
            <p:nvPr/>
          </p:nvSpPr>
          <p:spPr bwMode="auto">
            <a:xfrm>
              <a:off x="953644" y="2220069"/>
              <a:ext cx="3425508" cy="1087805"/>
            </a:xfrm>
            <a:custGeom>
              <a:avLst/>
              <a:gdLst>
                <a:gd name="T0" fmla="*/ 51 w 400"/>
                <a:gd name="T1" fmla="*/ 6 h 127"/>
                <a:gd name="T2" fmla="*/ 0 w 400"/>
                <a:gd name="T3" fmla="*/ 127 h 127"/>
                <a:gd name="T4" fmla="*/ 320 w 400"/>
                <a:gd name="T5" fmla="*/ 98 h 127"/>
                <a:gd name="T6" fmla="*/ 400 w 400"/>
                <a:gd name="T7" fmla="*/ 0 h 127"/>
                <a:gd name="T8" fmla="*/ 63 w 400"/>
                <a:gd name="T9" fmla="*/ 0 h 127"/>
                <a:gd name="T10" fmla="*/ 51 w 400"/>
                <a:gd name="T11" fmla="*/ 6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0" h="127">
                  <a:moveTo>
                    <a:pt x="51" y="6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9" y="102"/>
                    <a:pt x="311" y="119"/>
                    <a:pt x="320" y="98"/>
                  </a:cubicBezTo>
                  <a:cubicBezTo>
                    <a:pt x="347" y="35"/>
                    <a:pt x="400" y="0"/>
                    <a:pt x="400" y="0"/>
                  </a:cubicBezTo>
                  <a:cubicBezTo>
                    <a:pt x="400" y="0"/>
                    <a:pt x="72" y="0"/>
                    <a:pt x="63" y="0"/>
                  </a:cubicBezTo>
                  <a:cubicBezTo>
                    <a:pt x="53" y="0"/>
                    <a:pt x="51" y="6"/>
                    <a:pt x="51" y="6"/>
                  </a:cubicBezTo>
                  <a:close/>
                </a:path>
              </a:pathLst>
            </a:custGeom>
            <a:solidFill>
              <a:srgbClr val="69565B"/>
            </a:solidFill>
            <a:ln>
              <a:noFill/>
            </a:ln>
          </p:spPr>
          <p:txBody>
            <a:bodyPr vert="horz" wrap="square" lIns="109728" tIns="54864" rIns="109728" bIns="54864" numCol="1" anchor="t" anchorCtr="0" compatLnSpc="1"/>
            <a:lstStyle/>
            <a:p>
              <a:endParaRPr lang="id-ID" sz="2160">
                <a:cs typeface="+mn-ea"/>
                <a:sym typeface="+mn-lt"/>
              </a:endParaRPr>
            </a:p>
          </p:txBody>
        </p:sp>
        <p:sp>
          <p:nvSpPr>
            <p:cNvPr id="19" name="Freeform 86"/>
            <p:cNvSpPr/>
            <p:nvPr/>
          </p:nvSpPr>
          <p:spPr bwMode="auto">
            <a:xfrm>
              <a:off x="534325" y="2949150"/>
              <a:ext cx="4761516" cy="1106259"/>
            </a:xfrm>
            <a:custGeom>
              <a:avLst/>
              <a:gdLst>
                <a:gd name="connsiteX0" fmla="*/ 4015982 w 5541497"/>
                <a:gd name="connsiteY0" fmla="*/ 0 h 1287474"/>
                <a:gd name="connsiteX1" fmla="*/ 5541497 w 5541497"/>
                <a:gd name="connsiteY1" fmla="*/ 0 h 1287474"/>
                <a:gd name="connsiteX2" fmla="*/ 5541497 w 5541497"/>
                <a:gd name="connsiteY2" fmla="*/ 809583 h 1287474"/>
                <a:gd name="connsiteX3" fmla="*/ 4162274 w 5541497"/>
                <a:gd name="connsiteY3" fmla="*/ 809583 h 1287474"/>
                <a:gd name="connsiteX4" fmla="*/ 4074241 w 5541497"/>
                <a:gd name="connsiteY4" fmla="*/ 987809 h 1287474"/>
                <a:gd name="connsiteX5" fmla="*/ 0 w 5541497"/>
                <a:gd name="connsiteY5" fmla="*/ 1287474 h 1287474"/>
                <a:gd name="connsiteX6" fmla="*/ 508035 w 5541497"/>
                <a:gd name="connsiteY6" fmla="*/ 68834 h 1287474"/>
                <a:gd name="connsiteX7" fmla="*/ 627573 w 5541497"/>
                <a:gd name="connsiteY7" fmla="*/ 8901 h 1287474"/>
                <a:gd name="connsiteX8" fmla="*/ 3904986 w 5541497"/>
                <a:gd name="connsiteY8" fmla="*/ 8901 h 1287474"/>
                <a:gd name="connsiteX9" fmla="*/ 4015982 w 5541497"/>
                <a:gd name="connsiteY9" fmla="*/ 8901 h 1287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541497" h="1287474">
                  <a:moveTo>
                    <a:pt x="4015982" y="0"/>
                  </a:moveTo>
                  <a:lnTo>
                    <a:pt x="5541497" y="0"/>
                  </a:lnTo>
                  <a:lnTo>
                    <a:pt x="5541497" y="809583"/>
                  </a:lnTo>
                  <a:lnTo>
                    <a:pt x="4162274" y="809583"/>
                  </a:lnTo>
                  <a:lnTo>
                    <a:pt x="4074241" y="987809"/>
                  </a:lnTo>
                  <a:cubicBezTo>
                    <a:pt x="3984588" y="1207563"/>
                    <a:pt x="89653" y="1037753"/>
                    <a:pt x="0" y="1287474"/>
                  </a:cubicBezTo>
                  <a:cubicBezTo>
                    <a:pt x="0" y="1287474"/>
                    <a:pt x="0" y="1287474"/>
                    <a:pt x="508035" y="68834"/>
                  </a:cubicBezTo>
                  <a:cubicBezTo>
                    <a:pt x="508035" y="68834"/>
                    <a:pt x="527958" y="8901"/>
                    <a:pt x="627573" y="8901"/>
                  </a:cubicBezTo>
                  <a:cubicBezTo>
                    <a:pt x="689210" y="8901"/>
                    <a:pt x="2671853" y="8901"/>
                    <a:pt x="3904986" y="8901"/>
                  </a:cubicBezTo>
                  <a:lnTo>
                    <a:pt x="4015982" y="8901"/>
                  </a:lnTo>
                  <a:close/>
                </a:path>
              </a:pathLst>
            </a:custGeom>
            <a:solidFill>
              <a:srgbClr val="9F7F92"/>
            </a:solidFill>
            <a:ln>
              <a:noFill/>
            </a:ln>
          </p:spPr>
          <p:txBody>
            <a:bodyPr vert="horz" wrap="square" lIns="109728" tIns="54864" rIns="109728" bIns="54864" numCol="1" anchor="t" anchorCtr="0" compatLnSpc="1">
              <a:noAutofit/>
            </a:bodyPr>
            <a:lstStyle/>
            <a:p>
              <a:endParaRPr lang="id-ID" sz="2160">
                <a:cs typeface="+mn-ea"/>
                <a:sym typeface="+mn-lt"/>
              </a:endParaRPr>
            </a:p>
          </p:txBody>
        </p:sp>
        <p:sp>
          <p:nvSpPr>
            <p:cNvPr id="20" name="Freeform 58"/>
            <p:cNvSpPr/>
            <p:nvPr/>
          </p:nvSpPr>
          <p:spPr bwMode="auto">
            <a:xfrm>
              <a:off x="294476" y="3642778"/>
              <a:ext cx="4751045" cy="785237"/>
            </a:xfrm>
            <a:custGeom>
              <a:avLst/>
              <a:gdLst>
                <a:gd name="T0" fmla="*/ 46 w 555"/>
                <a:gd name="T1" fmla="*/ 0 h 92"/>
                <a:gd name="T2" fmla="*/ 34 w 555"/>
                <a:gd name="T3" fmla="*/ 6 h 92"/>
                <a:gd name="T4" fmla="*/ 0 w 555"/>
                <a:gd name="T5" fmla="*/ 84 h 92"/>
                <a:gd name="T6" fmla="*/ 238 w 555"/>
                <a:gd name="T7" fmla="*/ 92 h 92"/>
                <a:gd name="T8" fmla="*/ 478 w 555"/>
                <a:gd name="T9" fmla="*/ 92 h 92"/>
                <a:gd name="T10" fmla="*/ 555 w 555"/>
                <a:gd name="T11" fmla="*/ 0 h 92"/>
                <a:gd name="T12" fmla="*/ 46 w 555"/>
                <a:gd name="T13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5" h="92">
                  <a:moveTo>
                    <a:pt x="46" y="0"/>
                  </a:moveTo>
                  <a:cubicBezTo>
                    <a:pt x="36" y="0"/>
                    <a:pt x="34" y="6"/>
                    <a:pt x="34" y="6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4" y="72"/>
                    <a:pt x="151" y="84"/>
                    <a:pt x="238" y="92"/>
                  </a:cubicBezTo>
                  <a:cubicBezTo>
                    <a:pt x="478" y="92"/>
                    <a:pt x="478" y="92"/>
                    <a:pt x="478" y="92"/>
                  </a:cubicBezTo>
                  <a:cubicBezTo>
                    <a:pt x="505" y="33"/>
                    <a:pt x="555" y="0"/>
                    <a:pt x="555" y="0"/>
                  </a:cubicBezTo>
                  <a:cubicBezTo>
                    <a:pt x="555" y="0"/>
                    <a:pt x="55" y="0"/>
                    <a:pt x="46" y="0"/>
                  </a:cubicBezTo>
                  <a:close/>
                </a:path>
              </a:pathLst>
            </a:custGeom>
            <a:solidFill>
              <a:srgbClr val="69565B"/>
            </a:solidFill>
            <a:ln>
              <a:noFill/>
            </a:ln>
          </p:spPr>
          <p:txBody>
            <a:bodyPr vert="horz" wrap="square" lIns="109728" tIns="54864" rIns="109728" bIns="54864" numCol="1" anchor="t" anchorCtr="0" compatLnSpc="1"/>
            <a:lstStyle/>
            <a:p>
              <a:endParaRPr lang="id-ID" sz="2160">
                <a:cs typeface="+mn-ea"/>
                <a:sym typeface="+mn-lt"/>
              </a:endParaRPr>
            </a:p>
          </p:txBody>
        </p:sp>
        <p:sp>
          <p:nvSpPr>
            <p:cNvPr id="21" name="Freeform 60"/>
            <p:cNvSpPr/>
            <p:nvPr/>
          </p:nvSpPr>
          <p:spPr bwMode="auto">
            <a:xfrm>
              <a:off x="2761850" y="2252404"/>
              <a:ext cx="1606494" cy="0"/>
            </a:xfrm>
            <a:custGeom>
              <a:avLst/>
              <a:gdLst>
                <a:gd name="T0" fmla="*/ 187 w 188"/>
                <a:gd name="T1" fmla="*/ 188 w 188"/>
                <a:gd name="T2" fmla="*/ 0 w 188"/>
                <a:gd name="T3" fmla="*/ 0 w 188"/>
                <a:gd name="T4" fmla="*/ 187 w 18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88">
                  <a:moveTo>
                    <a:pt x="187" y="0"/>
                  </a:moveTo>
                  <a:cubicBezTo>
                    <a:pt x="188" y="0"/>
                    <a:pt x="188" y="0"/>
                    <a:pt x="18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87" y="0"/>
                  </a:lnTo>
                  <a:close/>
                </a:path>
              </a:pathLst>
            </a:custGeom>
            <a:solidFill>
              <a:srgbClr val="915C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endParaRPr lang="id-ID" sz="2160">
                <a:cs typeface="+mn-ea"/>
                <a:sym typeface="+mn-lt"/>
              </a:endParaRPr>
            </a:p>
          </p:txBody>
        </p:sp>
        <p:sp>
          <p:nvSpPr>
            <p:cNvPr id="22" name="Freeform 62"/>
            <p:cNvSpPr/>
            <p:nvPr/>
          </p:nvSpPr>
          <p:spPr bwMode="auto">
            <a:xfrm>
              <a:off x="3435424" y="3649982"/>
              <a:ext cx="1610097" cy="0"/>
            </a:xfrm>
            <a:custGeom>
              <a:avLst/>
              <a:gdLst>
                <a:gd name="T0" fmla="*/ 187 w 188"/>
                <a:gd name="T1" fmla="*/ 188 w 188"/>
                <a:gd name="T2" fmla="*/ 0 w 188"/>
                <a:gd name="T3" fmla="*/ 0 w 188"/>
                <a:gd name="T4" fmla="*/ 187 w 18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88">
                  <a:moveTo>
                    <a:pt x="187" y="0"/>
                  </a:moveTo>
                  <a:cubicBezTo>
                    <a:pt x="187" y="0"/>
                    <a:pt x="188" y="0"/>
                    <a:pt x="18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87" y="0"/>
                  </a:lnTo>
                  <a:close/>
                </a:path>
              </a:pathLst>
            </a:custGeom>
            <a:solidFill>
              <a:srgbClr val="915C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endParaRPr lang="id-ID" sz="2160">
                <a:cs typeface="+mn-ea"/>
                <a:sym typeface="+mn-lt"/>
              </a:endParaRPr>
            </a:p>
          </p:txBody>
        </p:sp>
        <p:sp>
          <p:nvSpPr>
            <p:cNvPr id="23" name="Freeform 63"/>
            <p:cNvSpPr/>
            <p:nvPr/>
          </p:nvSpPr>
          <p:spPr bwMode="auto">
            <a:xfrm>
              <a:off x="2171121" y="995303"/>
              <a:ext cx="1393977" cy="0"/>
            </a:xfrm>
            <a:custGeom>
              <a:avLst/>
              <a:gdLst>
                <a:gd name="T0" fmla="*/ 162 w 163"/>
                <a:gd name="T1" fmla="*/ 163 w 163"/>
                <a:gd name="T2" fmla="*/ 0 w 163"/>
                <a:gd name="T3" fmla="*/ 0 w 163"/>
                <a:gd name="T4" fmla="*/ 162 w 16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63">
                  <a:moveTo>
                    <a:pt x="162" y="0"/>
                  </a:moveTo>
                  <a:cubicBezTo>
                    <a:pt x="163" y="0"/>
                    <a:pt x="163" y="0"/>
                    <a:pt x="16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62" y="0"/>
                  </a:lnTo>
                  <a:close/>
                </a:path>
              </a:pathLst>
            </a:custGeom>
            <a:solidFill>
              <a:srgbClr val="915C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endParaRPr lang="id-ID" sz="2160">
                <a:cs typeface="+mn-ea"/>
                <a:sym typeface="+mn-lt"/>
              </a:endParaRPr>
            </a:p>
          </p:txBody>
        </p:sp>
        <p:sp>
          <p:nvSpPr>
            <p:cNvPr id="24" name="Freeform 61"/>
            <p:cNvSpPr/>
            <p:nvPr/>
          </p:nvSpPr>
          <p:spPr bwMode="auto">
            <a:xfrm>
              <a:off x="3093234" y="2949038"/>
              <a:ext cx="2154849" cy="7204"/>
            </a:xfrm>
            <a:custGeom>
              <a:avLst/>
              <a:gdLst>
                <a:gd name="T0" fmla="*/ 187 w 188"/>
                <a:gd name="T1" fmla="*/ 1 h 1"/>
                <a:gd name="T2" fmla="*/ 188 w 188"/>
                <a:gd name="T3" fmla="*/ 0 h 1"/>
                <a:gd name="T4" fmla="*/ 0 w 188"/>
                <a:gd name="T5" fmla="*/ 0 h 1"/>
                <a:gd name="T6" fmla="*/ 0 w 188"/>
                <a:gd name="T7" fmla="*/ 1 h 1"/>
                <a:gd name="T8" fmla="*/ 187 w 188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" h="1">
                  <a:moveTo>
                    <a:pt x="187" y="1"/>
                  </a:moveTo>
                  <a:cubicBezTo>
                    <a:pt x="188" y="0"/>
                    <a:pt x="188" y="0"/>
                    <a:pt x="18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187" y="1"/>
                  </a:ln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</p:spPr>
          <p:txBody>
            <a:bodyPr vert="horz" wrap="square" lIns="109728" tIns="54864" rIns="109728" bIns="54864" numCol="1" anchor="t" anchorCtr="0" compatLnSpc="1"/>
            <a:lstStyle/>
            <a:p>
              <a:endParaRPr lang="id-ID" sz="2160">
                <a:cs typeface="+mn-ea"/>
                <a:sym typeface="+mn-lt"/>
              </a:endParaRPr>
            </a:p>
          </p:txBody>
        </p:sp>
        <p:sp>
          <p:nvSpPr>
            <p:cNvPr id="25" name="Freeform 59"/>
            <p:cNvSpPr/>
            <p:nvPr/>
          </p:nvSpPr>
          <p:spPr bwMode="auto">
            <a:xfrm>
              <a:off x="2408854" y="1519250"/>
              <a:ext cx="2483211" cy="10805"/>
            </a:xfrm>
            <a:custGeom>
              <a:avLst/>
              <a:gdLst>
                <a:gd name="T0" fmla="*/ 185 w 185"/>
                <a:gd name="T1" fmla="*/ 0 h 1"/>
                <a:gd name="T2" fmla="*/ 0 w 185"/>
                <a:gd name="T3" fmla="*/ 0 h 1"/>
                <a:gd name="T4" fmla="*/ 0 w 185"/>
                <a:gd name="T5" fmla="*/ 1 h 1"/>
                <a:gd name="T6" fmla="*/ 184 w 185"/>
                <a:gd name="T7" fmla="*/ 1 h 1"/>
                <a:gd name="T8" fmla="*/ 185 w 18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" h="1">
                  <a:moveTo>
                    <a:pt x="18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84" y="1"/>
                    <a:pt x="184" y="1"/>
                    <a:pt x="184" y="1"/>
                  </a:cubicBezTo>
                  <a:cubicBezTo>
                    <a:pt x="184" y="0"/>
                    <a:pt x="185" y="0"/>
                    <a:pt x="185" y="0"/>
                  </a:cubicBezTo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txBody>
            <a:bodyPr vert="horz" wrap="square" lIns="109728" tIns="54864" rIns="109728" bIns="54864" numCol="1" anchor="t" anchorCtr="0" compatLnSpc="1"/>
            <a:lstStyle/>
            <a:p>
              <a:endParaRPr lang="id-ID" sz="2160">
                <a:cs typeface="+mn-ea"/>
                <a:sym typeface="+mn-lt"/>
              </a:endParaRPr>
            </a:p>
          </p:txBody>
        </p:sp>
        <p:sp>
          <p:nvSpPr>
            <p:cNvPr id="26" name="Oval 93"/>
            <p:cNvSpPr/>
            <p:nvPr/>
          </p:nvSpPr>
          <p:spPr>
            <a:xfrm>
              <a:off x="2975223" y="820089"/>
              <a:ext cx="957279" cy="957279"/>
            </a:xfrm>
            <a:prstGeom prst="ellipse">
              <a:avLst/>
            </a:prstGeom>
            <a:solidFill>
              <a:schemeClr val="bg1"/>
            </a:solidFill>
            <a:ln w="92075">
              <a:solidFill>
                <a:srgbClr val="9F7F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2160">
                <a:cs typeface="+mn-ea"/>
                <a:sym typeface="+mn-lt"/>
              </a:endParaRPr>
            </a:p>
          </p:txBody>
        </p:sp>
        <p:sp>
          <p:nvSpPr>
            <p:cNvPr id="27" name="Oval 94"/>
            <p:cNvSpPr/>
            <p:nvPr/>
          </p:nvSpPr>
          <p:spPr>
            <a:xfrm>
              <a:off x="4450697" y="1412036"/>
              <a:ext cx="957279" cy="957279"/>
            </a:xfrm>
            <a:prstGeom prst="ellipse">
              <a:avLst/>
            </a:prstGeom>
            <a:solidFill>
              <a:schemeClr val="bg1"/>
            </a:solidFill>
            <a:ln w="92075">
              <a:solidFill>
                <a:srgbClr val="9F7F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2160">
                <a:cs typeface="+mn-ea"/>
                <a:sym typeface="+mn-lt"/>
              </a:endParaRPr>
            </a:p>
          </p:txBody>
        </p:sp>
        <p:sp>
          <p:nvSpPr>
            <p:cNvPr id="28" name="Oval 95"/>
            <p:cNvSpPr/>
            <p:nvPr/>
          </p:nvSpPr>
          <p:spPr>
            <a:xfrm>
              <a:off x="3608321" y="2107886"/>
              <a:ext cx="957279" cy="957279"/>
            </a:xfrm>
            <a:prstGeom prst="ellipse">
              <a:avLst/>
            </a:prstGeom>
            <a:solidFill>
              <a:schemeClr val="bg1"/>
            </a:solidFill>
            <a:ln w="92075">
              <a:solidFill>
                <a:srgbClr val="6956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2160">
                <a:cs typeface="+mn-ea"/>
                <a:sym typeface="+mn-lt"/>
              </a:endParaRPr>
            </a:p>
          </p:txBody>
        </p:sp>
        <p:sp>
          <p:nvSpPr>
            <p:cNvPr id="29" name="Oval 96"/>
            <p:cNvSpPr/>
            <p:nvPr/>
          </p:nvSpPr>
          <p:spPr>
            <a:xfrm>
              <a:off x="5025619" y="2814364"/>
              <a:ext cx="957279" cy="957279"/>
            </a:xfrm>
            <a:prstGeom prst="ellipse">
              <a:avLst/>
            </a:prstGeom>
            <a:solidFill>
              <a:schemeClr val="bg1"/>
            </a:solidFill>
            <a:ln w="92075">
              <a:solidFill>
                <a:srgbClr val="9F7F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2160">
                <a:cs typeface="+mn-ea"/>
                <a:sym typeface="+mn-lt"/>
              </a:endParaRPr>
            </a:p>
          </p:txBody>
        </p:sp>
        <p:sp>
          <p:nvSpPr>
            <p:cNvPr id="30" name="Oval 97"/>
            <p:cNvSpPr/>
            <p:nvPr/>
          </p:nvSpPr>
          <p:spPr>
            <a:xfrm>
              <a:off x="4263518" y="3574765"/>
              <a:ext cx="957279" cy="957279"/>
            </a:xfrm>
            <a:prstGeom prst="ellipse">
              <a:avLst/>
            </a:prstGeom>
            <a:solidFill>
              <a:schemeClr val="bg1"/>
            </a:solidFill>
            <a:ln w="92075">
              <a:solidFill>
                <a:srgbClr val="9F7F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2160">
                <a:cs typeface="+mn-ea"/>
                <a:sym typeface="+mn-lt"/>
              </a:endParaRPr>
            </a:p>
          </p:txBody>
        </p:sp>
        <p:sp>
          <p:nvSpPr>
            <p:cNvPr id="31" name="Freeform 64"/>
            <p:cNvSpPr/>
            <p:nvPr/>
          </p:nvSpPr>
          <p:spPr bwMode="auto">
            <a:xfrm>
              <a:off x="1623616" y="984498"/>
              <a:ext cx="2240447" cy="3821727"/>
            </a:xfrm>
            <a:custGeom>
              <a:avLst/>
              <a:gdLst>
                <a:gd name="T0" fmla="*/ 262 w 262"/>
                <a:gd name="T1" fmla="*/ 405 h 446"/>
                <a:gd name="T2" fmla="*/ 64 w 262"/>
                <a:gd name="T3" fmla="*/ 0 h 446"/>
                <a:gd name="T4" fmla="*/ 26 w 262"/>
                <a:gd name="T5" fmla="*/ 78 h 446"/>
                <a:gd name="T6" fmla="*/ 207 w 262"/>
                <a:gd name="T7" fmla="*/ 446 h 446"/>
                <a:gd name="T8" fmla="*/ 262 w 262"/>
                <a:gd name="T9" fmla="*/ 406 h 446"/>
                <a:gd name="T10" fmla="*/ 262 w 262"/>
                <a:gd name="T11" fmla="*/ 406 h 446"/>
                <a:gd name="T12" fmla="*/ 262 w 262"/>
                <a:gd name="T13" fmla="*/ 406 h 446"/>
                <a:gd name="T14" fmla="*/ 262 w 262"/>
                <a:gd name="T15" fmla="*/ 405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2" h="446">
                  <a:moveTo>
                    <a:pt x="262" y="405"/>
                  </a:moveTo>
                  <a:cubicBezTo>
                    <a:pt x="64" y="0"/>
                    <a:pt x="64" y="0"/>
                    <a:pt x="64" y="0"/>
                  </a:cubicBezTo>
                  <a:cubicBezTo>
                    <a:pt x="26" y="78"/>
                    <a:pt x="26" y="78"/>
                    <a:pt x="26" y="78"/>
                  </a:cubicBezTo>
                  <a:cubicBezTo>
                    <a:pt x="17" y="96"/>
                    <a:pt x="0" y="151"/>
                    <a:pt x="207" y="446"/>
                  </a:cubicBezTo>
                  <a:cubicBezTo>
                    <a:pt x="240" y="434"/>
                    <a:pt x="261" y="419"/>
                    <a:pt x="262" y="406"/>
                  </a:cubicBezTo>
                  <a:cubicBezTo>
                    <a:pt x="262" y="406"/>
                    <a:pt x="262" y="406"/>
                    <a:pt x="262" y="406"/>
                  </a:cubicBezTo>
                  <a:cubicBezTo>
                    <a:pt x="262" y="406"/>
                    <a:pt x="262" y="406"/>
                    <a:pt x="262" y="406"/>
                  </a:cubicBezTo>
                  <a:cubicBezTo>
                    <a:pt x="262" y="406"/>
                    <a:pt x="262" y="406"/>
                    <a:pt x="262" y="405"/>
                  </a:cubicBezTo>
                  <a:close/>
                </a:path>
              </a:pathLst>
            </a:custGeom>
            <a:solidFill>
              <a:srgbClr val="69565B"/>
            </a:solidFill>
            <a:ln>
              <a:noFill/>
            </a:ln>
          </p:spPr>
          <p:txBody>
            <a:bodyPr vert="horz" wrap="square" lIns="109728" tIns="54864" rIns="109728" bIns="54864" numCol="1" anchor="t" anchorCtr="0" compatLnSpc="1"/>
            <a:lstStyle/>
            <a:p>
              <a:endParaRPr lang="id-ID" sz="2160">
                <a:cs typeface="+mn-ea"/>
                <a:sym typeface="+mn-lt"/>
              </a:endParaRPr>
            </a:p>
          </p:txBody>
        </p:sp>
        <p:sp>
          <p:nvSpPr>
            <p:cNvPr id="32" name="Freeform 65"/>
            <p:cNvSpPr/>
            <p:nvPr/>
          </p:nvSpPr>
          <p:spPr bwMode="auto">
            <a:xfrm>
              <a:off x="1169764" y="1568023"/>
              <a:ext cx="2222438" cy="3382282"/>
            </a:xfrm>
            <a:custGeom>
              <a:avLst/>
              <a:gdLst>
                <a:gd name="T0" fmla="*/ 30 w 260"/>
                <a:gd name="T1" fmla="*/ 92 h 395"/>
                <a:gd name="T2" fmla="*/ 184 w 260"/>
                <a:gd name="T3" fmla="*/ 395 h 395"/>
                <a:gd name="T4" fmla="*/ 260 w 260"/>
                <a:gd name="T5" fmla="*/ 377 h 395"/>
                <a:gd name="T6" fmla="*/ 75 w 260"/>
                <a:gd name="T7" fmla="*/ 0 h 395"/>
                <a:gd name="T8" fmla="*/ 30 w 260"/>
                <a:gd name="T9" fmla="*/ 92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0" h="395">
                  <a:moveTo>
                    <a:pt x="30" y="92"/>
                  </a:moveTo>
                  <a:cubicBezTo>
                    <a:pt x="0" y="151"/>
                    <a:pt x="111" y="294"/>
                    <a:pt x="184" y="395"/>
                  </a:cubicBezTo>
                  <a:cubicBezTo>
                    <a:pt x="213" y="391"/>
                    <a:pt x="239" y="384"/>
                    <a:pt x="260" y="377"/>
                  </a:cubicBezTo>
                  <a:cubicBezTo>
                    <a:pt x="108" y="98"/>
                    <a:pt x="65" y="20"/>
                    <a:pt x="75" y="0"/>
                  </a:cubicBezTo>
                  <a:lnTo>
                    <a:pt x="30" y="92"/>
                  </a:lnTo>
                  <a:close/>
                </a:path>
              </a:pathLst>
            </a:custGeom>
            <a:solidFill>
              <a:srgbClr val="9F7F92"/>
            </a:solidFill>
            <a:ln>
              <a:noFill/>
            </a:ln>
          </p:spPr>
          <p:txBody>
            <a:bodyPr vert="horz" wrap="square" lIns="109728" tIns="54864" rIns="109728" bIns="54864" numCol="1" anchor="t" anchorCtr="0" compatLnSpc="1"/>
            <a:lstStyle/>
            <a:p>
              <a:endParaRPr lang="id-ID" sz="2160">
                <a:cs typeface="+mn-ea"/>
                <a:sym typeface="+mn-lt"/>
              </a:endParaRPr>
            </a:p>
          </p:txBody>
        </p:sp>
        <p:sp>
          <p:nvSpPr>
            <p:cNvPr id="33" name="Freeform 66"/>
            <p:cNvSpPr/>
            <p:nvPr/>
          </p:nvSpPr>
          <p:spPr bwMode="auto">
            <a:xfrm>
              <a:off x="953644" y="2295628"/>
              <a:ext cx="1790198" cy="2690697"/>
            </a:xfrm>
            <a:custGeom>
              <a:avLst/>
              <a:gdLst>
                <a:gd name="T0" fmla="*/ 0 w 209"/>
                <a:gd name="T1" fmla="*/ 103 h 314"/>
                <a:gd name="T2" fmla="*/ 126 w 209"/>
                <a:gd name="T3" fmla="*/ 314 h 314"/>
                <a:gd name="T4" fmla="*/ 137 w 209"/>
                <a:gd name="T5" fmla="*/ 314 h 314"/>
                <a:gd name="T6" fmla="*/ 209 w 209"/>
                <a:gd name="T7" fmla="*/ 309 h 314"/>
                <a:gd name="T8" fmla="*/ 51 w 209"/>
                <a:gd name="T9" fmla="*/ 0 h 314"/>
                <a:gd name="T10" fmla="*/ 0 w 209"/>
                <a:gd name="T11" fmla="*/ 103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9" h="314">
                  <a:moveTo>
                    <a:pt x="0" y="103"/>
                  </a:moveTo>
                  <a:cubicBezTo>
                    <a:pt x="31" y="168"/>
                    <a:pt x="78" y="231"/>
                    <a:pt x="126" y="314"/>
                  </a:cubicBezTo>
                  <a:cubicBezTo>
                    <a:pt x="129" y="314"/>
                    <a:pt x="133" y="314"/>
                    <a:pt x="137" y="314"/>
                  </a:cubicBezTo>
                  <a:cubicBezTo>
                    <a:pt x="162" y="314"/>
                    <a:pt x="187" y="313"/>
                    <a:pt x="209" y="309"/>
                  </a:cubicBezTo>
                  <a:cubicBezTo>
                    <a:pt x="88" y="101"/>
                    <a:pt x="43" y="21"/>
                    <a:pt x="51" y="0"/>
                  </a:cubicBezTo>
                  <a:lnTo>
                    <a:pt x="0" y="103"/>
                  </a:lnTo>
                  <a:close/>
                </a:path>
              </a:pathLst>
            </a:custGeom>
            <a:solidFill>
              <a:srgbClr val="69565B"/>
            </a:solidFill>
            <a:ln>
              <a:noFill/>
            </a:ln>
          </p:spPr>
          <p:txBody>
            <a:bodyPr vert="horz" wrap="square" lIns="109728" tIns="54864" rIns="109728" bIns="54864" numCol="1" anchor="t" anchorCtr="0" compatLnSpc="1"/>
            <a:lstStyle/>
            <a:p>
              <a:endParaRPr lang="id-ID" sz="2160">
                <a:cs typeface="+mn-ea"/>
                <a:sym typeface="+mn-lt"/>
              </a:endParaRPr>
            </a:p>
          </p:txBody>
        </p:sp>
        <p:sp>
          <p:nvSpPr>
            <p:cNvPr id="34" name="Freeform 67"/>
            <p:cNvSpPr/>
            <p:nvPr/>
          </p:nvSpPr>
          <p:spPr bwMode="auto">
            <a:xfrm>
              <a:off x="561024" y="2998018"/>
              <a:ext cx="1473222" cy="1988307"/>
            </a:xfrm>
            <a:custGeom>
              <a:avLst/>
              <a:gdLst>
                <a:gd name="T0" fmla="*/ 0 w 172"/>
                <a:gd name="T1" fmla="*/ 100 h 232"/>
                <a:gd name="T2" fmla="*/ 78 w 172"/>
                <a:gd name="T3" fmla="*/ 222 h 232"/>
                <a:gd name="T4" fmla="*/ 172 w 172"/>
                <a:gd name="T5" fmla="*/ 232 h 232"/>
                <a:gd name="T6" fmla="*/ 49 w 172"/>
                <a:gd name="T7" fmla="*/ 0 h 232"/>
                <a:gd name="T8" fmla="*/ 0 w 172"/>
                <a:gd name="T9" fmla="*/ 10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2" h="232">
                  <a:moveTo>
                    <a:pt x="0" y="100"/>
                  </a:moveTo>
                  <a:cubicBezTo>
                    <a:pt x="22" y="142"/>
                    <a:pt x="51" y="175"/>
                    <a:pt x="78" y="222"/>
                  </a:cubicBezTo>
                  <a:cubicBezTo>
                    <a:pt x="106" y="228"/>
                    <a:pt x="138" y="232"/>
                    <a:pt x="172" y="232"/>
                  </a:cubicBezTo>
                  <a:cubicBezTo>
                    <a:pt x="68" y="54"/>
                    <a:pt x="43" y="13"/>
                    <a:pt x="49" y="0"/>
                  </a:cubicBezTo>
                  <a:lnTo>
                    <a:pt x="0" y="100"/>
                  </a:lnTo>
                  <a:close/>
                </a:path>
              </a:pathLst>
            </a:custGeom>
            <a:solidFill>
              <a:srgbClr val="9F7F92"/>
            </a:solidFill>
            <a:ln>
              <a:noFill/>
            </a:ln>
          </p:spPr>
          <p:txBody>
            <a:bodyPr vert="horz" wrap="square" lIns="109728" tIns="54864" rIns="109728" bIns="54864" numCol="1" anchor="t" anchorCtr="0" compatLnSpc="1"/>
            <a:lstStyle/>
            <a:p>
              <a:endParaRPr lang="id-ID" sz="2160">
                <a:cs typeface="+mn-ea"/>
                <a:sym typeface="+mn-lt"/>
              </a:endParaRPr>
            </a:p>
          </p:txBody>
        </p:sp>
        <p:sp>
          <p:nvSpPr>
            <p:cNvPr id="35" name="Freeform 68"/>
            <p:cNvSpPr/>
            <p:nvPr/>
          </p:nvSpPr>
          <p:spPr bwMode="auto">
            <a:xfrm>
              <a:off x="252231" y="3711215"/>
              <a:ext cx="983348" cy="1188662"/>
            </a:xfrm>
            <a:custGeom>
              <a:avLst/>
              <a:gdLst>
                <a:gd name="T0" fmla="*/ 0 w 115"/>
                <a:gd name="T1" fmla="*/ 79 h 139"/>
                <a:gd name="T2" fmla="*/ 0 w 115"/>
                <a:gd name="T3" fmla="*/ 81 h 139"/>
                <a:gd name="T4" fmla="*/ 0 w 115"/>
                <a:gd name="T5" fmla="*/ 81 h 139"/>
                <a:gd name="T6" fmla="*/ 0 w 115"/>
                <a:gd name="T7" fmla="*/ 81 h 139"/>
                <a:gd name="T8" fmla="*/ 115 w 115"/>
                <a:gd name="T9" fmla="*/ 139 h 139"/>
                <a:gd name="T10" fmla="*/ 39 w 115"/>
                <a:gd name="T11" fmla="*/ 0 h 139"/>
                <a:gd name="T12" fmla="*/ 0 w 115"/>
                <a:gd name="T13" fmla="*/ 7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5" h="139">
                  <a:moveTo>
                    <a:pt x="0" y="79"/>
                  </a:moveTo>
                  <a:cubicBezTo>
                    <a:pt x="0" y="80"/>
                    <a:pt x="0" y="80"/>
                    <a:pt x="0" y="81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2" y="101"/>
                    <a:pt x="48" y="125"/>
                    <a:pt x="115" y="139"/>
                  </a:cubicBezTo>
                  <a:cubicBezTo>
                    <a:pt x="48" y="36"/>
                    <a:pt x="36" y="7"/>
                    <a:pt x="39" y="0"/>
                  </a:cubicBezTo>
                  <a:lnTo>
                    <a:pt x="0" y="79"/>
                  </a:lnTo>
                  <a:close/>
                </a:path>
              </a:pathLst>
            </a:custGeom>
            <a:solidFill>
              <a:srgbClr val="69565B"/>
            </a:solidFill>
            <a:ln>
              <a:noFill/>
            </a:ln>
          </p:spPr>
          <p:txBody>
            <a:bodyPr vert="horz" wrap="square" lIns="109728" tIns="54864" rIns="109728" bIns="54864" numCol="1" anchor="t" anchorCtr="0" compatLnSpc="1"/>
            <a:lstStyle/>
            <a:p>
              <a:endParaRPr lang="id-ID" sz="2160">
                <a:cs typeface="+mn-ea"/>
                <a:sym typeface="+mn-lt"/>
              </a:endParaRPr>
            </a:p>
          </p:txBody>
        </p:sp>
        <p:sp>
          <p:nvSpPr>
            <p:cNvPr id="36" name="Freeform 69"/>
            <p:cNvSpPr/>
            <p:nvPr/>
          </p:nvSpPr>
          <p:spPr bwMode="auto">
            <a:xfrm>
              <a:off x="1724473" y="1568023"/>
              <a:ext cx="1667729" cy="3230998"/>
            </a:xfrm>
            <a:custGeom>
              <a:avLst/>
              <a:gdLst>
                <a:gd name="T0" fmla="*/ 9 w 195"/>
                <a:gd name="T1" fmla="*/ 2 h 377"/>
                <a:gd name="T2" fmla="*/ 194 w 195"/>
                <a:gd name="T3" fmla="*/ 377 h 377"/>
                <a:gd name="T4" fmla="*/ 195 w 195"/>
                <a:gd name="T5" fmla="*/ 377 h 377"/>
                <a:gd name="T6" fmla="*/ 10 w 195"/>
                <a:gd name="T7" fmla="*/ 0 h 377"/>
                <a:gd name="T8" fmla="*/ 9 w 195"/>
                <a:gd name="T9" fmla="*/ 2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5" h="377">
                  <a:moveTo>
                    <a:pt x="9" y="2"/>
                  </a:moveTo>
                  <a:cubicBezTo>
                    <a:pt x="0" y="21"/>
                    <a:pt x="43" y="99"/>
                    <a:pt x="194" y="377"/>
                  </a:cubicBezTo>
                  <a:cubicBezTo>
                    <a:pt x="195" y="377"/>
                    <a:pt x="195" y="377"/>
                    <a:pt x="195" y="377"/>
                  </a:cubicBezTo>
                  <a:cubicBezTo>
                    <a:pt x="43" y="98"/>
                    <a:pt x="0" y="20"/>
                    <a:pt x="10" y="0"/>
                  </a:cubicBezTo>
                  <a:lnTo>
                    <a:pt x="9" y="2"/>
                  </a:ln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</p:spPr>
          <p:txBody>
            <a:bodyPr vert="horz" wrap="square" lIns="109728" tIns="54864" rIns="109728" bIns="54864" numCol="1" anchor="t" anchorCtr="0" compatLnSpc="1"/>
            <a:lstStyle/>
            <a:p>
              <a:endParaRPr lang="id-ID" sz="2160">
                <a:cs typeface="+mn-ea"/>
                <a:sym typeface="+mn-lt"/>
              </a:endParaRPr>
            </a:p>
          </p:txBody>
        </p:sp>
        <p:sp>
          <p:nvSpPr>
            <p:cNvPr id="37" name="Freeform 70"/>
            <p:cNvSpPr/>
            <p:nvPr/>
          </p:nvSpPr>
          <p:spPr bwMode="auto">
            <a:xfrm>
              <a:off x="1321048" y="2295628"/>
              <a:ext cx="1422793" cy="2654676"/>
            </a:xfrm>
            <a:custGeom>
              <a:avLst/>
              <a:gdLst>
                <a:gd name="T0" fmla="*/ 7 w 166"/>
                <a:gd name="T1" fmla="*/ 1 h 310"/>
                <a:gd name="T2" fmla="*/ 166 w 166"/>
                <a:gd name="T3" fmla="*/ 310 h 310"/>
                <a:gd name="T4" fmla="*/ 166 w 166"/>
                <a:gd name="T5" fmla="*/ 309 h 310"/>
                <a:gd name="T6" fmla="*/ 8 w 166"/>
                <a:gd name="T7" fmla="*/ 0 h 310"/>
                <a:gd name="T8" fmla="*/ 7 w 166"/>
                <a:gd name="T9" fmla="*/ 1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310">
                  <a:moveTo>
                    <a:pt x="7" y="1"/>
                  </a:moveTo>
                  <a:cubicBezTo>
                    <a:pt x="1" y="25"/>
                    <a:pt x="47" y="105"/>
                    <a:pt x="166" y="310"/>
                  </a:cubicBezTo>
                  <a:cubicBezTo>
                    <a:pt x="166" y="309"/>
                    <a:pt x="166" y="309"/>
                    <a:pt x="166" y="309"/>
                  </a:cubicBezTo>
                  <a:cubicBezTo>
                    <a:pt x="45" y="101"/>
                    <a:pt x="0" y="21"/>
                    <a:pt x="8" y="0"/>
                  </a:cubicBezTo>
                  <a:lnTo>
                    <a:pt x="7" y="1"/>
                  </a:ln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</p:spPr>
          <p:txBody>
            <a:bodyPr vert="horz" wrap="square" lIns="109728" tIns="54864" rIns="109728" bIns="54864" numCol="1" anchor="t" anchorCtr="0" compatLnSpc="1"/>
            <a:lstStyle/>
            <a:p>
              <a:endParaRPr lang="id-ID" sz="2160">
                <a:cs typeface="+mn-ea"/>
                <a:sym typeface="+mn-lt"/>
              </a:endParaRPr>
            </a:p>
          </p:txBody>
        </p:sp>
        <p:sp>
          <p:nvSpPr>
            <p:cNvPr id="38" name="Freeform 71"/>
            <p:cNvSpPr/>
            <p:nvPr/>
          </p:nvSpPr>
          <p:spPr bwMode="auto">
            <a:xfrm>
              <a:off x="928429" y="2998018"/>
              <a:ext cx="1105817" cy="1988307"/>
            </a:xfrm>
            <a:custGeom>
              <a:avLst/>
              <a:gdLst>
                <a:gd name="T0" fmla="*/ 6 w 129"/>
                <a:gd name="T1" fmla="*/ 1 h 232"/>
                <a:gd name="T2" fmla="*/ 128 w 129"/>
                <a:gd name="T3" fmla="*/ 232 h 232"/>
                <a:gd name="T4" fmla="*/ 129 w 129"/>
                <a:gd name="T5" fmla="*/ 232 h 232"/>
                <a:gd name="T6" fmla="*/ 6 w 129"/>
                <a:gd name="T7" fmla="*/ 0 h 232"/>
                <a:gd name="T8" fmla="*/ 6 w 129"/>
                <a:gd name="T9" fmla="*/ 1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232">
                  <a:moveTo>
                    <a:pt x="6" y="1"/>
                  </a:moveTo>
                  <a:cubicBezTo>
                    <a:pt x="0" y="14"/>
                    <a:pt x="25" y="55"/>
                    <a:pt x="128" y="232"/>
                  </a:cubicBezTo>
                  <a:cubicBezTo>
                    <a:pt x="129" y="232"/>
                    <a:pt x="129" y="232"/>
                    <a:pt x="129" y="232"/>
                  </a:cubicBezTo>
                  <a:cubicBezTo>
                    <a:pt x="25" y="54"/>
                    <a:pt x="0" y="13"/>
                    <a:pt x="6" y="0"/>
                  </a:cubicBezTo>
                  <a:lnTo>
                    <a:pt x="6" y="1"/>
                  </a:ln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</p:spPr>
          <p:txBody>
            <a:bodyPr vert="horz" wrap="square" lIns="109728" tIns="54864" rIns="109728" bIns="54864" numCol="1" anchor="t" anchorCtr="0" compatLnSpc="1"/>
            <a:lstStyle/>
            <a:p>
              <a:endParaRPr lang="id-ID" sz="2160">
                <a:cs typeface="+mn-ea"/>
                <a:sym typeface="+mn-lt"/>
              </a:endParaRPr>
            </a:p>
          </p:txBody>
        </p:sp>
        <p:sp>
          <p:nvSpPr>
            <p:cNvPr id="39" name="Freeform 72"/>
            <p:cNvSpPr/>
            <p:nvPr/>
          </p:nvSpPr>
          <p:spPr bwMode="auto">
            <a:xfrm>
              <a:off x="557912" y="3711215"/>
              <a:ext cx="673576" cy="1188662"/>
            </a:xfrm>
            <a:custGeom>
              <a:avLst/>
              <a:gdLst>
                <a:gd name="T0" fmla="*/ 3 w 79"/>
                <a:gd name="T1" fmla="*/ 1 h 139"/>
                <a:gd name="T2" fmla="*/ 78 w 79"/>
                <a:gd name="T3" fmla="*/ 139 h 139"/>
                <a:gd name="T4" fmla="*/ 79 w 79"/>
                <a:gd name="T5" fmla="*/ 139 h 139"/>
                <a:gd name="T6" fmla="*/ 3 w 79"/>
                <a:gd name="T7" fmla="*/ 0 h 139"/>
                <a:gd name="T8" fmla="*/ 3 w 79"/>
                <a:gd name="T9" fmla="*/ 1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139">
                  <a:moveTo>
                    <a:pt x="3" y="1"/>
                  </a:moveTo>
                  <a:cubicBezTo>
                    <a:pt x="0" y="8"/>
                    <a:pt x="12" y="37"/>
                    <a:pt x="78" y="139"/>
                  </a:cubicBezTo>
                  <a:cubicBezTo>
                    <a:pt x="79" y="139"/>
                    <a:pt x="79" y="139"/>
                    <a:pt x="79" y="139"/>
                  </a:cubicBezTo>
                  <a:cubicBezTo>
                    <a:pt x="12" y="36"/>
                    <a:pt x="0" y="7"/>
                    <a:pt x="3" y="0"/>
                  </a:cubicBezTo>
                  <a:lnTo>
                    <a:pt x="3" y="1"/>
                  </a:ln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</p:spPr>
          <p:txBody>
            <a:bodyPr vert="horz" wrap="square" lIns="109728" tIns="54864" rIns="109728" bIns="54864" numCol="1" anchor="t" anchorCtr="0" compatLnSpc="1"/>
            <a:lstStyle/>
            <a:p>
              <a:endParaRPr lang="id-ID" sz="2160">
                <a:cs typeface="+mn-ea"/>
                <a:sym typeface="+mn-lt"/>
              </a:endParaRPr>
            </a:p>
          </p:txBody>
        </p:sp>
      </p:grpSp>
      <p:sp>
        <p:nvSpPr>
          <p:cNvPr id="40" name="Freeform 8"/>
          <p:cNvSpPr>
            <a:spLocks noEditPoints="1"/>
          </p:cNvSpPr>
          <p:nvPr/>
        </p:nvSpPr>
        <p:spPr bwMode="auto">
          <a:xfrm>
            <a:off x="5744888" y="3478170"/>
            <a:ext cx="518374" cy="454633"/>
          </a:xfrm>
          <a:custGeom>
            <a:avLst/>
            <a:gdLst>
              <a:gd name="T0" fmla="*/ 168 w 336"/>
              <a:gd name="T1" fmla="*/ 0 h 294"/>
              <a:gd name="T2" fmla="*/ 0 w 336"/>
              <a:gd name="T3" fmla="*/ 126 h 294"/>
              <a:gd name="T4" fmla="*/ 74 w 336"/>
              <a:gd name="T5" fmla="*/ 230 h 294"/>
              <a:gd name="T6" fmla="*/ 74 w 336"/>
              <a:gd name="T7" fmla="*/ 231 h 294"/>
              <a:gd name="T8" fmla="*/ 53 w 336"/>
              <a:gd name="T9" fmla="*/ 281 h 294"/>
              <a:gd name="T10" fmla="*/ 53 w 336"/>
              <a:gd name="T11" fmla="*/ 281 h 294"/>
              <a:gd name="T12" fmla="*/ 53 w 336"/>
              <a:gd name="T13" fmla="*/ 284 h 294"/>
              <a:gd name="T14" fmla="*/ 62 w 336"/>
              <a:gd name="T15" fmla="*/ 294 h 294"/>
              <a:gd name="T16" fmla="*/ 65 w 336"/>
              <a:gd name="T17" fmla="*/ 294 h 294"/>
              <a:gd name="T18" fmla="*/ 136 w 336"/>
              <a:gd name="T19" fmla="*/ 250 h 294"/>
              <a:gd name="T20" fmla="*/ 168 w 336"/>
              <a:gd name="T21" fmla="*/ 252 h 294"/>
              <a:gd name="T22" fmla="*/ 336 w 336"/>
              <a:gd name="T23" fmla="*/ 126 h 294"/>
              <a:gd name="T24" fmla="*/ 168 w 336"/>
              <a:gd name="T25" fmla="*/ 0 h 294"/>
              <a:gd name="T26" fmla="*/ 168 w 336"/>
              <a:gd name="T27" fmla="*/ 231 h 294"/>
              <a:gd name="T28" fmla="*/ 139 w 336"/>
              <a:gd name="T29" fmla="*/ 229 h 294"/>
              <a:gd name="T30" fmla="*/ 136 w 336"/>
              <a:gd name="T31" fmla="*/ 229 h 294"/>
              <a:gd name="T32" fmla="*/ 119 w 336"/>
              <a:gd name="T33" fmla="*/ 236 h 294"/>
              <a:gd name="T34" fmla="*/ 87 w 336"/>
              <a:gd name="T35" fmla="*/ 263 h 294"/>
              <a:gd name="T36" fmla="*/ 94 w 336"/>
              <a:gd name="T37" fmla="*/ 232 h 294"/>
              <a:gd name="T38" fmla="*/ 95 w 336"/>
              <a:gd name="T39" fmla="*/ 230 h 294"/>
              <a:gd name="T40" fmla="*/ 83 w 336"/>
              <a:gd name="T41" fmla="*/ 212 h 294"/>
              <a:gd name="T42" fmla="*/ 21 w 336"/>
              <a:gd name="T43" fmla="*/ 126 h 294"/>
              <a:gd name="T44" fmla="*/ 168 w 336"/>
              <a:gd name="T45" fmla="*/ 21 h 294"/>
              <a:gd name="T46" fmla="*/ 315 w 336"/>
              <a:gd name="T47" fmla="*/ 126 h 294"/>
              <a:gd name="T48" fmla="*/ 168 w 336"/>
              <a:gd name="T49" fmla="*/ 231 h 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36" h="294">
                <a:moveTo>
                  <a:pt x="168" y="0"/>
                </a:moveTo>
                <a:cubicBezTo>
                  <a:pt x="75" y="0"/>
                  <a:pt x="0" y="56"/>
                  <a:pt x="0" y="126"/>
                </a:cubicBezTo>
                <a:cubicBezTo>
                  <a:pt x="0" y="169"/>
                  <a:pt x="29" y="208"/>
                  <a:pt x="74" y="230"/>
                </a:cubicBezTo>
                <a:cubicBezTo>
                  <a:pt x="74" y="231"/>
                  <a:pt x="74" y="231"/>
                  <a:pt x="74" y="231"/>
                </a:cubicBezTo>
                <a:cubicBezTo>
                  <a:pt x="74" y="250"/>
                  <a:pt x="59" y="270"/>
                  <a:pt x="53" y="281"/>
                </a:cubicBezTo>
                <a:cubicBezTo>
                  <a:pt x="53" y="281"/>
                  <a:pt x="53" y="281"/>
                  <a:pt x="53" y="281"/>
                </a:cubicBezTo>
                <a:cubicBezTo>
                  <a:pt x="53" y="282"/>
                  <a:pt x="53" y="283"/>
                  <a:pt x="53" y="284"/>
                </a:cubicBezTo>
                <a:cubicBezTo>
                  <a:pt x="53" y="290"/>
                  <a:pt x="57" y="294"/>
                  <a:pt x="62" y="294"/>
                </a:cubicBezTo>
                <a:cubicBezTo>
                  <a:pt x="63" y="294"/>
                  <a:pt x="65" y="294"/>
                  <a:pt x="65" y="294"/>
                </a:cubicBezTo>
                <a:cubicBezTo>
                  <a:pt x="98" y="288"/>
                  <a:pt x="128" y="258"/>
                  <a:pt x="136" y="250"/>
                </a:cubicBezTo>
                <a:cubicBezTo>
                  <a:pt x="146" y="251"/>
                  <a:pt x="157" y="252"/>
                  <a:pt x="168" y="252"/>
                </a:cubicBezTo>
                <a:cubicBezTo>
                  <a:pt x="261" y="252"/>
                  <a:pt x="336" y="196"/>
                  <a:pt x="336" y="126"/>
                </a:cubicBezTo>
                <a:cubicBezTo>
                  <a:pt x="336" y="56"/>
                  <a:pt x="261" y="0"/>
                  <a:pt x="168" y="0"/>
                </a:cubicBezTo>
                <a:close/>
                <a:moveTo>
                  <a:pt x="168" y="231"/>
                </a:moveTo>
                <a:cubicBezTo>
                  <a:pt x="158" y="231"/>
                  <a:pt x="148" y="230"/>
                  <a:pt x="139" y="229"/>
                </a:cubicBezTo>
                <a:cubicBezTo>
                  <a:pt x="138" y="229"/>
                  <a:pt x="137" y="229"/>
                  <a:pt x="136" y="229"/>
                </a:cubicBezTo>
                <a:cubicBezTo>
                  <a:pt x="129" y="229"/>
                  <a:pt x="123" y="231"/>
                  <a:pt x="119" y="236"/>
                </a:cubicBezTo>
                <a:cubicBezTo>
                  <a:pt x="115" y="242"/>
                  <a:pt x="102" y="254"/>
                  <a:pt x="87" y="263"/>
                </a:cubicBezTo>
                <a:cubicBezTo>
                  <a:pt x="91" y="254"/>
                  <a:pt x="94" y="243"/>
                  <a:pt x="94" y="232"/>
                </a:cubicBezTo>
                <a:cubicBezTo>
                  <a:pt x="95" y="231"/>
                  <a:pt x="95" y="231"/>
                  <a:pt x="95" y="230"/>
                </a:cubicBezTo>
                <a:cubicBezTo>
                  <a:pt x="95" y="222"/>
                  <a:pt x="90" y="215"/>
                  <a:pt x="83" y="212"/>
                </a:cubicBezTo>
                <a:cubicBezTo>
                  <a:pt x="44" y="192"/>
                  <a:pt x="21" y="160"/>
                  <a:pt x="21" y="126"/>
                </a:cubicBezTo>
                <a:cubicBezTo>
                  <a:pt x="21" y="68"/>
                  <a:pt x="87" y="21"/>
                  <a:pt x="168" y="21"/>
                </a:cubicBezTo>
                <a:cubicBezTo>
                  <a:pt x="249" y="21"/>
                  <a:pt x="315" y="68"/>
                  <a:pt x="315" y="126"/>
                </a:cubicBezTo>
                <a:cubicBezTo>
                  <a:pt x="315" y="184"/>
                  <a:pt x="249" y="231"/>
                  <a:pt x="168" y="231"/>
                </a:cubicBezTo>
                <a:close/>
              </a:path>
            </a:pathLst>
          </a:custGeom>
          <a:solidFill>
            <a:srgbClr val="9F7F92"/>
          </a:solidFill>
          <a:ln>
            <a:noFill/>
          </a:ln>
        </p:spPr>
        <p:txBody>
          <a:bodyPr vert="horz" wrap="square" lIns="109728" tIns="54864" rIns="109728" bIns="54864" numCol="1" anchor="t" anchorCtr="0" compatLnSpc="1"/>
          <a:lstStyle/>
          <a:p>
            <a:endParaRPr lang="id-ID" sz="2160">
              <a:cs typeface="+mn-ea"/>
              <a:sym typeface="+mn-lt"/>
            </a:endParaRPr>
          </a:p>
        </p:txBody>
      </p:sp>
      <p:grpSp>
        <p:nvGrpSpPr>
          <p:cNvPr id="41" name="Group 239"/>
          <p:cNvGrpSpPr/>
          <p:nvPr/>
        </p:nvGrpSpPr>
        <p:grpSpPr>
          <a:xfrm>
            <a:off x="5054783" y="4144745"/>
            <a:ext cx="484969" cy="484873"/>
            <a:chOff x="7938" y="-3175"/>
            <a:chExt cx="8029575" cy="8027988"/>
          </a:xfrm>
          <a:solidFill>
            <a:srgbClr val="69565B"/>
          </a:solidFill>
        </p:grpSpPr>
        <p:sp>
          <p:nvSpPr>
            <p:cNvPr id="42" name="Freeform 23"/>
            <p:cNvSpPr>
              <a:spLocks noEditPoints="1"/>
            </p:cNvSpPr>
            <p:nvPr/>
          </p:nvSpPr>
          <p:spPr bwMode="auto">
            <a:xfrm>
              <a:off x="7938" y="-3175"/>
              <a:ext cx="8029575" cy="8027988"/>
            </a:xfrm>
            <a:custGeom>
              <a:avLst/>
              <a:gdLst>
                <a:gd name="T0" fmla="*/ 818 w 2138"/>
                <a:gd name="T1" fmla="*/ 1635 h 2138"/>
                <a:gd name="T2" fmla="*/ 818 w 2138"/>
                <a:gd name="T3" fmla="*/ 1635 h 2138"/>
                <a:gd name="T4" fmla="*/ 1257 w 2138"/>
                <a:gd name="T5" fmla="*/ 1507 h 2138"/>
                <a:gd name="T6" fmla="*/ 1301 w 2138"/>
                <a:gd name="T7" fmla="*/ 1550 h 2138"/>
                <a:gd name="T8" fmla="*/ 1249 w 2138"/>
                <a:gd name="T9" fmla="*/ 1602 h 2138"/>
                <a:gd name="T10" fmla="*/ 1711 w 2138"/>
                <a:gd name="T11" fmla="*/ 2064 h 2138"/>
                <a:gd name="T12" fmla="*/ 1888 w 2138"/>
                <a:gd name="T13" fmla="*/ 2138 h 2138"/>
                <a:gd name="T14" fmla="*/ 2065 w 2138"/>
                <a:gd name="T15" fmla="*/ 2064 h 2138"/>
                <a:gd name="T16" fmla="*/ 2138 w 2138"/>
                <a:gd name="T17" fmla="*/ 1888 h 2138"/>
                <a:gd name="T18" fmla="*/ 2065 w 2138"/>
                <a:gd name="T19" fmla="*/ 1711 h 2138"/>
                <a:gd name="T20" fmla="*/ 1603 w 2138"/>
                <a:gd name="T21" fmla="*/ 1248 h 2138"/>
                <a:gd name="T22" fmla="*/ 1551 w 2138"/>
                <a:gd name="T23" fmla="*/ 1300 h 2138"/>
                <a:gd name="T24" fmla="*/ 1507 w 2138"/>
                <a:gd name="T25" fmla="*/ 1257 h 2138"/>
                <a:gd name="T26" fmla="*/ 1633 w 2138"/>
                <a:gd name="T27" fmla="*/ 760 h 2138"/>
                <a:gd name="T28" fmla="*/ 1396 w 2138"/>
                <a:gd name="T29" fmla="*/ 239 h 2138"/>
                <a:gd name="T30" fmla="*/ 818 w 2138"/>
                <a:gd name="T31" fmla="*/ 0 h 2138"/>
                <a:gd name="T32" fmla="*/ 240 w 2138"/>
                <a:gd name="T33" fmla="*/ 239 h 2138"/>
                <a:gd name="T34" fmla="*/ 0 w 2138"/>
                <a:gd name="T35" fmla="*/ 817 h 2138"/>
                <a:gd name="T36" fmla="*/ 240 w 2138"/>
                <a:gd name="T37" fmla="*/ 1395 h 2138"/>
                <a:gd name="T38" fmla="*/ 818 w 2138"/>
                <a:gd name="T39" fmla="*/ 1635 h 2138"/>
                <a:gd name="T40" fmla="*/ 2009 w 2138"/>
                <a:gd name="T41" fmla="*/ 1888 h 2138"/>
                <a:gd name="T42" fmla="*/ 1973 w 2138"/>
                <a:gd name="T43" fmla="*/ 1973 h 2138"/>
                <a:gd name="T44" fmla="*/ 1888 w 2138"/>
                <a:gd name="T45" fmla="*/ 2008 h 2138"/>
                <a:gd name="T46" fmla="*/ 1803 w 2138"/>
                <a:gd name="T47" fmla="*/ 1973 h 2138"/>
                <a:gd name="T48" fmla="*/ 1444 w 2138"/>
                <a:gd name="T49" fmla="*/ 1614 h 2138"/>
                <a:gd name="T50" fmla="*/ 1614 w 2138"/>
                <a:gd name="T51" fmla="*/ 1444 h 2138"/>
                <a:gd name="T52" fmla="*/ 1973 w 2138"/>
                <a:gd name="T53" fmla="*/ 1802 h 2138"/>
                <a:gd name="T54" fmla="*/ 2009 w 2138"/>
                <a:gd name="T55" fmla="*/ 1888 h 2138"/>
                <a:gd name="T56" fmla="*/ 1392 w 2138"/>
                <a:gd name="T57" fmla="*/ 1459 h 2138"/>
                <a:gd name="T58" fmla="*/ 1361 w 2138"/>
                <a:gd name="T59" fmla="*/ 1427 h 2138"/>
                <a:gd name="T60" fmla="*/ 1362 w 2138"/>
                <a:gd name="T61" fmla="*/ 1427 h 2138"/>
                <a:gd name="T62" fmla="*/ 1377 w 2138"/>
                <a:gd name="T63" fmla="*/ 1413 h 2138"/>
                <a:gd name="T64" fmla="*/ 1380 w 2138"/>
                <a:gd name="T65" fmla="*/ 1410 h 2138"/>
                <a:gd name="T66" fmla="*/ 1396 w 2138"/>
                <a:gd name="T67" fmla="*/ 1395 h 2138"/>
                <a:gd name="T68" fmla="*/ 1411 w 2138"/>
                <a:gd name="T69" fmla="*/ 1380 h 2138"/>
                <a:gd name="T70" fmla="*/ 1413 w 2138"/>
                <a:gd name="T71" fmla="*/ 1377 h 2138"/>
                <a:gd name="T72" fmla="*/ 1428 w 2138"/>
                <a:gd name="T73" fmla="*/ 1361 h 2138"/>
                <a:gd name="T74" fmla="*/ 1428 w 2138"/>
                <a:gd name="T75" fmla="*/ 1361 h 2138"/>
                <a:gd name="T76" fmla="*/ 1459 w 2138"/>
                <a:gd name="T77" fmla="*/ 1392 h 2138"/>
                <a:gd name="T78" fmla="*/ 1392 w 2138"/>
                <a:gd name="T79" fmla="*/ 1459 h 2138"/>
                <a:gd name="T80" fmla="*/ 331 w 2138"/>
                <a:gd name="T81" fmla="*/ 331 h 2138"/>
                <a:gd name="T82" fmla="*/ 818 w 2138"/>
                <a:gd name="T83" fmla="*/ 129 h 2138"/>
                <a:gd name="T84" fmla="*/ 1304 w 2138"/>
                <a:gd name="T85" fmla="*/ 331 h 2138"/>
                <a:gd name="T86" fmla="*/ 1504 w 2138"/>
                <a:gd name="T87" fmla="*/ 769 h 2138"/>
                <a:gd name="T88" fmla="*/ 1371 w 2138"/>
                <a:gd name="T89" fmla="*/ 1226 h 2138"/>
                <a:gd name="T90" fmla="*/ 1371 w 2138"/>
                <a:gd name="T91" fmla="*/ 1226 h 2138"/>
                <a:gd name="T92" fmla="*/ 1304 w 2138"/>
                <a:gd name="T93" fmla="*/ 1303 h 2138"/>
                <a:gd name="T94" fmla="*/ 1280 w 2138"/>
                <a:gd name="T95" fmla="*/ 1326 h 2138"/>
                <a:gd name="T96" fmla="*/ 1226 w 2138"/>
                <a:gd name="T97" fmla="*/ 1370 h 2138"/>
                <a:gd name="T98" fmla="*/ 818 w 2138"/>
                <a:gd name="T99" fmla="*/ 1505 h 2138"/>
                <a:gd name="T100" fmla="*/ 331 w 2138"/>
                <a:gd name="T101" fmla="*/ 1303 h 2138"/>
                <a:gd name="T102" fmla="*/ 331 w 2138"/>
                <a:gd name="T103" fmla="*/ 331 h 2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138" h="2138">
                  <a:moveTo>
                    <a:pt x="818" y="1635"/>
                  </a:moveTo>
                  <a:cubicBezTo>
                    <a:pt x="818" y="1635"/>
                    <a:pt x="818" y="1635"/>
                    <a:pt x="818" y="1635"/>
                  </a:cubicBezTo>
                  <a:cubicBezTo>
                    <a:pt x="975" y="1635"/>
                    <a:pt x="1126" y="1590"/>
                    <a:pt x="1257" y="1507"/>
                  </a:cubicBezTo>
                  <a:cubicBezTo>
                    <a:pt x="1301" y="1550"/>
                    <a:pt x="1301" y="1550"/>
                    <a:pt x="1301" y="1550"/>
                  </a:cubicBezTo>
                  <a:cubicBezTo>
                    <a:pt x="1249" y="1602"/>
                    <a:pt x="1249" y="1602"/>
                    <a:pt x="1249" y="1602"/>
                  </a:cubicBezTo>
                  <a:cubicBezTo>
                    <a:pt x="1711" y="2064"/>
                    <a:pt x="1711" y="2064"/>
                    <a:pt x="1711" y="2064"/>
                  </a:cubicBezTo>
                  <a:cubicBezTo>
                    <a:pt x="1758" y="2112"/>
                    <a:pt x="1821" y="2138"/>
                    <a:pt x="1888" y="2138"/>
                  </a:cubicBezTo>
                  <a:cubicBezTo>
                    <a:pt x="1955" y="2138"/>
                    <a:pt x="2018" y="2112"/>
                    <a:pt x="2065" y="2064"/>
                  </a:cubicBezTo>
                  <a:cubicBezTo>
                    <a:pt x="2112" y="2017"/>
                    <a:pt x="2138" y="1954"/>
                    <a:pt x="2138" y="1888"/>
                  </a:cubicBezTo>
                  <a:cubicBezTo>
                    <a:pt x="2138" y="1821"/>
                    <a:pt x="2112" y="1758"/>
                    <a:pt x="2065" y="1711"/>
                  </a:cubicBezTo>
                  <a:cubicBezTo>
                    <a:pt x="1603" y="1248"/>
                    <a:pt x="1603" y="1248"/>
                    <a:pt x="1603" y="1248"/>
                  </a:cubicBezTo>
                  <a:cubicBezTo>
                    <a:pt x="1551" y="1300"/>
                    <a:pt x="1551" y="1300"/>
                    <a:pt x="1551" y="1300"/>
                  </a:cubicBezTo>
                  <a:cubicBezTo>
                    <a:pt x="1507" y="1257"/>
                    <a:pt x="1507" y="1257"/>
                    <a:pt x="1507" y="1257"/>
                  </a:cubicBezTo>
                  <a:cubicBezTo>
                    <a:pt x="1601" y="1110"/>
                    <a:pt x="1645" y="935"/>
                    <a:pt x="1633" y="760"/>
                  </a:cubicBezTo>
                  <a:cubicBezTo>
                    <a:pt x="1619" y="563"/>
                    <a:pt x="1535" y="379"/>
                    <a:pt x="1396" y="239"/>
                  </a:cubicBezTo>
                  <a:cubicBezTo>
                    <a:pt x="1241" y="85"/>
                    <a:pt x="1036" y="0"/>
                    <a:pt x="818" y="0"/>
                  </a:cubicBezTo>
                  <a:cubicBezTo>
                    <a:pt x="599" y="0"/>
                    <a:pt x="394" y="85"/>
                    <a:pt x="240" y="239"/>
                  </a:cubicBezTo>
                  <a:cubicBezTo>
                    <a:pt x="85" y="394"/>
                    <a:pt x="0" y="599"/>
                    <a:pt x="0" y="817"/>
                  </a:cubicBezTo>
                  <a:cubicBezTo>
                    <a:pt x="0" y="1036"/>
                    <a:pt x="85" y="1241"/>
                    <a:pt x="240" y="1395"/>
                  </a:cubicBezTo>
                  <a:cubicBezTo>
                    <a:pt x="394" y="1550"/>
                    <a:pt x="599" y="1635"/>
                    <a:pt x="818" y="1635"/>
                  </a:cubicBezTo>
                  <a:close/>
                  <a:moveTo>
                    <a:pt x="2009" y="1888"/>
                  </a:moveTo>
                  <a:cubicBezTo>
                    <a:pt x="2009" y="1920"/>
                    <a:pt x="1996" y="1950"/>
                    <a:pt x="1973" y="1973"/>
                  </a:cubicBezTo>
                  <a:cubicBezTo>
                    <a:pt x="1950" y="1996"/>
                    <a:pt x="1920" y="2008"/>
                    <a:pt x="1888" y="2008"/>
                  </a:cubicBezTo>
                  <a:cubicBezTo>
                    <a:pt x="1856" y="2008"/>
                    <a:pt x="1826" y="1996"/>
                    <a:pt x="1803" y="1973"/>
                  </a:cubicBezTo>
                  <a:cubicBezTo>
                    <a:pt x="1444" y="1614"/>
                    <a:pt x="1444" y="1614"/>
                    <a:pt x="1444" y="1614"/>
                  </a:cubicBezTo>
                  <a:cubicBezTo>
                    <a:pt x="1614" y="1444"/>
                    <a:pt x="1614" y="1444"/>
                    <a:pt x="1614" y="1444"/>
                  </a:cubicBezTo>
                  <a:cubicBezTo>
                    <a:pt x="1973" y="1802"/>
                    <a:pt x="1973" y="1802"/>
                    <a:pt x="1973" y="1802"/>
                  </a:cubicBezTo>
                  <a:cubicBezTo>
                    <a:pt x="1996" y="1825"/>
                    <a:pt x="2009" y="1855"/>
                    <a:pt x="2009" y="1888"/>
                  </a:cubicBezTo>
                  <a:close/>
                  <a:moveTo>
                    <a:pt x="1392" y="1459"/>
                  </a:moveTo>
                  <a:cubicBezTo>
                    <a:pt x="1361" y="1427"/>
                    <a:pt x="1361" y="1427"/>
                    <a:pt x="1361" y="1427"/>
                  </a:cubicBezTo>
                  <a:cubicBezTo>
                    <a:pt x="1361" y="1427"/>
                    <a:pt x="1362" y="1427"/>
                    <a:pt x="1362" y="1427"/>
                  </a:cubicBezTo>
                  <a:cubicBezTo>
                    <a:pt x="1367" y="1422"/>
                    <a:pt x="1372" y="1418"/>
                    <a:pt x="1377" y="1413"/>
                  </a:cubicBezTo>
                  <a:cubicBezTo>
                    <a:pt x="1378" y="1412"/>
                    <a:pt x="1379" y="1411"/>
                    <a:pt x="1380" y="1410"/>
                  </a:cubicBezTo>
                  <a:cubicBezTo>
                    <a:pt x="1385" y="1405"/>
                    <a:pt x="1391" y="1400"/>
                    <a:pt x="1396" y="1395"/>
                  </a:cubicBezTo>
                  <a:cubicBezTo>
                    <a:pt x="1401" y="1390"/>
                    <a:pt x="1406" y="1385"/>
                    <a:pt x="1411" y="1380"/>
                  </a:cubicBezTo>
                  <a:cubicBezTo>
                    <a:pt x="1411" y="1379"/>
                    <a:pt x="1412" y="1378"/>
                    <a:pt x="1413" y="1377"/>
                  </a:cubicBezTo>
                  <a:cubicBezTo>
                    <a:pt x="1418" y="1372"/>
                    <a:pt x="1423" y="1366"/>
                    <a:pt x="1428" y="1361"/>
                  </a:cubicBezTo>
                  <a:cubicBezTo>
                    <a:pt x="1428" y="1361"/>
                    <a:pt x="1428" y="1361"/>
                    <a:pt x="1428" y="1361"/>
                  </a:cubicBezTo>
                  <a:cubicBezTo>
                    <a:pt x="1459" y="1392"/>
                    <a:pt x="1459" y="1392"/>
                    <a:pt x="1459" y="1392"/>
                  </a:cubicBezTo>
                  <a:lnTo>
                    <a:pt x="1392" y="1459"/>
                  </a:lnTo>
                  <a:close/>
                  <a:moveTo>
                    <a:pt x="331" y="331"/>
                  </a:moveTo>
                  <a:cubicBezTo>
                    <a:pt x="461" y="201"/>
                    <a:pt x="634" y="129"/>
                    <a:pt x="818" y="129"/>
                  </a:cubicBezTo>
                  <a:cubicBezTo>
                    <a:pt x="1001" y="129"/>
                    <a:pt x="1174" y="201"/>
                    <a:pt x="1304" y="331"/>
                  </a:cubicBezTo>
                  <a:cubicBezTo>
                    <a:pt x="1421" y="448"/>
                    <a:pt x="1492" y="604"/>
                    <a:pt x="1504" y="769"/>
                  </a:cubicBezTo>
                  <a:cubicBezTo>
                    <a:pt x="1515" y="932"/>
                    <a:pt x="1468" y="1095"/>
                    <a:pt x="1371" y="1226"/>
                  </a:cubicBezTo>
                  <a:cubicBezTo>
                    <a:pt x="1371" y="1226"/>
                    <a:pt x="1371" y="1226"/>
                    <a:pt x="1371" y="1226"/>
                  </a:cubicBezTo>
                  <a:cubicBezTo>
                    <a:pt x="1351" y="1253"/>
                    <a:pt x="1328" y="1279"/>
                    <a:pt x="1304" y="1303"/>
                  </a:cubicBezTo>
                  <a:cubicBezTo>
                    <a:pt x="1296" y="1311"/>
                    <a:pt x="1288" y="1319"/>
                    <a:pt x="1280" y="1326"/>
                  </a:cubicBezTo>
                  <a:cubicBezTo>
                    <a:pt x="1263" y="1342"/>
                    <a:pt x="1245" y="1357"/>
                    <a:pt x="1226" y="1370"/>
                  </a:cubicBezTo>
                  <a:cubicBezTo>
                    <a:pt x="1107" y="1458"/>
                    <a:pt x="966" y="1505"/>
                    <a:pt x="818" y="1505"/>
                  </a:cubicBezTo>
                  <a:cubicBezTo>
                    <a:pt x="634" y="1505"/>
                    <a:pt x="461" y="1433"/>
                    <a:pt x="331" y="1303"/>
                  </a:cubicBezTo>
                  <a:cubicBezTo>
                    <a:pt x="63" y="1035"/>
                    <a:pt x="63" y="599"/>
                    <a:pt x="331" y="3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endParaRPr lang="id-ID" sz="2160">
                <a:cs typeface="+mn-ea"/>
                <a:sym typeface="+mn-lt"/>
              </a:endParaRPr>
            </a:p>
          </p:txBody>
        </p:sp>
        <p:sp>
          <p:nvSpPr>
            <p:cNvPr id="43" name="Freeform 24"/>
            <p:cNvSpPr>
              <a:spLocks noEditPoints="1"/>
            </p:cNvSpPr>
            <p:nvPr/>
          </p:nvSpPr>
          <p:spPr bwMode="auto">
            <a:xfrm>
              <a:off x="788988" y="976313"/>
              <a:ext cx="4578350" cy="4176713"/>
            </a:xfrm>
            <a:custGeom>
              <a:avLst/>
              <a:gdLst>
                <a:gd name="T0" fmla="*/ 577 w 1219"/>
                <a:gd name="T1" fmla="*/ 1111 h 1112"/>
                <a:gd name="T2" fmla="*/ 577 w 1219"/>
                <a:gd name="T3" fmla="*/ 1112 h 1112"/>
                <a:gd name="T4" fmla="*/ 610 w 1219"/>
                <a:gd name="T5" fmla="*/ 1112 h 1112"/>
                <a:gd name="T6" fmla="*/ 940 w 1219"/>
                <a:gd name="T7" fmla="*/ 1003 h 1112"/>
                <a:gd name="T8" fmla="*/ 1002 w 1219"/>
                <a:gd name="T9" fmla="*/ 949 h 1112"/>
                <a:gd name="T10" fmla="*/ 1057 w 1219"/>
                <a:gd name="T11" fmla="*/ 886 h 1112"/>
                <a:gd name="T12" fmla="*/ 1003 w 1219"/>
                <a:gd name="T13" fmla="*/ 163 h 1112"/>
                <a:gd name="T14" fmla="*/ 610 w 1219"/>
                <a:gd name="T15" fmla="*/ 0 h 1112"/>
                <a:gd name="T16" fmla="*/ 217 w 1219"/>
                <a:gd name="T17" fmla="*/ 163 h 1112"/>
                <a:gd name="T18" fmla="*/ 217 w 1219"/>
                <a:gd name="T19" fmla="*/ 949 h 1112"/>
                <a:gd name="T20" fmla="*/ 577 w 1219"/>
                <a:gd name="T21" fmla="*/ 1111 h 1112"/>
                <a:gd name="T22" fmla="*/ 262 w 1219"/>
                <a:gd name="T23" fmla="*/ 209 h 1112"/>
                <a:gd name="T24" fmla="*/ 610 w 1219"/>
                <a:gd name="T25" fmla="*/ 65 h 1112"/>
                <a:gd name="T26" fmla="*/ 957 w 1219"/>
                <a:gd name="T27" fmla="*/ 209 h 1112"/>
                <a:gd name="T28" fmla="*/ 1005 w 1219"/>
                <a:gd name="T29" fmla="*/ 848 h 1112"/>
                <a:gd name="T30" fmla="*/ 957 w 1219"/>
                <a:gd name="T31" fmla="*/ 903 h 1112"/>
                <a:gd name="T32" fmla="*/ 901 w 1219"/>
                <a:gd name="T33" fmla="*/ 951 h 1112"/>
                <a:gd name="T34" fmla="*/ 612 w 1219"/>
                <a:gd name="T35" fmla="*/ 1047 h 1112"/>
                <a:gd name="T36" fmla="*/ 610 w 1219"/>
                <a:gd name="T37" fmla="*/ 1047 h 1112"/>
                <a:gd name="T38" fmla="*/ 262 w 1219"/>
                <a:gd name="T39" fmla="*/ 903 h 1112"/>
                <a:gd name="T40" fmla="*/ 262 w 1219"/>
                <a:gd name="T41" fmla="*/ 209 h 1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19" h="1112">
                  <a:moveTo>
                    <a:pt x="577" y="1111"/>
                  </a:moveTo>
                  <a:cubicBezTo>
                    <a:pt x="577" y="1112"/>
                    <a:pt x="577" y="1112"/>
                    <a:pt x="577" y="1112"/>
                  </a:cubicBezTo>
                  <a:cubicBezTo>
                    <a:pt x="610" y="1112"/>
                    <a:pt x="610" y="1112"/>
                    <a:pt x="610" y="1112"/>
                  </a:cubicBezTo>
                  <a:cubicBezTo>
                    <a:pt x="730" y="1112"/>
                    <a:pt x="844" y="1074"/>
                    <a:pt x="940" y="1003"/>
                  </a:cubicBezTo>
                  <a:cubicBezTo>
                    <a:pt x="962" y="987"/>
                    <a:pt x="983" y="969"/>
                    <a:pt x="1002" y="949"/>
                  </a:cubicBezTo>
                  <a:cubicBezTo>
                    <a:pt x="1022" y="930"/>
                    <a:pt x="1040" y="908"/>
                    <a:pt x="1057" y="886"/>
                  </a:cubicBezTo>
                  <a:cubicBezTo>
                    <a:pt x="1219" y="667"/>
                    <a:pt x="1196" y="356"/>
                    <a:pt x="1003" y="163"/>
                  </a:cubicBezTo>
                  <a:cubicBezTo>
                    <a:pt x="898" y="58"/>
                    <a:pt x="758" y="0"/>
                    <a:pt x="610" y="0"/>
                  </a:cubicBezTo>
                  <a:cubicBezTo>
                    <a:pt x="461" y="0"/>
                    <a:pt x="322" y="58"/>
                    <a:pt x="217" y="163"/>
                  </a:cubicBezTo>
                  <a:cubicBezTo>
                    <a:pt x="0" y="380"/>
                    <a:pt x="0" y="732"/>
                    <a:pt x="217" y="949"/>
                  </a:cubicBezTo>
                  <a:cubicBezTo>
                    <a:pt x="314" y="1046"/>
                    <a:pt x="441" y="1103"/>
                    <a:pt x="577" y="1111"/>
                  </a:cubicBezTo>
                  <a:close/>
                  <a:moveTo>
                    <a:pt x="262" y="209"/>
                  </a:moveTo>
                  <a:cubicBezTo>
                    <a:pt x="355" y="116"/>
                    <a:pt x="478" y="65"/>
                    <a:pt x="610" y="65"/>
                  </a:cubicBezTo>
                  <a:cubicBezTo>
                    <a:pt x="741" y="65"/>
                    <a:pt x="864" y="116"/>
                    <a:pt x="957" y="209"/>
                  </a:cubicBezTo>
                  <a:cubicBezTo>
                    <a:pt x="1127" y="380"/>
                    <a:pt x="1148" y="654"/>
                    <a:pt x="1005" y="848"/>
                  </a:cubicBezTo>
                  <a:cubicBezTo>
                    <a:pt x="990" y="867"/>
                    <a:pt x="974" y="886"/>
                    <a:pt x="957" y="903"/>
                  </a:cubicBezTo>
                  <a:cubicBezTo>
                    <a:pt x="939" y="921"/>
                    <a:pt x="921" y="937"/>
                    <a:pt x="901" y="951"/>
                  </a:cubicBezTo>
                  <a:cubicBezTo>
                    <a:pt x="817" y="1013"/>
                    <a:pt x="717" y="1046"/>
                    <a:pt x="612" y="1047"/>
                  </a:cubicBezTo>
                  <a:cubicBezTo>
                    <a:pt x="610" y="1047"/>
                    <a:pt x="610" y="1047"/>
                    <a:pt x="610" y="1047"/>
                  </a:cubicBezTo>
                  <a:cubicBezTo>
                    <a:pt x="478" y="1047"/>
                    <a:pt x="355" y="996"/>
                    <a:pt x="262" y="903"/>
                  </a:cubicBezTo>
                  <a:cubicBezTo>
                    <a:pt x="71" y="712"/>
                    <a:pt x="71" y="400"/>
                    <a:pt x="262" y="2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endParaRPr lang="id-ID" sz="2160">
                <a:cs typeface="+mn-ea"/>
                <a:sym typeface="+mn-lt"/>
              </a:endParaRPr>
            </a:p>
          </p:txBody>
        </p:sp>
      </p:grpSp>
      <p:sp>
        <p:nvSpPr>
          <p:cNvPr id="44" name="Freeform 15"/>
          <p:cNvSpPr>
            <a:spLocks noEditPoints="1"/>
          </p:cNvSpPr>
          <p:nvPr/>
        </p:nvSpPr>
        <p:spPr bwMode="auto">
          <a:xfrm>
            <a:off x="5035737" y="2225264"/>
            <a:ext cx="523082" cy="400320"/>
          </a:xfrm>
          <a:custGeom>
            <a:avLst/>
            <a:gdLst>
              <a:gd name="T0" fmla="*/ 2181 w 2472"/>
              <a:gd name="T1" fmla="*/ 0 h 1891"/>
              <a:gd name="T2" fmla="*/ 1891 w 2472"/>
              <a:gd name="T3" fmla="*/ 291 h 1891"/>
              <a:gd name="T4" fmla="*/ 1992 w 2472"/>
              <a:gd name="T5" fmla="*/ 509 h 1891"/>
              <a:gd name="T6" fmla="*/ 1638 w 2472"/>
              <a:gd name="T7" fmla="*/ 1040 h 1891"/>
              <a:gd name="T8" fmla="*/ 1527 w 2472"/>
              <a:gd name="T9" fmla="*/ 1018 h 1891"/>
              <a:gd name="T10" fmla="*/ 1271 w 2472"/>
              <a:gd name="T11" fmla="*/ 1172 h 1891"/>
              <a:gd name="T12" fmla="*/ 1070 w 2472"/>
              <a:gd name="T13" fmla="*/ 1051 h 1891"/>
              <a:gd name="T14" fmla="*/ 1090 w 2472"/>
              <a:gd name="T15" fmla="*/ 946 h 1891"/>
              <a:gd name="T16" fmla="*/ 799 w 2472"/>
              <a:gd name="T17" fmla="*/ 656 h 1891"/>
              <a:gd name="T18" fmla="*/ 508 w 2472"/>
              <a:gd name="T19" fmla="*/ 946 h 1891"/>
              <a:gd name="T20" fmla="*/ 608 w 2472"/>
              <a:gd name="T21" fmla="*/ 1163 h 1891"/>
              <a:gd name="T22" fmla="*/ 457 w 2472"/>
              <a:gd name="T23" fmla="*/ 1364 h 1891"/>
              <a:gd name="T24" fmla="*/ 290 w 2472"/>
              <a:gd name="T25" fmla="*/ 1309 h 1891"/>
              <a:gd name="T26" fmla="*/ 0 w 2472"/>
              <a:gd name="T27" fmla="*/ 1600 h 1891"/>
              <a:gd name="T28" fmla="*/ 290 w 2472"/>
              <a:gd name="T29" fmla="*/ 1891 h 1891"/>
              <a:gd name="T30" fmla="*/ 579 w 2472"/>
              <a:gd name="T31" fmla="*/ 1600 h 1891"/>
              <a:gd name="T32" fmla="*/ 511 w 2472"/>
              <a:gd name="T33" fmla="*/ 1415 h 1891"/>
              <a:gd name="T34" fmla="*/ 669 w 2472"/>
              <a:gd name="T35" fmla="*/ 1204 h 1891"/>
              <a:gd name="T36" fmla="*/ 799 w 2472"/>
              <a:gd name="T37" fmla="*/ 1236 h 1891"/>
              <a:gd name="T38" fmla="*/ 1035 w 2472"/>
              <a:gd name="T39" fmla="*/ 1115 h 1891"/>
              <a:gd name="T40" fmla="*/ 1244 w 2472"/>
              <a:gd name="T41" fmla="*/ 1241 h 1891"/>
              <a:gd name="T42" fmla="*/ 1235 w 2472"/>
              <a:gd name="T43" fmla="*/ 1309 h 1891"/>
              <a:gd name="T44" fmla="*/ 1527 w 2472"/>
              <a:gd name="T45" fmla="*/ 1600 h 1891"/>
              <a:gd name="T46" fmla="*/ 1818 w 2472"/>
              <a:gd name="T47" fmla="*/ 1309 h 1891"/>
              <a:gd name="T48" fmla="*/ 1700 w 2472"/>
              <a:gd name="T49" fmla="*/ 1077 h 1891"/>
              <a:gd name="T50" fmla="*/ 2052 w 2472"/>
              <a:gd name="T51" fmla="*/ 550 h 1891"/>
              <a:gd name="T52" fmla="*/ 2181 w 2472"/>
              <a:gd name="T53" fmla="*/ 582 h 1891"/>
              <a:gd name="T54" fmla="*/ 2472 w 2472"/>
              <a:gd name="T55" fmla="*/ 291 h 1891"/>
              <a:gd name="T56" fmla="*/ 2181 w 2472"/>
              <a:gd name="T57" fmla="*/ 0 h 1891"/>
              <a:gd name="T58" fmla="*/ 290 w 2472"/>
              <a:gd name="T59" fmla="*/ 1746 h 1891"/>
              <a:gd name="T60" fmla="*/ 145 w 2472"/>
              <a:gd name="T61" fmla="*/ 1600 h 1891"/>
              <a:gd name="T62" fmla="*/ 290 w 2472"/>
              <a:gd name="T63" fmla="*/ 1455 h 1891"/>
              <a:gd name="T64" fmla="*/ 434 w 2472"/>
              <a:gd name="T65" fmla="*/ 1600 h 1891"/>
              <a:gd name="T66" fmla="*/ 290 w 2472"/>
              <a:gd name="T67" fmla="*/ 1746 h 1891"/>
              <a:gd name="T68" fmla="*/ 799 w 2472"/>
              <a:gd name="T69" fmla="*/ 1091 h 1891"/>
              <a:gd name="T70" fmla="*/ 653 w 2472"/>
              <a:gd name="T71" fmla="*/ 946 h 1891"/>
              <a:gd name="T72" fmla="*/ 799 w 2472"/>
              <a:gd name="T73" fmla="*/ 801 h 1891"/>
              <a:gd name="T74" fmla="*/ 945 w 2472"/>
              <a:gd name="T75" fmla="*/ 946 h 1891"/>
              <a:gd name="T76" fmla="*/ 799 w 2472"/>
              <a:gd name="T77" fmla="*/ 1091 h 1891"/>
              <a:gd name="T78" fmla="*/ 1527 w 2472"/>
              <a:gd name="T79" fmla="*/ 1454 h 1891"/>
              <a:gd name="T80" fmla="*/ 1381 w 2472"/>
              <a:gd name="T81" fmla="*/ 1309 h 1891"/>
              <a:gd name="T82" fmla="*/ 1527 w 2472"/>
              <a:gd name="T83" fmla="*/ 1164 h 1891"/>
              <a:gd name="T84" fmla="*/ 1672 w 2472"/>
              <a:gd name="T85" fmla="*/ 1309 h 1891"/>
              <a:gd name="T86" fmla="*/ 1527 w 2472"/>
              <a:gd name="T87" fmla="*/ 1454 h 1891"/>
              <a:gd name="T88" fmla="*/ 2181 w 2472"/>
              <a:gd name="T89" fmla="*/ 436 h 1891"/>
              <a:gd name="T90" fmla="*/ 2037 w 2472"/>
              <a:gd name="T91" fmla="*/ 291 h 1891"/>
              <a:gd name="T92" fmla="*/ 2181 w 2472"/>
              <a:gd name="T93" fmla="*/ 145 h 1891"/>
              <a:gd name="T94" fmla="*/ 2326 w 2472"/>
              <a:gd name="T95" fmla="*/ 291 h 1891"/>
              <a:gd name="T96" fmla="*/ 2181 w 2472"/>
              <a:gd name="T97" fmla="*/ 436 h 18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472" h="1891">
                <a:moveTo>
                  <a:pt x="2181" y="0"/>
                </a:moveTo>
                <a:cubicBezTo>
                  <a:pt x="2021" y="0"/>
                  <a:pt x="1891" y="130"/>
                  <a:pt x="1891" y="291"/>
                </a:cubicBezTo>
                <a:cubicBezTo>
                  <a:pt x="1891" y="378"/>
                  <a:pt x="1931" y="456"/>
                  <a:pt x="1992" y="509"/>
                </a:cubicBezTo>
                <a:cubicBezTo>
                  <a:pt x="1638" y="1040"/>
                  <a:pt x="1638" y="1040"/>
                  <a:pt x="1638" y="1040"/>
                </a:cubicBezTo>
                <a:cubicBezTo>
                  <a:pt x="1603" y="1026"/>
                  <a:pt x="1566" y="1018"/>
                  <a:pt x="1527" y="1018"/>
                </a:cubicBezTo>
                <a:cubicBezTo>
                  <a:pt x="1416" y="1018"/>
                  <a:pt x="1321" y="1081"/>
                  <a:pt x="1271" y="1172"/>
                </a:cubicBezTo>
                <a:cubicBezTo>
                  <a:pt x="1070" y="1051"/>
                  <a:pt x="1070" y="1051"/>
                  <a:pt x="1070" y="1051"/>
                </a:cubicBezTo>
                <a:cubicBezTo>
                  <a:pt x="1082" y="1018"/>
                  <a:pt x="1090" y="983"/>
                  <a:pt x="1090" y="946"/>
                </a:cubicBezTo>
                <a:cubicBezTo>
                  <a:pt x="1090" y="786"/>
                  <a:pt x="959" y="656"/>
                  <a:pt x="799" y="656"/>
                </a:cubicBezTo>
                <a:cubicBezTo>
                  <a:pt x="638" y="656"/>
                  <a:pt x="508" y="786"/>
                  <a:pt x="508" y="946"/>
                </a:cubicBezTo>
                <a:cubicBezTo>
                  <a:pt x="508" y="1033"/>
                  <a:pt x="547" y="1110"/>
                  <a:pt x="608" y="1163"/>
                </a:cubicBezTo>
                <a:cubicBezTo>
                  <a:pt x="457" y="1364"/>
                  <a:pt x="457" y="1364"/>
                  <a:pt x="457" y="1364"/>
                </a:cubicBezTo>
                <a:cubicBezTo>
                  <a:pt x="410" y="1330"/>
                  <a:pt x="352" y="1309"/>
                  <a:pt x="290" y="1309"/>
                </a:cubicBezTo>
                <a:cubicBezTo>
                  <a:pt x="130" y="1309"/>
                  <a:pt x="0" y="1440"/>
                  <a:pt x="0" y="1600"/>
                </a:cubicBezTo>
                <a:cubicBezTo>
                  <a:pt x="0" y="1761"/>
                  <a:pt x="130" y="1891"/>
                  <a:pt x="290" y="1891"/>
                </a:cubicBezTo>
                <a:cubicBezTo>
                  <a:pt x="449" y="1891"/>
                  <a:pt x="579" y="1761"/>
                  <a:pt x="579" y="1600"/>
                </a:cubicBezTo>
                <a:cubicBezTo>
                  <a:pt x="579" y="1529"/>
                  <a:pt x="553" y="1465"/>
                  <a:pt x="511" y="1415"/>
                </a:cubicBezTo>
                <a:cubicBezTo>
                  <a:pt x="669" y="1204"/>
                  <a:pt x="669" y="1204"/>
                  <a:pt x="669" y="1204"/>
                </a:cubicBezTo>
                <a:cubicBezTo>
                  <a:pt x="708" y="1224"/>
                  <a:pt x="752" y="1236"/>
                  <a:pt x="799" y="1236"/>
                </a:cubicBezTo>
                <a:cubicBezTo>
                  <a:pt x="896" y="1236"/>
                  <a:pt x="982" y="1188"/>
                  <a:pt x="1035" y="1115"/>
                </a:cubicBezTo>
                <a:cubicBezTo>
                  <a:pt x="1244" y="1241"/>
                  <a:pt x="1244" y="1241"/>
                  <a:pt x="1244" y="1241"/>
                </a:cubicBezTo>
                <a:cubicBezTo>
                  <a:pt x="1239" y="1263"/>
                  <a:pt x="1235" y="1285"/>
                  <a:pt x="1235" y="1309"/>
                </a:cubicBezTo>
                <a:cubicBezTo>
                  <a:pt x="1235" y="1469"/>
                  <a:pt x="1366" y="1600"/>
                  <a:pt x="1527" y="1600"/>
                </a:cubicBezTo>
                <a:cubicBezTo>
                  <a:pt x="1687" y="1600"/>
                  <a:pt x="1818" y="1469"/>
                  <a:pt x="1818" y="1309"/>
                </a:cubicBezTo>
                <a:cubicBezTo>
                  <a:pt x="1818" y="1214"/>
                  <a:pt x="1771" y="1130"/>
                  <a:pt x="1700" y="1077"/>
                </a:cubicBezTo>
                <a:cubicBezTo>
                  <a:pt x="2052" y="550"/>
                  <a:pt x="2052" y="550"/>
                  <a:pt x="2052" y="550"/>
                </a:cubicBezTo>
                <a:cubicBezTo>
                  <a:pt x="2091" y="570"/>
                  <a:pt x="2135" y="582"/>
                  <a:pt x="2181" y="582"/>
                </a:cubicBezTo>
                <a:cubicBezTo>
                  <a:pt x="2341" y="582"/>
                  <a:pt x="2472" y="451"/>
                  <a:pt x="2472" y="291"/>
                </a:cubicBezTo>
                <a:cubicBezTo>
                  <a:pt x="2472" y="130"/>
                  <a:pt x="2341" y="0"/>
                  <a:pt x="2181" y="0"/>
                </a:cubicBezTo>
                <a:close/>
                <a:moveTo>
                  <a:pt x="290" y="1746"/>
                </a:moveTo>
                <a:cubicBezTo>
                  <a:pt x="210" y="1746"/>
                  <a:pt x="145" y="1681"/>
                  <a:pt x="145" y="1600"/>
                </a:cubicBezTo>
                <a:cubicBezTo>
                  <a:pt x="145" y="1520"/>
                  <a:pt x="210" y="1455"/>
                  <a:pt x="290" y="1455"/>
                </a:cubicBezTo>
                <a:cubicBezTo>
                  <a:pt x="369" y="1455"/>
                  <a:pt x="434" y="1520"/>
                  <a:pt x="434" y="1600"/>
                </a:cubicBezTo>
                <a:cubicBezTo>
                  <a:pt x="434" y="1681"/>
                  <a:pt x="369" y="1746"/>
                  <a:pt x="290" y="1746"/>
                </a:cubicBezTo>
                <a:close/>
                <a:moveTo>
                  <a:pt x="799" y="1091"/>
                </a:moveTo>
                <a:cubicBezTo>
                  <a:pt x="719" y="1091"/>
                  <a:pt x="653" y="1026"/>
                  <a:pt x="653" y="946"/>
                </a:cubicBezTo>
                <a:cubicBezTo>
                  <a:pt x="653" y="866"/>
                  <a:pt x="719" y="801"/>
                  <a:pt x="799" y="801"/>
                </a:cubicBezTo>
                <a:cubicBezTo>
                  <a:pt x="879" y="801"/>
                  <a:pt x="945" y="866"/>
                  <a:pt x="945" y="946"/>
                </a:cubicBezTo>
                <a:cubicBezTo>
                  <a:pt x="945" y="1026"/>
                  <a:pt x="879" y="1091"/>
                  <a:pt x="799" y="1091"/>
                </a:cubicBezTo>
                <a:close/>
                <a:moveTo>
                  <a:pt x="1527" y="1454"/>
                </a:moveTo>
                <a:cubicBezTo>
                  <a:pt x="1446" y="1454"/>
                  <a:pt x="1381" y="1389"/>
                  <a:pt x="1381" y="1309"/>
                </a:cubicBezTo>
                <a:cubicBezTo>
                  <a:pt x="1381" y="1229"/>
                  <a:pt x="1446" y="1164"/>
                  <a:pt x="1527" y="1164"/>
                </a:cubicBezTo>
                <a:cubicBezTo>
                  <a:pt x="1607" y="1164"/>
                  <a:pt x="1672" y="1229"/>
                  <a:pt x="1672" y="1309"/>
                </a:cubicBezTo>
                <a:cubicBezTo>
                  <a:pt x="1672" y="1389"/>
                  <a:pt x="1607" y="1454"/>
                  <a:pt x="1527" y="1454"/>
                </a:cubicBezTo>
                <a:close/>
                <a:moveTo>
                  <a:pt x="2181" y="436"/>
                </a:moveTo>
                <a:cubicBezTo>
                  <a:pt x="2101" y="436"/>
                  <a:pt x="2037" y="371"/>
                  <a:pt x="2037" y="291"/>
                </a:cubicBezTo>
                <a:cubicBezTo>
                  <a:pt x="2037" y="210"/>
                  <a:pt x="2101" y="145"/>
                  <a:pt x="2181" y="145"/>
                </a:cubicBezTo>
                <a:cubicBezTo>
                  <a:pt x="2261" y="145"/>
                  <a:pt x="2326" y="210"/>
                  <a:pt x="2326" y="291"/>
                </a:cubicBezTo>
                <a:cubicBezTo>
                  <a:pt x="2326" y="371"/>
                  <a:pt x="2261" y="436"/>
                  <a:pt x="2181" y="436"/>
                </a:cubicBezTo>
                <a:close/>
              </a:path>
            </a:pathLst>
          </a:custGeom>
          <a:solidFill>
            <a:srgbClr val="9F7F92"/>
          </a:solidFill>
          <a:ln>
            <a:noFill/>
          </a:ln>
        </p:spPr>
        <p:txBody>
          <a:bodyPr vert="horz" wrap="square" lIns="109728" tIns="54864" rIns="109728" bIns="54864" numCol="1" anchor="t" anchorCtr="0" compatLnSpc="1"/>
          <a:lstStyle/>
          <a:p>
            <a:endParaRPr lang="id-ID" sz="2160">
              <a:cs typeface="+mn-ea"/>
              <a:sym typeface="+mn-lt"/>
            </a:endParaRPr>
          </a:p>
        </p:txBody>
      </p:sp>
      <p:grpSp>
        <p:nvGrpSpPr>
          <p:cNvPr id="45" name="Группа 38"/>
          <p:cNvGrpSpPr/>
          <p:nvPr/>
        </p:nvGrpSpPr>
        <p:grpSpPr>
          <a:xfrm>
            <a:off x="3882821" y="1652405"/>
            <a:ext cx="472927" cy="412012"/>
            <a:chOff x="4400550" y="1949450"/>
            <a:chExt cx="3389313" cy="2952750"/>
          </a:xfrm>
          <a:solidFill>
            <a:srgbClr val="69565B"/>
          </a:solidFill>
        </p:grpSpPr>
        <p:sp>
          <p:nvSpPr>
            <p:cNvPr id="46" name="Freeform 449"/>
            <p:cNvSpPr/>
            <p:nvPr/>
          </p:nvSpPr>
          <p:spPr bwMode="auto">
            <a:xfrm>
              <a:off x="4400550" y="1949450"/>
              <a:ext cx="2254250" cy="866775"/>
            </a:xfrm>
            <a:custGeom>
              <a:avLst/>
              <a:gdLst>
                <a:gd name="T0" fmla="*/ 1531 w 2840"/>
                <a:gd name="T1" fmla="*/ 1 h 1091"/>
                <a:gd name="T2" fmla="*/ 1745 w 2840"/>
                <a:gd name="T3" fmla="*/ 14 h 1091"/>
                <a:gd name="T4" fmla="*/ 1948 w 2840"/>
                <a:gd name="T5" fmla="*/ 39 h 1091"/>
                <a:gd name="T6" fmla="*/ 2136 w 2840"/>
                <a:gd name="T7" fmla="*/ 74 h 1091"/>
                <a:gd name="T8" fmla="*/ 2308 w 2840"/>
                <a:gd name="T9" fmla="*/ 119 h 1091"/>
                <a:gd name="T10" fmla="*/ 2460 w 2840"/>
                <a:gd name="T11" fmla="*/ 173 h 1091"/>
                <a:gd name="T12" fmla="*/ 2590 w 2840"/>
                <a:gd name="T13" fmla="*/ 235 h 1091"/>
                <a:gd name="T14" fmla="*/ 2695 w 2840"/>
                <a:gd name="T15" fmla="*/ 305 h 1091"/>
                <a:gd name="T16" fmla="*/ 2774 w 2840"/>
                <a:gd name="T17" fmla="*/ 380 h 1091"/>
                <a:gd name="T18" fmla="*/ 2823 w 2840"/>
                <a:gd name="T19" fmla="*/ 461 h 1091"/>
                <a:gd name="T20" fmla="*/ 2840 w 2840"/>
                <a:gd name="T21" fmla="*/ 545 h 1091"/>
                <a:gd name="T22" fmla="*/ 2823 w 2840"/>
                <a:gd name="T23" fmla="*/ 629 h 1091"/>
                <a:gd name="T24" fmla="*/ 2774 w 2840"/>
                <a:gd name="T25" fmla="*/ 711 h 1091"/>
                <a:gd name="T26" fmla="*/ 2695 w 2840"/>
                <a:gd name="T27" fmla="*/ 786 h 1091"/>
                <a:gd name="T28" fmla="*/ 2590 w 2840"/>
                <a:gd name="T29" fmla="*/ 854 h 1091"/>
                <a:gd name="T30" fmla="*/ 2460 w 2840"/>
                <a:gd name="T31" fmla="*/ 916 h 1091"/>
                <a:gd name="T32" fmla="*/ 2308 w 2840"/>
                <a:gd name="T33" fmla="*/ 971 h 1091"/>
                <a:gd name="T34" fmla="*/ 2136 w 2840"/>
                <a:gd name="T35" fmla="*/ 1016 h 1091"/>
                <a:gd name="T36" fmla="*/ 1948 w 2840"/>
                <a:gd name="T37" fmla="*/ 1052 h 1091"/>
                <a:gd name="T38" fmla="*/ 1745 w 2840"/>
                <a:gd name="T39" fmla="*/ 1077 h 1091"/>
                <a:gd name="T40" fmla="*/ 1531 w 2840"/>
                <a:gd name="T41" fmla="*/ 1089 h 1091"/>
                <a:gd name="T42" fmla="*/ 1309 w 2840"/>
                <a:gd name="T43" fmla="*/ 1089 h 1091"/>
                <a:gd name="T44" fmla="*/ 1094 w 2840"/>
                <a:gd name="T45" fmla="*/ 1077 h 1091"/>
                <a:gd name="T46" fmla="*/ 892 w 2840"/>
                <a:gd name="T47" fmla="*/ 1052 h 1091"/>
                <a:gd name="T48" fmla="*/ 703 w 2840"/>
                <a:gd name="T49" fmla="*/ 1016 h 1091"/>
                <a:gd name="T50" fmla="*/ 532 w 2840"/>
                <a:gd name="T51" fmla="*/ 971 h 1091"/>
                <a:gd name="T52" fmla="*/ 379 w 2840"/>
                <a:gd name="T53" fmla="*/ 916 h 1091"/>
                <a:gd name="T54" fmla="*/ 250 w 2840"/>
                <a:gd name="T55" fmla="*/ 854 h 1091"/>
                <a:gd name="T56" fmla="*/ 144 w 2840"/>
                <a:gd name="T57" fmla="*/ 786 h 1091"/>
                <a:gd name="T58" fmla="*/ 66 w 2840"/>
                <a:gd name="T59" fmla="*/ 711 h 1091"/>
                <a:gd name="T60" fmla="*/ 17 w 2840"/>
                <a:gd name="T61" fmla="*/ 629 h 1091"/>
                <a:gd name="T62" fmla="*/ 0 w 2840"/>
                <a:gd name="T63" fmla="*/ 545 h 1091"/>
                <a:gd name="T64" fmla="*/ 17 w 2840"/>
                <a:gd name="T65" fmla="*/ 461 h 1091"/>
                <a:gd name="T66" fmla="*/ 66 w 2840"/>
                <a:gd name="T67" fmla="*/ 380 h 1091"/>
                <a:gd name="T68" fmla="*/ 144 w 2840"/>
                <a:gd name="T69" fmla="*/ 305 h 1091"/>
                <a:gd name="T70" fmla="*/ 250 w 2840"/>
                <a:gd name="T71" fmla="*/ 235 h 1091"/>
                <a:gd name="T72" fmla="*/ 379 w 2840"/>
                <a:gd name="T73" fmla="*/ 173 h 1091"/>
                <a:gd name="T74" fmla="*/ 532 w 2840"/>
                <a:gd name="T75" fmla="*/ 119 h 1091"/>
                <a:gd name="T76" fmla="*/ 703 w 2840"/>
                <a:gd name="T77" fmla="*/ 74 h 1091"/>
                <a:gd name="T78" fmla="*/ 892 w 2840"/>
                <a:gd name="T79" fmla="*/ 39 h 1091"/>
                <a:gd name="T80" fmla="*/ 1094 w 2840"/>
                <a:gd name="T81" fmla="*/ 14 h 1091"/>
                <a:gd name="T82" fmla="*/ 1309 w 2840"/>
                <a:gd name="T83" fmla="*/ 1 h 1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840" h="1091">
                  <a:moveTo>
                    <a:pt x="1420" y="0"/>
                  </a:moveTo>
                  <a:lnTo>
                    <a:pt x="1531" y="1"/>
                  </a:lnTo>
                  <a:lnTo>
                    <a:pt x="1639" y="6"/>
                  </a:lnTo>
                  <a:lnTo>
                    <a:pt x="1745" y="14"/>
                  </a:lnTo>
                  <a:lnTo>
                    <a:pt x="1849" y="24"/>
                  </a:lnTo>
                  <a:lnTo>
                    <a:pt x="1948" y="39"/>
                  </a:lnTo>
                  <a:lnTo>
                    <a:pt x="2044" y="55"/>
                  </a:lnTo>
                  <a:lnTo>
                    <a:pt x="2136" y="74"/>
                  </a:lnTo>
                  <a:lnTo>
                    <a:pt x="2224" y="96"/>
                  </a:lnTo>
                  <a:lnTo>
                    <a:pt x="2308" y="119"/>
                  </a:lnTo>
                  <a:lnTo>
                    <a:pt x="2386" y="146"/>
                  </a:lnTo>
                  <a:lnTo>
                    <a:pt x="2460" y="173"/>
                  </a:lnTo>
                  <a:lnTo>
                    <a:pt x="2528" y="204"/>
                  </a:lnTo>
                  <a:lnTo>
                    <a:pt x="2590" y="235"/>
                  </a:lnTo>
                  <a:lnTo>
                    <a:pt x="2646" y="270"/>
                  </a:lnTo>
                  <a:lnTo>
                    <a:pt x="2695" y="305"/>
                  </a:lnTo>
                  <a:lnTo>
                    <a:pt x="2738" y="342"/>
                  </a:lnTo>
                  <a:lnTo>
                    <a:pt x="2774" y="380"/>
                  </a:lnTo>
                  <a:lnTo>
                    <a:pt x="2803" y="421"/>
                  </a:lnTo>
                  <a:lnTo>
                    <a:pt x="2823" y="461"/>
                  </a:lnTo>
                  <a:lnTo>
                    <a:pt x="2835" y="502"/>
                  </a:lnTo>
                  <a:lnTo>
                    <a:pt x="2840" y="545"/>
                  </a:lnTo>
                  <a:lnTo>
                    <a:pt x="2835" y="588"/>
                  </a:lnTo>
                  <a:lnTo>
                    <a:pt x="2823" y="629"/>
                  </a:lnTo>
                  <a:lnTo>
                    <a:pt x="2803" y="670"/>
                  </a:lnTo>
                  <a:lnTo>
                    <a:pt x="2774" y="711"/>
                  </a:lnTo>
                  <a:lnTo>
                    <a:pt x="2738" y="748"/>
                  </a:lnTo>
                  <a:lnTo>
                    <a:pt x="2695" y="786"/>
                  </a:lnTo>
                  <a:lnTo>
                    <a:pt x="2646" y="821"/>
                  </a:lnTo>
                  <a:lnTo>
                    <a:pt x="2590" y="854"/>
                  </a:lnTo>
                  <a:lnTo>
                    <a:pt x="2528" y="887"/>
                  </a:lnTo>
                  <a:lnTo>
                    <a:pt x="2460" y="916"/>
                  </a:lnTo>
                  <a:lnTo>
                    <a:pt x="2386" y="945"/>
                  </a:lnTo>
                  <a:lnTo>
                    <a:pt x="2308" y="971"/>
                  </a:lnTo>
                  <a:lnTo>
                    <a:pt x="2224" y="995"/>
                  </a:lnTo>
                  <a:lnTo>
                    <a:pt x="2136" y="1016"/>
                  </a:lnTo>
                  <a:lnTo>
                    <a:pt x="2044" y="1035"/>
                  </a:lnTo>
                  <a:lnTo>
                    <a:pt x="1948" y="1052"/>
                  </a:lnTo>
                  <a:lnTo>
                    <a:pt x="1849" y="1065"/>
                  </a:lnTo>
                  <a:lnTo>
                    <a:pt x="1745" y="1077"/>
                  </a:lnTo>
                  <a:lnTo>
                    <a:pt x="1639" y="1085"/>
                  </a:lnTo>
                  <a:lnTo>
                    <a:pt x="1531" y="1089"/>
                  </a:lnTo>
                  <a:lnTo>
                    <a:pt x="1420" y="1091"/>
                  </a:lnTo>
                  <a:lnTo>
                    <a:pt x="1309" y="1089"/>
                  </a:lnTo>
                  <a:lnTo>
                    <a:pt x="1200" y="1085"/>
                  </a:lnTo>
                  <a:lnTo>
                    <a:pt x="1094" y="1077"/>
                  </a:lnTo>
                  <a:lnTo>
                    <a:pt x="992" y="1065"/>
                  </a:lnTo>
                  <a:lnTo>
                    <a:pt x="892" y="1052"/>
                  </a:lnTo>
                  <a:lnTo>
                    <a:pt x="795" y="1035"/>
                  </a:lnTo>
                  <a:lnTo>
                    <a:pt x="703" y="1016"/>
                  </a:lnTo>
                  <a:lnTo>
                    <a:pt x="615" y="995"/>
                  </a:lnTo>
                  <a:lnTo>
                    <a:pt x="532" y="971"/>
                  </a:lnTo>
                  <a:lnTo>
                    <a:pt x="453" y="945"/>
                  </a:lnTo>
                  <a:lnTo>
                    <a:pt x="379" y="916"/>
                  </a:lnTo>
                  <a:lnTo>
                    <a:pt x="312" y="887"/>
                  </a:lnTo>
                  <a:lnTo>
                    <a:pt x="250" y="854"/>
                  </a:lnTo>
                  <a:lnTo>
                    <a:pt x="194" y="821"/>
                  </a:lnTo>
                  <a:lnTo>
                    <a:pt x="144" y="786"/>
                  </a:lnTo>
                  <a:lnTo>
                    <a:pt x="101" y="748"/>
                  </a:lnTo>
                  <a:lnTo>
                    <a:pt x="66" y="711"/>
                  </a:lnTo>
                  <a:lnTo>
                    <a:pt x="38" y="670"/>
                  </a:lnTo>
                  <a:lnTo>
                    <a:pt x="17" y="629"/>
                  </a:lnTo>
                  <a:lnTo>
                    <a:pt x="4" y="588"/>
                  </a:lnTo>
                  <a:lnTo>
                    <a:pt x="0" y="545"/>
                  </a:lnTo>
                  <a:lnTo>
                    <a:pt x="4" y="502"/>
                  </a:lnTo>
                  <a:lnTo>
                    <a:pt x="17" y="461"/>
                  </a:lnTo>
                  <a:lnTo>
                    <a:pt x="38" y="421"/>
                  </a:lnTo>
                  <a:lnTo>
                    <a:pt x="66" y="380"/>
                  </a:lnTo>
                  <a:lnTo>
                    <a:pt x="101" y="342"/>
                  </a:lnTo>
                  <a:lnTo>
                    <a:pt x="144" y="305"/>
                  </a:lnTo>
                  <a:lnTo>
                    <a:pt x="194" y="270"/>
                  </a:lnTo>
                  <a:lnTo>
                    <a:pt x="250" y="235"/>
                  </a:lnTo>
                  <a:lnTo>
                    <a:pt x="312" y="204"/>
                  </a:lnTo>
                  <a:lnTo>
                    <a:pt x="379" y="173"/>
                  </a:lnTo>
                  <a:lnTo>
                    <a:pt x="453" y="146"/>
                  </a:lnTo>
                  <a:lnTo>
                    <a:pt x="532" y="119"/>
                  </a:lnTo>
                  <a:lnTo>
                    <a:pt x="615" y="96"/>
                  </a:lnTo>
                  <a:lnTo>
                    <a:pt x="703" y="74"/>
                  </a:lnTo>
                  <a:lnTo>
                    <a:pt x="795" y="55"/>
                  </a:lnTo>
                  <a:lnTo>
                    <a:pt x="892" y="39"/>
                  </a:lnTo>
                  <a:lnTo>
                    <a:pt x="992" y="24"/>
                  </a:lnTo>
                  <a:lnTo>
                    <a:pt x="1094" y="14"/>
                  </a:lnTo>
                  <a:lnTo>
                    <a:pt x="1200" y="6"/>
                  </a:lnTo>
                  <a:lnTo>
                    <a:pt x="1309" y="1"/>
                  </a:lnTo>
                  <a:lnTo>
                    <a:pt x="142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ru-RU" sz="1870">
                <a:cs typeface="+mn-ea"/>
                <a:sym typeface="+mn-lt"/>
              </a:endParaRPr>
            </a:p>
          </p:txBody>
        </p:sp>
        <p:sp>
          <p:nvSpPr>
            <p:cNvPr id="47" name="Freeform 450"/>
            <p:cNvSpPr/>
            <p:nvPr/>
          </p:nvSpPr>
          <p:spPr bwMode="auto">
            <a:xfrm>
              <a:off x="4400550" y="2689225"/>
              <a:ext cx="2254250" cy="554038"/>
            </a:xfrm>
            <a:custGeom>
              <a:avLst/>
              <a:gdLst>
                <a:gd name="T0" fmla="*/ 78 w 2840"/>
                <a:gd name="T1" fmla="*/ 4 h 699"/>
                <a:gd name="T2" fmla="*/ 179 w 2840"/>
                <a:gd name="T3" fmla="*/ 70 h 699"/>
                <a:gd name="T4" fmla="*/ 296 w 2840"/>
                <a:gd name="T5" fmla="*/ 127 h 699"/>
                <a:gd name="T6" fmla="*/ 463 w 2840"/>
                <a:gd name="T7" fmla="*/ 190 h 699"/>
                <a:gd name="T8" fmla="*/ 677 w 2840"/>
                <a:gd name="T9" fmla="*/ 247 h 699"/>
                <a:gd name="T10" fmla="*/ 911 w 2840"/>
                <a:gd name="T11" fmla="*/ 290 h 699"/>
                <a:gd name="T12" fmla="*/ 1160 w 2840"/>
                <a:gd name="T13" fmla="*/ 316 h 699"/>
                <a:gd name="T14" fmla="*/ 1420 w 2840"/>
                <a:gd name="T15" fmla="*/ 325 h 699"/>
                <a:gd name="T16" fmla="*/ 1680 w 2840"/>
                <a:gd name="T17" fmla="*/ 316 h 699"/>
                <a:gd name="T18" fmla="*/ 1929 w 2840"/>
                <a:gd name="T19" fmla="*/ 290 h 699"/>
                <a:gd name="T20" fmla="*/ 2163 w 2840"/>
                <a:gd name="T21" fmla="*/ 247 h 699"/>
                <a:gd name="T22" fmla="*/ 2377 w 2840"/>
                <a:gd name="T23" fmla="*/ 190 h 699"/>
                <a:gd name="T24" fmla="*/ 2531 w 2840"/>
                <a:gd name="T25" fmla="*/ 133 h 699"/>
                <a:gd name="T26" fmla="*/ 2628 w 2840"/>
                <a:gd name="T27" fmla="*/ 89 h 699"/>
                <a:gd name="T28" fmla="*/ 2709 w 2840"/>
                <a:gd name="T29" fmla="*/ 41 h 699"/>
                <a:gd name="T30" fmla="*/ 2761 w 2840"/>
                <a:gd name="T31" fmla="*/ 6 h 699"/>
                <a:gd name="T32" fmla="*/ 2779 w 2840"/>
                <a:gd name="T33" fmla="*/ 5 h 699"/>
                <a:gd name="T34" fmla="*/ 2791 w 2840"/>
                <a:gd name="T35" fmla="*/ 12 h 699"/>
                <a:gd name="T36" fmla="*/ 2814 w 2840"/>
                <a:gd name="T37" fmla="*/ 49 h 699"/>
                <a:gd name="T38" fmla="*/ 2836 w 2840"/>
                <a:gd name="T39" fmla="*/ 118 h 699"/>
                <a:gd name="T40" fmla="*/ 2835 w 2840"/>
                <a:gd name="T41" fmla="*/ 195 h 699"/>
                <a:gd name="T42" fmla="*/ 2803 w 2840"/>
                <a:gd name="T43" fmla="*/ 278 h 699"/>
                <a:gd name="T44" fmla="*/ 2738 w 2840"/>
                <a:gd name="T45" fmla="*/ 356 h 699"/>
                <a:gd name="T46" fmla="*/ 2646 w 2840"/>
                <a:gd name="T47" fmla="*/ 428 h 699"/>
                <a:gd name="T48" fmla="*/ 2528 w 2840"/>
                <a:gd name="T49" fmla="*/ 494 h 699"/>
                <a:gd name="T50" fmla="*/ 2386 w 2840"/>
                <a:gd name="T51" fmla="*/ 553 h 699"/>
                <a:gd name="T52" fmla="*/ 2224 w 2840"/>
                <a:gd name="T53" fmla="*/ 602 h 699"/>
                <a:gd name="T54" fmla="*/ 2044 w 2840"/>
                <a:gd name="T55" fmla="*/ 643 h 699"/>
                <a:gd name="T56" fmla="*/ 1849 w 2840"/>
                <a:gd name="T57" fmla="*/ 673 h 699"/>
                <a:gd name="T58" fmla="*/ 1639 w 2840"/>
                <a:gd name="T59" fmla="*/ 692 h 699"/>
                <a:gd name="T60" fmla="*/ 1420 w 2840"/>
                <a:gd name="T61" fmla="*/ 699 h 699"/>
                <a:gd name="T62" fmla="*/ 1200 w 2840"/>
                <a:gd name="T63" fmla="*/ 692 h 699"/>
                <a:gd name="T64" fmla="*/ 992 w 2840"/>
                <a:gd name="T65" fmla="*/ 673 h 699"/>
                <a:gd name="T66" fmla="*/ 795 w 2840"/>
                <a:gd name="T67" fmla="*/ 643 h 699"/>
                <a:gd name="T68" fmla="*/ 615 w 2840"/>
                <a:gd name="T69" fmla="*/ 602 h 699"/>
                <a:gd name="T70" fmla="*/ 453 w 2840"/>
                <a:gd name="T71" fmla="*/ 553 h 699"/>
                <a:gd name="T72" fmla="*/ 312 w 2840"/>
                <a:gd name="T73" fmla="*/ 494 h 699"/>
                <a:gd name="T74" fmla="*/ 194 w 2840"/>
                <a:gd name="T75" fmla="*/ 428 h 699"/>
                <a:gd name="T76" fmla="*/ 101 w 2840"/>
                <a:gd name="T77" fmla="*/ 356 h 699"/>
                <a:gd name="T78" fmla="*/ 38 w 2840"/>
                <a:gd name="T79" fmla="*/ 278 h 699"/>
                <a:gd name="T80" fmla="*/ 4 w 2840"/>
                <a:gd name="T81" fmla="*/ 195 h 699"/>
                <a:gd name="T82" fmla="*/ 3 w 2840"/>
                <a:gd name="T83" fmla="*/ 118 h 699"/>
                <a:gd name="T84" fmla="*/ 25 w 2840"/>
                <a:gd name="T85" fmla="*/ 50 h 699"/>
                <a:gd name="T86" fmla="*/ 48 w 2840"/>
                <a:gd name="T87" fmla="*/ 12 h 699"/>
                <a:gd name="T88" fmla="*/ 61 w 2840"/>
                <a:gd name="T89" fmla="*/ 1 h 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840" h="699">
                  <a:moveTo>
                    <a:pt x="69" y="0"/>
                  </a:moveTo>
                  <a:lnTo>
                    <a:pt x="78" y="4"/>
                  </a:lnTo>
                  <a:lnTo>
                    <a:pt x="127" y="39"/>
                  </a:lnTo>
                  <a:lnTo>
                    <a:pt x="179" y="70"/>
                  </a:lnTo>
                  <a:lnTo>
                    <a:pt x="234" y="100"/>
                  </a:lnTo>
                  <a:lnTo>
                    <a:pt x="296" y="127"/>
                  </a:lnTo>
                  <a:lnTo>
                    <a:pt x="365" y="155"/>
                  </a:lnTo>
                  <a:lnTo>
                    <a:pt x="463" y="190"/>
                  </a:lnTo>
                  <a:lnTo>
                    <a:pt x="567" y="220"/>
                  </a:lnTo>
                  <a:lnTo>
                    <a:pt x="677" y="247"/>
                  </a:lnTo>
                  <a:lnTo>
                    <a:pt x="792" y="270"/>
                  </a:lnTo>
                  <a:lnTo>
                    <a:pt x="911" y="290"/>
                  </a:lnTo>
                  <a:lnTo>
                    <a:pt x="1033" y="304"/>
                  </a:lnTo>
                  <a:lnTo>
                    <a:pt x="1160" y="316"/>
                  </a:lnTo>
                  <a:lnTo>
                    <a:pt x="1289" y="322"/>
                  </a:lnTo>
                  <a:lnTo>
                    <a:pt x="1420" y="325"/>
                  </a:lnTo>
                  <a:lnTo>
                    <a:pt x="1551" y="322"/>
                  </a:lnTo>
                  <a:lnTo>
                    <a:pt x="1680" y="316"/>
                  </a:lnTo>
                  <a:lnTo>
                    <a:pt x="1806" y="304"/>
                  </a:lnTo>
                  <a:lnTo>
                    <a:pt x="1929" y="290"/>
                  </a:lnTo>
                  <a:lnTo>
                    <a:pt x="2048" y="270"/>
                  </a:lnTo>
                  <a:lnTo>
                    <a:pt x="2163" y="247"/>
                  </a:lnTo>
                  <a:lnTo>
                    <a:pt x="2272" y="220"/>
                  </a:lnTo>
                  <a:lnTo>
                    <a:pt x="2377" y="190"/>
                  </a:lnTo>
                  <a:lnTo>
                    <a:pt x="2474" y="155"/>
                  </a:lnTo>
                  <a:lnTo>
                    <a:pt x="2531" y="133"/>
                  </a:lnTo>
                  <a:lnTo>
                    <a:pt x="2581" y="111"/>
                  </a:lnTo>
                  <a:lnTo>
                    <a:pt x="2628" y="89"/>
                  </a:lnTo>
                  <a:lnTo>
                    <a:pt x="2669" y="66"/>
                  </a:lnTo>
                  <a:lnTo>
                    <a:pt x="2709" y="41"/>
                  </a:lnTo>
                  <a:lnTo>
                    <a:pt x="2748" y="13"/>
                  </a:lnTo>
                  <a:lnTo>
                    <a:pt x="2761" y="6"/>
                  </a:lnTo>
                  <a:lnTo>
                    <a:pt x="2770" y="4"/>
                  </a:lnTo>
                  <a:lnTo>
                    <a:pt x="2779" y="5"/>
                  </a:lnTo>
                  <a:lnTo>
                    <a:pt x="2786" y="8"/>
                  </a:lnTo>
                  <a:lnTo>
                    <a:pt x="2791" y="12"/>
                  </a:lnTo>
                  <a:lnTo>
                    <a:pt x="2795" y="17"/>
                  </a:lnTo>
                  <a:lnTo>
                    <a:pt x="2814" y="49"/>
                  </a:lnTo>
                  <a:lnTo>
                    <a:pt x="2829" y="83"/>
                  </a:lnTo>
                  <a:lnTo>
                    <a:pt x="2836" y="118"/>
                  </a:lnTo>
                  <a:lnTo>
                    <a:pt x="2840" y="153"/>
                  </a:lnTo>
                  <a:lnTo>
                    <a:pt x="2835" y="195"/>
                  </a:lnTo>
                  <a:lnTo>
                    <a:pt x="2823" y="237"/>
                  </a:lnTo>
                  <a:lnTo>
                    <a:pt x="2803" y="278"/>
                  </a:lnTo>
                  <a:lnTo>
                    <a:pt x="2774" y="317"/>
                  </a:lnTo>
                  <a:lnTo>
                    <a:pt x="2738" y="356"/>
                  </a:lnTo>
                  <a:lnTo>
                    <a:pt x="2695" y="393"/>
                  </a:lnTo>
                  <a:lnTo>
                    <a:pt x="2646" y="428"/>
                  </a:lnTo>
                  <a:lnTo>
                    <a:pt x="2590" y="462"/>
                  </a:lnTo>
                  <a:lnTo>
                    <a:pt x="2528" y="494"/>
                  </a:lnTo>
                  <a:lnTo>
                    <a:pt x="2460" y="524"/>
                  </a:lnTo>
                  <a:lnTo>
                    <a:pt x="2386" y="553"/>
                  </a:lnTo>
                  <a:lnTo>
                    <a:pt x="2308" y="579"/>
                  </a:lnTo>
                  <a:lnTo>
                    <a:pt x="2224" y="602"/>
                  </a:lnTo>
                  <a:lnTo>
                    <a:pt x="2136" y="624"/>
                  </a:lnTo>
                  <a:lnTo>
                    <a:pt x="2044" y="643"/>
                  </a:lnTo>
                  <a:lnTo>
                    <a:pt x="1948" y="659"/>
                  </a:lnTo>
                  <a:lnTo>
                    <a:pt x="1849" y="673"/>
                  </a:lnTo>
                  <a:lnTo>
                    <a:pt x="1745" y="683"/>
                  </a:lnTo>
                  <a:lnTo>
                    <a:pt x="1639" y="692"/>
                  </a:lnTo>
                  <a:lnTo>
                    <a:pt x="1531" y="696"/>
                  </a:lnTo>
                  <a:lnTo>
                    <a:pt x="1420" y="699"/>
                  </a:lnTo>
                  <a:lnTo>
                    <a:pt x="1309" y="696"/>
                  </a:lnTo>
                  <a:lnTo>
                    <a:pt x="1200" y="692"/>
                  </a:lnTo>
                  <a:lnTo>
                    <a:pt x="1094" y="683"/>
                  </a:lnTo>
                  <a:lnTo>
                    <a:pt x="992" y="673"/>
                  </a:lnTo>
                  <a:lnTo>
                    <a:pt x="892" y="659"/>
                  </a:lnTo>
                  <a:lnTo>
                    <a:pt x="795" y="643"/>
                  </a:lnTo>
                  <a:lnTo>
                    <a:pt x="703" y="624"/>
                  </a:lnTo>
                  <a:lnTo>
                    <a:pt x="615" y="602"/>
                  </a:lnTo>
                  <a:lnTo>
                    <a:pt x="532" y="579"/>
                  </a:lnTo>
                  <a:lnTo>
                    <a:pt x="453" y="553"/>
                  </a:lnTo>
                  <a:lnTo>
                    <a:pt x="379" y="524"/>
                  </a:lnTo>
                  <a:lnTo>
                    <a:pt x="312" y="494"/>
                  </a:lnTo>
                  <a:lnTo>
                    <a:pt x="250" y="462"/>
                  </a:lnTo>
                  <a:lnTo>
                    <a:pt x="194" y="428"/>
                  </a:lnTo>
                  <a:lnTo>
                    <a:pt x="144" y="393"/>
                  </a:lnTo>
                  <a:lnTo>
                    <a:pt x="101" y="356"/>
                  </a:lnTo>
                  <a:lnTo>
                    <a:pt x="66" y="317"/>
                  </a:lnTo>
                  <a:lnTo>
                    <a:pt x="38" y="278"/>
                  </a:lnTo>
                  <a:lnTo>
                    <a:pt x="17" y="237"/>
                  </a:lnTo>
                  <a:lnTo>
                    <a:pt x="4" y="195"/>
                  </a:lnTo>
                  <a:lnTo>
                    <a:pt x="0" y="153"/>
                  </a:lnTo>
                  <a:lnTo>
                    <a:pt x="3" y="118"/>
                  </a:lnTo>
                  <a:lnTo>
                    <a:pt x="12" y="84"/>
                  </a:lnTo>
                  <a:lnTo>
                    <a:pt x="25" y="50"/>
                  </a:lnTo>
                  <a:lnTo>
                    <a:pt x="44" y="17"/>
                  </a:lnTo>
                  <a:lnTo>
                    <a:pt x="48" y="12"/>
                  </a:lnTo>
                  <a:lnTo>
                    <a:pt x="54" y="5"/>
                  </a:lnTo>
                  <a:lnTo>
                    <a:pt x="61" y="1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ru-RU" sz="1870">
                <a:cs typeface="+mn-ea"/>
                <a:sym typeface="+mn-lt"/>
              </a:endParaRPr>
            </a:p>
          </p:txBody>
        </p:sp>
        <p:sp>
          <p:nvSpPr>
            <p:cNvPr id="48" name="Freeform 451"/>
            <p:cNvSpPr/>
            <p:nvPr/>
          </p:nvSpPr>
          <p:spPr bwMode="auto">
            <a:xfrm>
              <a:off x="4400550" y="3983038"/>
              <a:ext cx="1557338" cy="546100"/>
            </a:xfrm>
            <a:custGeom>
              <a:avLst/>
              <a:gdLst>
                <a:gd name="T0" fmla="*/ 95 w 1963"/>
                <a:gd name="T1" fmla="*/ 5 h 687"/>
                <a:gd name="T2" fmla="*/ 162 w 1963"/>
                <a:gd name="T3" fmla="*/ 50 h 687"/>
                <a:gd name="T4" fmla="*/ 233 w 1963"/>
                <a:gd name="T5" fmla="*/ 89 h 687"/>
                <a:gd name="T6" fmla="*/ 316 w 1963"/>
                <a:gd name="T7" fmla="*/ 125 h 687"/>
                <a:gd name="T8" fmla="*/ 463 w 1963"/>
                <a:gd name="T9" fmla="*/ 178 h 687"/>
                <a:gd name="T10" fmla="*/ 677 w 1963"/>
                <a:gd name="T11" fmla="*/ 237 h 687"/>
                <a:gd name="T12" fmla="*/ 911 w 1963"/>
                <a:gd name="T13" fmla="*/ 279 h 687"/>
                <a:gd name="T14" fmla="*/ 1160 w 1963"/>
                <a:gd name="T15" fmla="*/ 304 h 687"/>
                <a:gd name="T16" fmla="*/ 1420 w 1963"/>
                <a:gd name="T17" fmla="*/ 313 h 687"/>
                <a:gd name="T18" fmla="*/ 1617 w 1963"/>
                <a:gd name="T19" fmla="*/ 309 h 687"/>
                <a:gd name="T20" fmla="*/ 1808 w 1963"/>
                <a:gd name="T21" fmla="*/ 296 h 687"/>
                <a:gd name="T22" fmla="*/ 1816 w 1963"/>
                <a:gd name="T23" fmla="*/ 296 h 687"/>
                <a:gd name="T24" fmla="*/ 1821 w 1963"/>
                <a:gd name="T25" fmla="*/ 300 h 687"/>
                <a:gd name="T26" fmla="*/ 1823 w 1963"/>
                <a:gd name="T27" fmla="*/ 305 h 687"/>
                <a:gd name="T28" fmla="*/ 1824 w 1963"/>
                <a:gd name="T29" fmla="*/ 309 h 687"/>
                <a:gd name="T30" fmla="*/ 1854 w 1963"/>
                <a:gd name="T31" fmla="*/ 426 h 687"/>
                <a:gd name="T32" fmla="*/ 1903 w 1963"/>
                <a:gd name="T33" fmla="*/ 538 h 687"/>
                <a:gd name="T34" fmla="*/ 1959 w 1963"/>
                <a:gd name="T35" fmla="*/ 637 h 687"/>
                <a:gd name="T36" fmla="*/ 1963 w 1963"/>
                <a:gd name="T37" fmla="*/ 647 h 687"/>
                <a:gd name="T38" fmla="*/ 1952 w 1963"/>
                <a:gd name="T39" fmla="*/ 657 h 687"/>
                <a:gd name="T40" fmla="*/ 1811 w 1963"/>
                <a:gd name="T41" fmla="*/ 673 h 687"/>
                <a:gd name="T42" fmla="*/ 1653 w 1963"/>
                <a:gd name="T43" fmla="*/ 682 h 687"/>
                <a:gd name="T44" fmla="*/ 1495 w 1963"/>
                <a:gd name="T45" fmla="*/ 687 h 687"/>
                <a:gd name="T46" fmla="*/ 1309 w 1963"/>
                <a:gd name="T47" fmla="*/ 686 h 687"/>
                <a:gd name="T48" fmla="*/ 1094 w 1963"/>
                <a:gd name="T49" fmla="*/ 673 h 687"/>
                <a:gd name="T50" fmla="*/ 892 w 1963"/>
                <a:gd name="T51" fmla="*/ 648 h 687"/>
                <a:gd name="T52" fmla="*/ 703 w 1963"/>
                <a:gd name="T53" fmla="*/ 613 h 687"/>
                <a:gd name="T54" fmla="*/ 532 w 1963"/>
                <a:gd name="T55" fmla="*/ 568 h 687"/>
                <a:gd name="T56" fmla="*/ 379 w 1963"/>
                <a:gd name="T57" fmla="*/ 514 h 687"/>
                <a:gd name="T58" fmla="*/ 250 w 1963"/>
                <a:gd name="T59" fmla="*/ 452 h 687"/>
                <a:gd name="T60" fmla="*/ 144 w 1963"/>
                <a:gd name="T61" fmla="*/ 382 h 687"/>
                <a:gd name="T62" fmla="*/ 66 w 1963"/>
                <a:gd name="T63" fmla="*/ 307 h 687"/>
                <a:gd name="T64" fmla="*/ 17 w 1963"/>
                <a:gd name="T65" fmla="*/ 226 h 687"/>
                <a:gd name="T66" fmla="*/ 0 w 1963"/>
                <a:gd name="T67" fmla="*/ 142 h 687"/>
                <a:gd name="T68" fmla="*/ 16 w 1963"/>
                <a:gd name="T69" fmla="*/ 59 h 687"/>
                <a:gd name="T70" fmla="*/ 43 w 1963"/>
                <a:gd name="T71" fmla="*/ 11 h 687"/>
                <a:gd name="T72" fmla="*/ 66 w 1963"/>
                <a:gd name="T73" fmla="*/ 0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963" h="687">
                  <a:moveTo>
                    <a:pt x="80" y="0"/>
                  </a:moveTo>
                  <a:lnTo>
                    <a:pt x="95" y="5"/>
                  </a:lnTo>
                  <a:lnTo>
                    <a:pt x="128" y="30"/>
                  </a:lnTo>
                  <a:lnTo>
                    <a:pt x="162" y="50"/>
                  </a:lnTo>
                  <a:lnTo>
                    <a:pt x="197" y="71"/>
                  </a:lnTo>
                  <a:lnTo>
                    <a:pt x="233" y="89"/>
                  </a:lnTo>
                  <a:lnTo>
                    <a:pt x="273" y="107"/>
                  </a:lnTo>
                  <a:lnTo>
                    <a:pt x="316" y="125"/>
                  </a:lnTo>
                  <a:lnTo>
                    <a:pt x="365" y="145"/>
                  </a:lnTo>
                  <a:lnTo>
                    <a:pt x="463" y="178"/>
                  </a:lnTo>
                  <a:lnTo>
                    <a:pt x="567" y="210"/>
                  </a:lnTo>
                  <a:lnTo>
                    <a:pt x="677" y="237"/>
                  </a:lnTo>
                  <a:lnTo>
                    <a:pt x="792" y="260"/>
                  </a:lnTo>
                  <a:lnTo>
                    <a:pt x="911" y="279"/>
                  </a:lnTo>
                  <a:lnTo>
                    <a:pt x="1033" y="294"/>
                  </a:lnTo>
                  <a:lnTo>
                    <a:pt x="1160" y="304"/>
                  </a:lnTo>
                  <a:lnTo>
                    <a:pt x="1289" y="312"/>
                  </a:lnTo>
                  <a:lnTo>
                    <a:pt x="1420" y="313"/>
                  </a:lnTo>
                  <a:lnTo>
                    <a:pt x="1517" y="312"/>
                  </a:lnTo>
                  <a:lnTo>
                    <a:pt x="1617" y="309"/>
                  </a:lnTo>
                  <a:lnTo>
                    <a:pt x="1714" y="304"/>
                  </a:lnTo>
                  <a:lnTo>
                    <a:pt x="1808" y="296"/>
                  </a:lnTo>
                  <a:lnTo>
                    <a:pt x="1812" y="296"/>
                  </a:lnTo>
                  <a:lnTo>
                    <a:pt x="1816" y="296"/>
                  </a:lnTo>
                  <a:lnTo>
                    <a:pt x="1819" y="299"/>
                  </a:lnTo>
                  <a:lnTo>
                    <a:pt x="1821" y="300"/>
                  </a:lnTo>
                  <a:lnTo>
                    <a:pt x="1823" y="303"/>
                  </a:lnTo>
                  <a:lnTo>
                    <a:pt x="1823" y="305"/>
                  </a:lnTo>
                  <a:lnTo>
                    <a:pt x="1824" y="308"/>
                  </a:lnTo>
                  <a:lnTo>
                    <a:pt x="1824" y="309"/>
                  </a:lnTo>
                  <a:lnTo>
                    <a:pt x="1836" y="367"/>
                  </a:lnTo>
                  <a:lnTo>
                    <a:pt x="1854" y="426"/>
                  </a:lnTo>
                  <a:lnTo>
                    <a:pt x="1877" y="484"/>
                  </a:lnTo>
                  <a:lnTo>
                    <a:pt x="1903" y="538"/>
                  </a:lnTo>
                  <a:lnTo>
                    <a:pt x="1930" y="590"/>
                  </a:lnTo>
                  <a:lnTo>
                    <a:pt x="1959" y="637"/>
                  </a:lnTo>
                  <a:lnTo>
                    <a:pt x="1961" y="642"/>
                  </a:lnTo>
                  <a:lnTo>
                    <a:pt x="1963" y="647"/>
                  </a:lnTo>
                  <a:lnTo>
                    <a:pt x="1960" y="654"/>
                  </a:lnTo>
                  <a:lnTo>
                    <a:pt x="1952" y="657"/>
                  </a:lnTo>
                  <a:lnTo>
                    <a:pt x="1885" y="665"/>
                  </a:lnTo>
                  <a:lnTo>
                    <a:pt x="1811" y="673"/>
                  </a:lnTo>
                  <a:lnTo>
                    <a:pt x="1733" y="678"/>
                  </a:lnTo>
                  <a:lnTo>
                    <a:pt x="1653" y="682"/>
                  </a:lnTo>
                  <a:lnTo>
                    <a:pt x="1573" y="686"/>
                  </a:lnTo>
                  <a:lnTo>
                    <a:pt x="1495" y="687"/>
                  </a:lnTo>
                  <a:lnTo>
                    <a:pt x="1420" y="687"/>
                  </a:lnTo>
                  <a:lnTo>
                    <a:pt x="1309" y="686"/>
                  </a:lnTo>
                  <a:lnTo>
                    <a:pt x="1200" y="681"/>
                  </a:lnTo>
                  <a:lnTo>
                    <a:pt x="1094" y="673"/>
                  </a:lnTo>
                  <a:lnTo>
                    <a:pt x="992" y="663"/>
                  </a:lnTo>
                  <a:lnTo>
                    <a:pt x="892" y="648"/>
                  </a:lnTo>
                  <a:lnTo>
                    <a:pt x="795" y="633"/>
                  </a:lnTo>
                  <a:lnTo>
                    <a:pt x="703" y="613"/>
                  </a:lnTo>
                  <a:lnTo>
                    <a:pt x="615" y="591"/>
                  </a:lnTo>
                  <a:lnTo>
                    <a:pt x="532" y="568"/>
                  </a:lnTo>
                  <a:lnTo>
                    <a:pt x="453" y="542"/>
                  </a:lnTo>
                  <a:lnTo>
                    <a:pt x="379" y="514"/>
                  </a:lnTo>
                  <a:lnTo>
                    <a:pt x="312" y="484"/>
                  </a:lnTo>
                  <a:lnTo>
                    <a:pt x="250" y="452"/>
                  </a:lnTo>
                  <a:lnTo>
                    <a:pt x="194" y="418"/>
                  </a:lnTo>
                  <a:lnTo>
                    <a:pt x="144" y="382"/>
                  </a:lnTo>
                  <a:lnTo>
                    <a:pt x="101" y="345"/>
                  </a:lnTo>
                  <a:lnTo>
                    <a:pt x="66" y="307"/>
                  </a:lnTo>
                  <a:lnTo>
                    <a:pt x="38" y="268"/>
                  </a:lnTo>
                  <a:lnTo>
                    <a:pt x="17" y="226"/>
                  </a:lnTo>
                  <a:lnTo>
                    <a:pt x="4" y="185"/>
                  </a:lnTo>
                  <a:lnTo>
                    <a:pt x="0" y="142"/>
                  </a:lnTo>
                  <a:lnTo>
                    <a:pt x="4" y="101"/>
                  </a:lnTo>
                  <a:lnTo>
                    <a:pt x="16" y="59"/>
                  </a:lnTo>
                  <a:lnTo>
                    <a:pt x="36" y="19"/>
                  </a:lnTo>
                  <a:lnTo>
                    <a:pt x="43" y="11"/>
                  </a:lnTo>
                  <a:lnTo>
                    <a:pt x="53" y="5"/>
                  </a:lnTo>
                  <a:lnTo>
                    <a:pt x="66" y="0"/>
                  </a:lnTo>
                  <a:lnTo>
                    <a:pt x="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ru-RU" sz="1870">
                <a:cs typeface="+mn-ea"/>
                <a:sym typeface="+mn-lt"/>
              </a:endParaRPr>
            </a:p>
          </p:txBody>
        </p:sp>
        <p:sp>
          <p:nvSpPr>
            <p:cNvPr id="49" name="Freeform 452"/>
            <p:cNvSpPr/>
            <p:nvPr/>
          </p:nvSpPr>
          <p:spPr bwMode="auto">
            <a:xfrm>
              <a:off x="4400550" y="3551238"/>
              <a:ext cx="1455738" cy="549275"/>
            </a:xfrm>
            <a:custGeom>
              <a:avLst/>
              <a:gdLst>
                <a:gd name="T0" fmla="*/ 84 w 1833"/>
                <a:gd name="T1" fmla="*/ 3 h 691"/>
                <a:gd name="T2" fmla="*/ 132 w 1833"/>
                <a:gd name="T3" fmla="*/ 36 h 691"/>
                <a:gd name="T4" fmla="*/ 198 w 1833"/>
                <a:gd name="T5" fmla="*/ 76 h 691"/>
                <a:gd name="T6" fmla="*/ 273 w 1833"/>
                <a:gd name="T7" fmla="*/ 111 h 691"/>
                <a:gd name="T8" fmla="*/ 365 w 1833"/>
                <a:gd name="T9" fmla="*/ 149 h 691"/>
                <a:gd name="T10" fmla="*/ 567 w 1833"/>
                <a:gd name="T11" fmla="*/ 214 h 691"/>
                <a:gd name="T12" fmla="*/ 792 w 1833"/>
                <a:gd name="T13" fmla="*/ 264 h 691"/>
                <a:gd name="T14" fmla="*/ 1033 w 1833"/>
                <a:gd name="T15" fmla="*/ 298 h 691"/>
                <a:gd name="T16" fmla="*/ 1289 w 1833"/>
                <a:gd name="T17" fmla="*/ 316 h 691"/>
                <a:gd name="T18" fmla="*/ 1503 w 1833"/>
                <a:gd name="T19" fmla="*/ 317 h 691"/>
                <a:gd name="T20" fmla="*/ 1660 w 1833"/>
                <a:gd name="T21" fmla="*/ 311 h 691"/>
                <a:gd name="T22" fmla="*/ 1815 w 1833"/>
                <a:gd name="T23" fmla="*/ 297 h 691"/>
                <a:gd name="T24" fmla="*/ 1832 w 1833"/>
                <a:gd name="T25" fmla="*/ 302 h 691"/>
                <a:gd name="T26" fmla="*/ 1833 w 1833"/>
                <a:gd name="T27" fmla="*/ 316 h 691"/>
                <a:gd name="T28" fmla="*/ 1829 w 1833"/>
                <a:gd name="T29" fmla="*/ 330 h 691"/>
                <a:gd name="T30" fmla="*/ 1797 w 1833"/>
                <a:gd name="T31" fmla="*/ 488 h 691"/>
                <a:gd name="T32" fmla="*/ 1785 w 1833"/>
                <a:gd name="T33" fmla="*/ 653 h 691"/>
                <a:gd name="T34" fmla="*/ 1784 w 1833"/>
                <a:gd name="T35" fmla="*/ 663 h 691"/>
                <a:gd name="T36" fmla="*/ 1774 w 1833"/>
                <a:gd name="T37" fmla="*/ 673 h 691"/>
                <a:gd name="T38" fmla="*/ 1727 w 1833"/>
                <a:gd name="T39" fmla="*/ 680 h 691"/>
                <a:gd name="T40" fmla="*/ 1647 w 1833"/>
                <a:gd name="T41" fmla="*/ 686 h 691"/>
                <a:gd name="T42" fmla="*/ 1546 w 1833"/>
                <a:gd name="T43" fmla="*/ 690 h 691"/>
                <a:gd name="T44" fmla="*/ 1420 w 1833"/>
                <a:gd name="T45" fmla="*/ 691 h 691"/>
                <a:gd name="T46" fmla="*/ 1200 w 1833"/>
                <a:gd name="T47" fmla="*/ 685 h 691"/>
                <a:gd name="T48" fmla="*/ 992 w 1833"/>
                <a:gd name="T49" fmla="*/ 667 h 691"/>
                <a:gd name="T50" fmla="*/ 795 w 1833"/>
                <a:gd name="T51" fmla="*/ 637 h 691"/>
                <a:gd name="T52" fmla="*/ 615 w 1833"/>
                <a:gd name="T53" fmla="*/ 596 h 691"/>
                <a:gd name="T54" fmla="*/ 453 w 1833"/>
                <a:gd name="T55" fmla="*/ 546 h 691"/>
                <a:gd name="T56" fmla="*/ 312 w 1833"/>
                <a:gd name="T57" fmla="*/ 488 h 691"/>
                <a:gd name="T58" fmla="*/ 194 w 1833"/>
                <a:gd name="T59" fmla="*/ 422 h 691"/>
                <a:gd name="T60" fmla="*/ 101 w 1833"/>
                <a:gd name="T61" fmla="*/ 350 h 691"/>
                <a:gd name="T62" fmla="*/ 38 w 1833"/>
                <a:gd name="T63" fmla="*/ 272 h 691"/>
                <a:gd name="T64" fmla="*/ 4 w 1833"/>
                <a:gd name="T65" fmla="*/ 189 h 691"/>
                <a:gd name="T66" fmla="*/ 4 w 1833"/>
                <a:gd name="T67" fmla="*/ 105 h 691"/>
                <a:gd name="T68" fmla="*/ 36 w 1833"/>
                <a:gd name="T69" fmla="*/ 25 h 691"/>
                <a:gd name="T70" fmla="*/ 45 w 1833"/>
                <a:gd name="T71" fmla="*/ 12 h 691"/>
                <a:gd name="T72" fmla="*/ 61 w 1833"/>
                <a:gd name="T73" fmla="*/ 1 h 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833" h="691">
                  <a:moveTo>
                    <a:pt x="71" y="0"/>
                  </a:moveTo>
                  <a:lnTo>
                    <a:pt x="84" y="3"/>
                  </a:lnTo>
                  <a:lnTo>
                    <a:pt x="98" y="12"/>
                  </a:lnTo>
                  <a:lnTo>
                    <a:pt x="132" y="36"/>
                  </a:lnTo>
                  <a:lnTo>
                    <a:pt x="164" y="57"/>
                  </a:lnTo>
                  <a:lnTo>
                    <a:pt x="198" y="76"/>
                  </a:lnTo>
                  <a:lnTo>
                    <a:pt x="234" y="95"/>
                  </a:lnTo>
                  <a:lnTo>
                    <a:pt x="273" y="111"/>
                  </a:lnTo>
                  <a:lnTo>
                    <a:pt x="317" y="130"/>
                  </a:lnTo>
                  <a:lnTo>
                    <a:pt x="365" y="149"/>
                  </a:lnTo>
                  <a:lnTo>
                    <a:pt x="463" y="183"/>
                  </a:lnTo>
                  <a:lnTo>
                    <a:pt x="567" y="214"/>
                  </a:lnTo>
                  <a:lnTo>
                    <a:pt x="677" y="241"/>
                  </a:lnTo>
                  <a:lnTo>
                    <a:pt x="792" y="264"/>
                  </a:lnTo>
                  <a:lnTo>
                    <a:pt x="911" y="284"/>
                  </a:lnTo>
                  <a:lnTo>
                    <a:pt x="1033" y="298"/>
                  </a:lnTo>
                  <a:lnTo>
                    <a:pt x="1160" y="309"/>
                  </a:lnTo>
                  <a:lnTo>
                    <a:pt x="1289" y="316"/>
                  </a:lnTo>
                  <a:lnTo>
                    <a:pt x="1420" y="317"/>
                  </a:lnTo>
                  <a:lnTo>
                    <a:pt x="1503" y="317"/>
                  </a:lnTo>
                  <a:lnTo>
                    <a:pt x="1582" y="315"/>
                  </a:lnTo>
                  <a:lnTo>
                    <a:pt x="1660" y="311"/>
                  </a:lnTo>
                  <a:lnTo>
                    <a:pt x="1736" y="306"/>
                  </a:lnTo>
                  <a:lnTo>
                    <a:pt x="1815" y="297"/>
                  </a:lnTo>
                  <a:lnTo>
                    <a:pt x="1825" y="298"/>
                  </a:lnTo>
                  <a:lnTo>
                    <a:pt x="1832" y="302"/>
                  </a:lnTo>
                  <a:lnTo>
                    <a:pt x="1833" y="308"/>
                  </a:lnTo>
                  <a:lnTo>
                    <a:pt x="1833" y="316"/>
                  </a:lnTo>
                  <a:lnTo>
                    <a:pt x="1830" y="324"/>
                  </a:lnTo>
                  <a:lnTo>
                    <a:pt x="1829" y="330"/>
                  </a:lnTo>
                  <a:lnTo>
                    <a:pt x="1810" y="408"/>
                  </a:lnTo>
                  <a:lnTo>
                    <a:pt x="1797" y="488"/>
                  </a:lnTo>
                  <a:lnTo>
                    <a:pt x="1789" y="570"/>
                  </a:lnTo>
                  <a:lnTo>
                    <a:pt x="1785" y="653"/>
                  </a:lnTo>
                  <a:lnTo>
                    <a:pt x="1785" y="656"/>
                  </a:lnTo>
                  <a:lnTo>
                    <a:pt x="1784" y="663"/>
                  </a:lnTo>
                  <a:lnTo>
                    <a:pt x="1780" y="668"/>
                  </a:lnTo>
                  <a:lnTo>
                    <a:pt x="1774" y="673"/>
                  </a:lnTo>
                  <a:lnTo>
                    <a:pt x="1763" y="676"/>
                  </a:lnTo>
                  <a:lnTo>
                    <a:pt x="1727" y="680"/>
                  </a:lnTo>
                  <a:lnTo>
                    <a:pt x="1688" y="682"/>
                  </a:lnTo>
                  <a:lnTo>
                    <a:pt x="1647" y="686"/>
                  </a:lnTo>
                  <a:lnTo>
                    <a:pt x="1599" y="689"/>
                  </a:lnTo>
                  <a:lnTo>
                    <a:pt x="1546" y="690"/>
                  </a:lnTo>
                  <a:lnTo>
                    <a:pt x="1486" y="691"/>
                  </a:lnTo>
                  <a:lnTo>
                    <a:pt x="1420" y="691"/>
                  </a:lnTo>
                  <a:lnTo>
                    <a:pt x="1309" y="690"/>
                  </a:lnTo>
                  <a:lnTo>
                    <a:pt x="1200" y="685"/>
                  </a:lnTo>
                  <a:lnTo>
                    <a:pt x="1094" y="677"/>
                  </a:lnTo>
                  <a:lnTo>
                    <a:pt x="992" y="667"/>
                  </a:lnTo>
                  <a:lnTo>
                    <a:pt x="892" y="653"/>
                  </a:lnTo>
                  <a:lnTo>
                    <a:pt x="795" y="637"/>
                  </a:lnTo>
                  <a:lnTo>
                    <a:pt x="703" y="618"/>
                  </a:lnTo>
                  <a:lnTo>
                    <a:pt x="615" y="596"/>
                  </a:lnTo>
                  <a:lnTo>
                    <a:pt x="532" y="572"/>
                  </a:lnTo>
                  <a:lnTo>
                    <a:pt x="453" y="546"/>
                  </a:lnTo>
                  <a:lnTo>
                    <a:pt x="379" y="518"/>
                  </a:lnTo>
                  <a:lnTo>
                    <a:pt x="312" y="488"/>
                  </a:lnTo>
                  <a:lnTo>
                    <a:pt x="250" y="456"/>
                  </a:lnTo>
                  <a:lnTo>
                    <a:pt x="194" y="422"/>
                  </a:lnTo>
                  <a:lnTo>
                    <a:pt x="144" y="386"/>
                  </a:lnTo>
                  <a:lnTo>
                    <a:pt x="101" y="350"/>
                  </a:lnTo>
                  <a:lnTo>
                    <a:pt x="66" y="311"/>
                  </a:lnTo>
                  <a:lnTo>
                    <a:pt x="38" y="272"/>
                  </a:lnTo>
                  <a:lnTo>
                    <a:pt x="17" y="230"/>
                  </a:lnTo>
                  <a:lnTo>
                    <a:pt x="4" y="189"/>
                  </a:lnTo>
                  <a:lnTo>
                    <a:pt x="0" y="146"/>
                  </a:lnTo>
                  <a:lnTo>
                    <a:pt x="4" y="105"/>
                  </a:lnTo>
                  <a:lnTo>
                    <a:pt x="16" y="63"/>
                  </a:lnTo>
                  <a:lnTo>
                    <a:pt x="36" y="25"/>
                  </a:lnTo>
                  <a:lnTo>
                    <a:pt x="40" y="18"/>
                  </a:lnTo>
                  <a:lnTo>
                    <a:pt x="45" y="12"/>
                  </a:lnTo>
                  <a:lnTo>
                    <a:pt x="52" y="5"/>
                  </a:lnTo>
                  <a:lnTo>
                    <a:pt x="61" y="1"/>
                  </a:lnTo>
                  <a:lnTo>
                    <a:pt x="7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ru-RU" sz="1870">
                <a:cs typeface="+mn-ea"/>
                <a:sym typeface="+mn-lt"/>
              </a:endParaRPr>
            </a:p>
          </p:txBody>
        </p:sp>
        <p:sp>
          <p:nvSpPr>
            <p:cNvPr id="50" name="Freeform 453"/>
            <p:cNvSpPr/>
            <p:nvPr/>
          </p:nvSpPr>
          <p:spPr bwMode="auto">
            <a:xfrm>
              <a:off x="4400550" y="3119438"/>
              <a:ext cx="1754188" cy="552450"/>
            </a:xfrm>
            <a:custGeom>
              <a:avLst/>
              <a:gdLst>
                <a:gd name="T0" fmla="*/ 75 w 2210"/>
                <a:gd name="T1" fmla="*/ 2 h 697"/>
                <a:gd name="T2" fmla="*/ 127 w 2210"/>
                <a:gd name="T3" fmla="*/ 37 h 697"/>
                <a:gd name="T4" fmla="*/ 211 w 2210"/>
                <a:gd name="T5" fmla="*/ 86 h 697"/>
                <a:gd name="T6" fmla="*/ 308 w 2210"/>
                <a:gd name="T7" fmla="*/ 130 h 697"/>
                <a:gd name="T8" fmla="*/ 463 w 2210"/>
                <a:gd name="T9" fmla="*/ 188 h 697"/>
                <a:gd name="T10" fmla="*/ 677 w 2210"/>
                <a:gd name="T11" fmla="*/ 245 h 697"/>
                <a:gd name="T12" fmla="*/ 911 w 2210"/>
                <a:gd name="T13" fmla="*/ 288 h 697"/>
                <a:gd name="T14" fmla="*/ 1160 w 2210"/>
                <a:gd name="T15" fmla="*/ 314 h 697"/>
                <a:gd name="T16" fmla="*/ 1420 w 2210"/>
                <a:gd name="T17" fmla="*/ 321 h 697"/>
                <a:gd name="T18" fmla="*/ 1658 w 2210"/>
                <a:gd name="T19" fmla="*/ 318 h 697"/>
                <a:gd name="T20" fmla="*/ 1877 w 2210"/>
                <a:gd name="T21" fmla="*/ 299 h 697"/>
                <a:gd name="T22" fmla="*/ 2086 w 2210"/>
                <a:gd name="T23" fmla="*/ 266 h 697"/>
                <a:gd name="T24" fmla="*/ 2201 w 2210"/>
                <a:gd name="T25" fmla="*/ 242 h 697"/>
                <a:gd name="T26" fmla="*/ 2210 w 2210"/>
                <a:gd name="T27" fmla="*/ 248 h 697"/>
                <a:gd name="T28" fmla="*/ 2207 w 2210"/>
                <a:gd name="T29" fmla="*/ 259 h 697"/>
                <a:gd name="T30" fmla="*/ 2197 w 2210"/>
                <a:gd name="T31" fmla="*/ 271 h 697"/>
                <a:gd name="T32" fmla="*/ 2185 w 2210"/>
                <a:gd name="T33" fmla="*/ 281 h 697"/>
                <a:gd name="T34" fmla="*/ 2078 w 2210"/>
                <a:gd name="T35" fmla="*/ 389 h 697"/>
                <a:gd name="T36" fmla="*/ 1986 w 2210"/>
                <a:gd name="T37" fmla="*/ 504 h 697"/>
                <a:gd name="T38" fmla="*/ 1911 w 2210"/>
                <a:gd name="T39" fmla="*/ 635 h 697"/>
                <a:gd name="T40" fmla="*/ 1902 w 2210"/>
                <a:gd name="T41" fmla="*/ 649 h 697"/>
                <a:gd name="T42" fmla="*/ 1881 w 2210"/>
                <a:gd name="T43" fmla="*/ 664 h 697"/>
                <a:gd name="T44" fmla="*/ 1792 w 2210"/>
                <a:gd name="T45" fmla="*/ 677 h 697"/>
                <a:gd name="T46" fmla="*/ 1649 w 2210"/>
                <a:gd name="T47" fmla="*/ 690 h 697"/>
                <a:gd name="T48" fmla="*/ 1500 w 2210"/>
                <a:gd name="T49" fmla="*/ 696 h 697"/>
                <a:gd name="T50" fmla="*/ 1309 w 2210"/>
                <a:gd name="T51" fmla="*/ 694 h 697"/>
                <a:gd name="T52" fmla="*/ 1094 w 2210"/>
                <a:gd name="T53" fmla="*/ 681 h 697"/>
                <a:gd name="T54" fmla="*/ 892 w 2210"/>
                <a:gd name="T55" fmla="*/ 657 h 697"/>
                <a:gd name="T56" fmla="*/ 703 w 2210"/>
                <a:gd name="T57" fmla="*/ 622 h 697"/>
                <a:gd name="T58" fmla="*/ 532 w 2210"/>
                <a:gd name="T59" fmla="*/ 576 h 697"/>
                <a:gd name="T60" fmla="*/ 379 w 2210"/>
                <a:gd name="T61" fmla="*/ 522 h 697"/>
                <a:gd name="T62" fmla="*/ 250 w 2210"/>
                <a:gd name="T63" fmla="*/ 460 h 697"/>
                <a:gd name="T64" fmla="*/ 144 w 2210"/>
                <a:gd name="T65" fmla="*/ 390 h 697"/>
                <a:gd name="T66" fmla="*/ 66 w 2210"/>
                <a:gd name="T67" fmla="*/ 315 h 697"/>
                <a:gd name="T68" fmla="*/ 17 w 2210"/>
                <a:gd name="T69" fmla="*/ 235 h 697"/>
                <a:gd name="T70" fmla="*/ 0 w 2210"/>
                <a:gd name="T71" fmla="*/ 150 h 697"/>
                <a:gd name="T72" fmla="*/ 10 w 2210"/>
                <a:gd name="T73" fmla="*/ 83 h 697"/>
                <a:gd name="T74" fmla="*/ 41 w 2210"/>
                <a:gd name="T75" fmla="*/ 20 h 697"/>
                <a:gd name="T76" fmla="*/ 50 w 2210"/>
                <a:gd name="T77" fmla="*/ 8 h 697"/>
                <a:gd name="T78" fmla="*/ 65 w 2210"/>
                <a:gd name="T79" fmla="*/ 0 h 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210" h="697">
                  <a:moveTo>
                    <a:pt x="65" y="0"/>
                  </a:moveTo>
                  <a:lnTo>
                    <a:pt x="75" y="2"/>
                  </a:lnTo>
                  <a:lnTo>
                    <a:pt x="88" y="8"/>
                  </a:lnTo>
                  <a:lnTo>
                    <a:pt x="127" y="37"/>
                  </a:lnTo>
                  <a:lnTo>
                    <a:pt x="168" y="62"/>
                  </a:lnTo>
                  <a:lnTo>
                    <a:pt x="211" y="86"/>
                  </a:lnTo>
                  <a:lnTo>
                    <a:pt x="256" y="108"/>
                  </a:lnTo>
                  <a:lnTo>
                    <a:pt x="308" y="130"/>
                  </a:lnTo>
                  <a:lnTo>
                    <a:pt x="365" y="153"/>
                  </a:lnTo>
                  <a:lnTo>
                    <a:pt x="463" y="188"/>
                  </a:lnTo>
                  <a:lnTo>
                    <a:pt x="567" y="218"/>
                  </a:lnTo>
                  <a:lnTo>
                    <a:pt x="677" y="245"/>
                  </a:lnTo>
                  <a:lnTo>
                    <a:pt x="792" y="268"/>
                  </a:lnTo>
                  <a:lnTo>
                    <a:pt x="911" y="288"/>
                  </a:lnTo>
                  <a:lnTo>
                    <a:pt x="1033" y="302"/>
                  </a:lnTo>
                  <a:lnTo>
                    <a:pt x="1160" y="314"/>
                  </a:lnTo>
                  <a:lnTo>
                    <a:pt x="1289" y="320"/>
                  </a:lnTo>
                  <a:lnTo>
                    <a:pt x="1420" y="321"/>
                  </a:lnTo>
                  <a:lnTo>
                    <a:pt x="1542" y="321"/>
                  </a:lnTo>
                  <a:lnTo>
                    <a:pt x="1658" y="318"/>
                  </a:lnTo>
                  <a:lnTo>
                    <a:pt x="1770" y="310"/>
                  </a:lnTo>
                  <a:lnTo>
                    <a:pt x="1877" y="299"/>
                  </a:lnTo>
                  <a:lnTo>
                    <a:pt x="1982" y="285"/>
                  </a:lnTo>
                  <a:lnTo>
                    <a:pt x="2086" y="266"/>
                  </a:lnTo>
                  <a:lnTo>
                    <a:pt x="2188" y="242"/>
                  </a:lnTo>
                  <a:lnTo>
                    <a:pt x="2201" y="242"/>
                  </a:lnTo>
                  <a:lnTo>
                    <a:pt x="2207" y="244"/>
                  </a:lnTo>
                  <a:lnTo>
                    <a:pt x="2210" y="248"/>
                  </a:lnTo>
                  <a:lnTo>
                    <a:pt x="2210" y="253"/>
                  </a:lnTo>
                  <a:lnTo>
                    <a:pt x="2207" y="259"/>
                  </a:lnTo>
                  <a:lnTo>
                    <a:pt x="2202" y="264"/>
                  </a:lnTo>
                  <a:lnTo>
                    <a:pt x="2197" y="271"/>
                  </a:lnTo>
                  <a:lnTo>
                    <a:pt x="2190" y="277"/>
                  </a:lnTo>
                  <a:lnTo>
                    <a:pt x="2185" y="281"/>
                  </a:lnTo>
                  <a:lnTo>
                    <a:pt x="2130" y="334"/>
                  </a:lnTo>
                  <a:lnTo>
                    <a:pt x="2078" y="389"/>
                  </a:lnTo>
                  <a:lnTo>
                    <a:pt x="2030" y="444"/>
                  </a:lnTo>
                  <a:lnTo>
                    <a:pt x="1986" y="504"/>
                  </a:lnTo>
                  <a:lnTo>
                    <a:pt x="1946" y="567"/>
                  </a:lnTo>
                  <a:lnTo>
                    <a:pt x="1911" y="635"/>
                  </a:lnTo>
                  <a:lnTo>
                    <a:pt x="1907" y="641"/>
                  </a:lnTo>
                  <a:lnTo>
                    <a:pt x="1902" y="649"/>
                  </a:lnTo>
                  <a:lnTo>
                    <a:pt x="1893" y="658"/>
                  </a:lnTo>
                  <a:lnTo>
                    <a:pt x="1881" y="664"/>
                  </a:lnTo>
                  <a:lnTo>
                    <a:pt x="1864" y="668"/>
                  </a:lnTo>
                  <a:lnTo>
                    <a:pt x="1792" y="677"/>
                  </a:lnTo>
                  <a:lnTo>
                    <a:pt x="1720" y="685"/>
                  </a:lnTo>
                  <a:lnTo>
                    <a:pt x="1649" y="690"/>
                  </a:lnTo>
                  <a:lnTo>
                    <a:pt x="1577" y="694"/>
                  </a:lnTo>
                  <a:lnTo>
                    <a:pt x="1500" y="696"/>
                  </a:lnTo>
                  <a:lnTo>
                    <a:pt x="1420" y="697"/>
                  </a:lnTo>
                  <a:lnTo>
                    <a:pt x="1309" y="694"/>
                  </a:lnTo>
                  <a:lnTo>
                    <a:pt x="1200" y="690"/>
                  </a:lnTo>
                  <a:lnTo>
                    <a:pt x="1094" y="681"/>
                  </a:lnTo>
                  <a:lnTo>
                    <a:pt x="992" y="671"/>
                  </a:lnTo>
                  <a:lnTo>
                    <a:pt x="892" y="657"/>
                  </a:lnTo>
                  <a:lnTo>
                    <a:pt x="795" y="641"/>
                  </a:lnTo>
                  <a:lnTo>
                    <a:pt x="703" y="622"/>
                  </a:lnTo>
                  <a:lnTo>
                    <a:pt x="615" y="600"/>
                  </a:lnTo>
                  <a:lnTo>
                    <a:pt x="532" y="576"/>
                  </a:lnTo>
                  <a:lnTo>
                    <a:pt x="453" y="551"/>
                  </a:lnTo>
                  <a:lnTo>
                    <a:pt x="379" y="522"/>
                  </a:lnTo>
                  <a:lnTo>
                    <a:pt x="312" y="492"/>
                  </a:lnTo>
                  <a:lnTo>
                    <a:pt x="250" y="460"/>
                  </a:lnTo>
                  <a:lnTo>
                    <a:pt x="194" y="426"/>
                  </a:lnTo>
                  <a:lnTo>
                    <a:pt x="144" y="390"/>
                  </a:lnTo>
                  <a:lnTo>
                    <a:pt x="101" y="354"/>
                  </a:lnTo>
                  <a:lnTo>
                    <a:pt x="66" y="315"/>
                  </a:lnTo>
                  <a:lnTo>
                    <a:pt x="38" y="276"/>
                  </a:lnTo>
                  <a:lnTo>
                    <a:pt x="17" y="235"/>
                  </a:lnTo>
                  <a:lnTo>
                    <a:pt x="4" y="193"/>
                  </a:lnTo>
                  <a:lnTo>
                    <a:pt x="0" y="150"/>
                  </a:lnTo>
                  <a:lnTo>
                    <a:pt x="3" y="117"/>
                  </a:lnTo>
                  <a:lnTo>
                    <a:pt x="10" y="83"/>
                  </a:lnTo>
                  <a:lnTo>
                    <a:pt x="23" y="51"/>
                  </a:lnTo>
                  <a:lnTo>
                    <a:pt x="41" y="20"/>
                  </a:lnTo>
                  <a:lnTo>
                    <a:pt x="45" y="13"/>
                  </a:lnTo>
                  <a:lnTo>
                    <a:pt x="50" y="8"/>
                  </a:lnTo>
                  <a:lnTo>
                    <a:pt x="57" y="3"/>
                  </a:ln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ru-RU" sz="1870">
                <a:cs typeface="+mn-ea"/>
                <a:sym typeface="+mn-lt"/>
              </a:endParaRPr>
            </a:p>
          </p:txBody>
        </p:sp>
        <p:sp>
          <p:nvSpPr>
            <p:cNvPr id="51" name="Freeform 454"/>
            <p:cNvSpPr/>
            <p:nvPr/>
          </p:nvSpPr>
          <p:spPr bwMode="auto">
            <a:xfrm>
              <a:off x="6689725" y="3567113"/>
              <a:ext cx="454025" cy="925513"/>
            </a:xfrm>
            <a:custGeom>
              <a:avLst/>
              <a:gdLst>
                <a:gd name="T0" fmla="*/ 328 w 571"/>
                <a:gd name="T1" fmla="*/ 4 h 1167"/>
                <a:gd name="T2" fmla="*/ 356 w 571"/>
                <a:gd name="T3" fmla="*/ 46 h 1167"/>
                <a:gd name="T4" fmla="*/ 359 w 571"/>
                <a:gd name="T5" fmla="*/ 135 h 1167"/>
                <a:gd name="T6" fmla="*/ 363 w 571"/>
                <a:gd name="T7" fmla="*/ 138 h 1167"/>
                <a:gd name="T8" fmla="*/ 378 w 571"/>
                <a:gd name="T9" fmla="*/ 140 h 1167"/>
                <a:gd name="T10" fmla="*/ 431 w 571"/>
                <a:gd name="T11" fmla="*/ 152 h 1167"/>
                <a:gd name="T12" fmla="*/ 496 w 571"/>
                <a:gd name="T13" fmla="*/ 170 h 1167"/>
                <a:gd name="T14" fmla="*/ 534 w 571"/>
                <a:gd name="T15" fmla="*/ 195 h 1167"/>
                <a:gd name="T16" fmla="*/ 512 w 571"/>
                <a:gd name="T17" fmla="*/ 280 h 1167"/>
                <a:gd name="T18" fmla="*/ 471 w 571"/>
                <a:gd name="T19" fmla="*/ 309 h 1167"/>
                <a:gd name="T20" fmla="*/ 447 w 571"/>
                <a:gd name="T21" fmla="*/ 301 h 1167"/>
                <a:gd name="T22" fmla="*/ 407 w 571"/>
                <a:gd name="T23" fmla="*/ 287 h 1167"/>
                <a:gd name="T24" fmla="*/ 333 w 571"/>
                <a:gd name="T25" fmla="*/ 271 h 1167"/>
                <a:gd name="T26" fmla="*/ 250 w 571"/>
                <a:gd name="T27" fmla="*/ 278 h 1167"/>
                <a:gd name="T28" fmla="*/ 200 w 571"/>
                <a:gd name="T29" fmla="*/ 307 h 1167"/>
                <a:gd name="T30" fmla="*/ 179 w 571"/>
                <a:gd name="T31" fmla="*/ 350 h 1167"/>
                <a:gd name="T32" fmla="*/ 185 w 571"/>
                <a:gd name="T33" fmla="*/ 402 h 1167"/>
                <a:gd name="T34" fmla="*/ 233 w 571"/>
                <a:gd name="T35" fmla="*/ 448 h 1167"/>
                <a:gd name="T36" fmla="*/ 338 w 571"/>
                <a:gd name="T37" fmla="*/ 499 h 1167"/>
                <a:gd name="T38" fmla="*/ 471 w 571"/>
                <a:gd name="T39" fmla="*/ 570 h 1167"/>
                <a:gd name="T40" fmla="*/ 547 w 571"/>
                <a:gd name="T41" fmla="*/ 658 h 1167"/>
                <a:gd name="T42" fmla="*/ 571 w 571"/>
                <a:gd name="T43" fmla="*/ 769 h 1167"/>
                <a:gd name="T44" fmla="*/ 545 w 571"/>
                <a:gd name="T45" fmla="*/ 882 h 1167"/>
                <a:gd name="T46" fmla="*/ 471 w 571"/>
                <a:gd name="T47" fmla="*/ 969 h 1167"/>
                <a:gd name="T48" fmla="*/ 356 w 571"/>
                <a:gd name="T49" fmla="*/ 1019 h 1167"/>
                <a:gd name="T50" fmla="*/ 351 w 571"/>
                <a:gd name="T51" fmla="*/ 1021 h 1167"/>
                <a:gd name="T52" fmla="*/ 348 w 571"/>
                <a:gd name="T53" fmla="*/ 1030 h 1167"/>
                <a:gd name="T54" fmla="*/ 334 w 571"/>
                <a:gd name="T55" fmla="*/ 1154 h 1167"/>
                <a:gd name="T56" fmla="*/ 259 w 571"/>
                <a:gd name="T57" fmla="*/ 1167 h 1167"/>
                <a:gd name="T58" fmla="*/ 216 w 571"/>
                <a:gd name="T59" fmla="*/ 1140 h 1167"/>
                <a:gd name="T60" fmla="*/ 213 w 571"/>
                <a:gd name="T61" fmla="*/ 1031 h 1167"/>
                <a:gd name="T62" fmla="*/ 207 w 571"/>
                <a:gd name="T63" fmla="*/ 1026 h 1167"/>
                <a:gd name="T64" fmla="*/ 198 w 571"/>
                <a:gd name="T65" fmla="*/ 1023 h 1167"/>
                <a:gd name="T66" fmla="*/ 145 w 571"/>
                <a:gd name="T67" fmla="*/ 1013 h 1167"/>
                <a:gd name="T68" fmla="*/ 69 w 571"/>
                <a:gd name="T69" fmla="*/ 993 h 1167"/>
                <a:gd name="T70" fmla="*/ 12 w 571"/>
                <a:gd name="T71" fmla="*/ 966 h 1167"/>
                <a:gd name="T72" fmla="*/ 3 w 571"/>
                <a:gd name="T73" fmla="*/ 926 h 1167"/>
                <a:gd name="T74" fmla="*/ 40 w 571"/>
                <a:gd name="T75" fmla="*/ 847 h 1167"/>
                <a:gd name="T76" fmla="*/ 73 w 571"/>
                <a:gd name="T77" fmla="*/ 839 h 1167"/>
                <a:gd name="T78" fmla="*/ 88 w 571"/>
                <a:gd name="T79" fmla="*/ 846 h 1167"/>
                <a:gd name="T80" fmla="*/ 126 w 571"/>
                <a:gd name="T81" fmla="*/ 860 h 1167"/>
                <a:gd name="T82" fmla="*/ 188 w 571"/>
                <a:gd name="T83" fmla="*/ 881 h 1167"/>
                <a:gd name="T84" fmla="*/ 257 w 571"/>
                <a:gd name="T85" fmla="*/ 890 h 1167"/>
                <a:gd name="T86" fmla="*/ 350 w 571"/>
                <a:gd name="T87" fmla="*/ 868 h 1167"/>
                <a:gd name="T88" fmla="*/ 398 w 571"/>
                <a:gd name="T89" fmla="*/ 806 h 1167"/>
                <a:gd name="T90" fmla="*/ 387 w 571"/>
                <a:gd name="T91" fmla="*/ 725 h 1167"/>
                <a:gd name="T92" fmla="*/ 303 w 571"/>
                <a:gd name="T93" fmla="*/ 659 h 1167"/>
                <a:gd name="T94" fmla="*/ 188 w 571"/>
                <a:gd name="T95" fmla="*/ 610 h 1167"/>
                <a:gd name="T96" fmla="*/ 99 w 571"/>
                <a:gd name="T97" fmla="*/ 556 h 1167"/>
                <a:gd name="T98" fmla="*/ 34 w 571"/>
                <a:gd name="T99" fmla="*/ 482 h 1167"/>
                <a:gd name="T100" fmla="*/ 9 w 571"/>
                <a:gd name="T101" fmla="*/ 381 h 1167"/>
                <a:gd name="T102" fmla="*/ 40 w 571"/>
                <a:gd name="T103" fmla="*/ 263 h 1167"/>
                <a:gd name="T104" fmla="*/ 128 w 571"/>
                <a:gd name="T105" fmla="*/ 178 h 1167"/>
                <a:gd name="T106" fmla="*/ 214 w 571"/>
                <a:gd name="T107" fmla="*/ 144 h 1167"/>
                <a:gd name="T108" fmla="*/ 220 w 571"/>
                <a:gd name="T109" fmla="*/ 139 h 1167"/>
                <a:gd name="T110" fmla="*/ 223 w 571"/>
                <a:gd name="T111" fmla="*/ 46 h 1167"/>
                <a:gd name="T112" fmla="*/ 251 w 571"/>
                <a:gd name="T113" fmla="*/ 4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71" h="1167">
                  <a:moveTo>
                    <a:pt x="270" y="0"/>
                  </a:moveTo>
                  <a:lnTo>
                    <a:pt x="310" y="0"/>
                  </a:lnTo>
                  <a:lnTo>
                    <a:pt x="328" y="4"/>
                  </a:lnTo>
                  <a:lnTo>
                    <a:pt x="343" y="13"/>
                  </a:lnTo>
                  <a:lnTo>
                    <a:pt x="354" y="28"/>
                  </a:lnTo>
                  <a:lnTo>
                    <a:pt x="356" y="46"/>
                  </a:lnTo>
                  <a:lnTo>
                    <a:pt x="358" y="130"/>
                  </a:lnTo>
                  <a:lnTo>
                    <a:pt x="358" y="133"/>
                  </a:lnTo>
                  <a:lnTo>
                    <a:pt x="359" y="135"/>
                  </a:lnTo>
                  <a:lnTo>
                    <a:pt x="360" y="136"/>
                  </a:lnTo>
                  <a:lnTo>
                    <a:pt x="361" y="136"/>
                  </a:lnTo>
                  <a:lnTo>
                    <a:pt x="363" y="138"/>
                  </a:lnTo>
                  <a:lnTo>
                    <a:pt x="364" y="138"/>
                  </a:lnTo>
                  <a:lnTo>
                    <a:pt x="368" y="139"/>
                  </a:lnTo>
                  <a:lnTo>
                    <a:pt x="378" y="140"/>
                  </a:lnTo>
                  <a:lnTo>
                    <a:pt x="392" y="143"/>
                  </a:lnTo>
                  <a:lnTo>
                    <a:pt x="411" y="147"/>
                  </a:lnTo>
                  <a:lnTo>
                    <a:pt x="431" y="152"/>
                  </a:lnTo>
                  <a:lnTo>
                    <a:pt x="453" y="157"/>
                  </a:lnTo>
                  <a:lnTo>
                    <a:pt x="475" y="164"/>
                  </a:lnTo>
                  <a:lnTo>
                    <a:pt x="496" y="170"/>
                  </a:lnTo>
                  <a:lnTo>
                    <a:pt x="514" y="177"/>
                  </a:lnTo>
                  <a:lnTo>
                    <a:pt x="526" y="184"/>
                  </a:lnTo>
                  <a:lnTo>
                    <a:pt x="534" y="195"/>
                  </a:lnTo>
                  <a:lnTo>
                    <a:pt x="536" y="208"/>
                  </a:lnTo>
                  <a:lnTo>
                    <a:pt x="534" y="223"/>
                  </a:lnTo>
                  <a:lnTo>
                    <a:pt x="512" y="280"/>
                  </a:lnTo>
                  <a:lnTo>
                    <a:pt x="503" y="296"/>
                  </a:lnTo>
                  <a:lnTo>
                    <a:pt x="488" y="305"/>
                  </a:lnTo>
                  <a:lnTo>
                    <a:pt x="471" y="309"/>
                  </a:lnTo>
                  <a:lnTo>
                    <a:pt x="460" y="307"/>
                  </a:lnTo>
                  <a:lnTo>
                    <a:pt x="449" y="303"/>
                  </a:lnTo>
                  <a:lnTo>
                    <a:pt x="447" y="301"/>
                  </a:lnTo>
                  <a:lnTo>
                    <a:pt x="438" y="298"/>
                  </a:lnTo>
                  <a:lnTo>
                    <a:pt x="425" y="293"/>
                  </a:lnTo>
                  <a:lnTo>
                    <a:pt x="407" y="287"/>
                  </a:lnTo>
                  <a:lnTo>
                    <a:pt x="386" y="280"/>
                  </a:lnTo>
                  <a:lnTo>
                    <a:pt x="361" y="275"/>
                  </a:lnTo>
                  <a:lnTo>
                    <a:pt x="333" y="271"/>
                  </a:lnTo>
                  <a:lnTo>
                    <a:pt x="303" y="270"/>
                  </a:lnTo>
                  <a:lnTo>
                    <a:pt x="275" y="272"/>
                  </a:lnTo>
                  <a:lnTo>
                    <a:pt x="250" y="278"/>
                  </a:lnTo>
                  <a:lnTo>
                    <a:pt x="229" y="285"/>
                  </a:lnTo>
                  <a:lnTo>
                    <a:pt x="213" y="296"/>
                  </a:lnTo>
                  <a:lnTo>
                    <a:pt x="200" y="307"/>
                  </a:lnTo>
                  <a:lnTo>
                    <a:pt x="189" y="320"/>
                  </a:lnTo>
                  <a:lnTo>
                    <a:pt x="183" y="334"/>
                  </a:lnTo>
                  <a:lnTo>
                    <a:pt x="179" y="350"/>
                  </a:lnTo>
                  <a:lnTo>
                    <a:pt x="178" y="364"/>
                  </a:lnTo>
                  <a:lnTo>
                    <a:pt x="180" y="384"/>
                  </a:lnTo>
                  <a:lnTo>
                    <a:pt x="185" y="402"/>
                  </a:lnTo>
                  <a:lnTo>
                    <a:pt x="196" y="417"/>
                  </a:lnTo>
                  <a:lnTo>
                    <a:pt x="211" y="433"/>
                  </a:lnTo>
                  <a:lnTo>
                    <a:pt x="233" y="448"/>
                  </a:lnTo>
                  <a:lnTo>
                    <a:pt x="260" y="464"/>
                  </a:lnTo>
                  <a:lnTo>
                    <a:pt x="295" y="481"/>
                  </a:lnTo>
                  <a:lnTo>
                    <a:pt x="338" y="499"/>
                  </a:lnTo>
                  <a:lnTo>
                    <a:pt x="389" y="521"/>
                  </a:lnTo>
                  <a:lnTo>
                    <a:pt x="433" y="544"/>
                  </a:lnTo>
                  <a:lnTo>
                    <a:pt x="471" y="570"/>
                  </a:lnTo>
                  <a:lnTo>
                    <a:pt x="503" y="597"/>
                  </a:lnTo>
                  <a:lnTo>
                    <a:pt x="527" y="627"/>
                  </a:lnTo>
                  <a:lnTo>
                    <a:pt x="547" y="658"/>
                  </a:lnTo>
                  <a:lnTo>
                    <a:pt x="561" y="693"/>
                  </a:lnTo>
                  <a:lnTo>
                    <a:pt x="569" y="729"/>
                  </a:lnTo>
                  <a:lnTo>
                    <a:pt x="571" y="769"/>
                  </a:lnTo>
                  <a:lnTo>
                    <a:pt x="569" y="810"/>
                  </a:lnTo>
                  <a:lnTo>
                    <a:pt x="559" y="847"/>
                  </a:lnTo>
                  <a:lnTo>
                    <a:pt x="545" y="882"/>
                  </a:lnTo>
                  <a:lnTo>
                    <a:pt x="525" y="914"/>
                  </a:lnTo>
                  <a:lnTo>
                    <a:pt x="500" y="943"/>
                  </a:lnTo>
                  <a:lnTo>
                    <a:pt x="471" y="969"/>
                  </a:lnTo>
                  <a:lnTo>
                    <a:pt x="437" y="990"/>
                  </a:lnTo>
                  <a:lnTo>
                    <a:pt x="399" y="1006"/>
                  </a:lnTo>
                  <a:lnTo>
                    <a:pt x="356" y="1019"/>
                  </a:lnTo>
                  <a:lnTo>
                    <a:pt x="355" y="1019"/>
                  </a:lnTo>
                  <a:lnTo>
                    <a:pt x="354" y="1021"/>
                  </a:lnTo>
                  <a:lnTo>
                    <a:pt x="351" y="1021"/>
                  </a:lnTo>
                  <a:lnTo>
                    <a:pt x="350" y="1023"/>
                  </a:lnTo>
                  <a:lnTo>
                    <a:pt x="348" y="1026"/>
                  </a:lnTo>
                  <a:lnTo>
                    <a:pt x="348" y="1030"/>
                  </a:lnTo>
                  <a:lnTo>
                    <a:pt x="348" y="1122"/>
                  </a:lnTo>
                  <a:lnTo>
                    <a:pt x="345" y="1140"/>
                  </a:lnTo>
                  <a:lnTo>
                    <a:pt x="334" y="1154"/>
                  </a:lnTo>
                  <a:lnTo>
                    <a:pt x="320" y="1163"/>
                  </a:lnTo>
                  <a:lnTo>
                    <a:pt x="302" y="1167"/>
                  </a:lnTo>
                  <a:lnTo>
                    <a:pt x="259" y="1167"/>
                  </a:lnTo>
                  <a:lnTo>
                    <a:pt x="241" y="1163"/>
                  </a:lnTo>
                  <a:lnTo>
                    <a:pt x="227" y="1154"/>
                  </a:lnTo>
                  <a:lnTo>
                    <a:pt x="216" y="1140"/>
                  </a:lnTo>
                  <a:lnTo>
                    <a:pt x="213" y="1122"/>
                  </a:lnTo>
                  <a:lnTo>
                    <a:pt x="213" y="1034"/>
                  </a:lnTo>
                  <a:lnTo>
                    <a:pt x="213" y="1031"/>
                  </a:lnTo>
                  <a:lnTo>
                    <a:pt x="211" y="1028"/>
                  </a:lnTo>
                  <a:lnTo>
                    <a:pt x="209" y="1027"/>
                  </a:lnTo>
                  <a:lnTo>
                    <a:pt x="207" y="1026"/>
                  </a:lnTo>
                  <a:lnTo>
                    <a:pt x="205" y="1025"/>
                  </a:lnTo>
                  <a:lnTo>
                    <a:pt x="203" y="1025"/>
                  </a:lnTo>
                  <a:lnTo>
                    <a:pt x="198" y="1023"/>
                  </a:lnTo>
                  <a:lnTo>
                    <a:pt x="185" y="1022"/>
                  </a:lnTo>
                  <a:lnTo>
                    <a:pt x="169" y="1018"/>
                  </a:lnTo>
                  <a:lnTo>
                    <a:pt x="145" y="1013"/>
                  </a:lnTo>
                  <a:lnTo>
                    <a:pt x="121" y="1008"/>
                  </a:lnTo>
                  <a:lnTo>
                    <a:pt x="95" y="1001"/>
                  </a:lnTo>
                  <a:lnTo>
                    <a:pt x="69" y="993"/>
                  </a:lnTo>
                  <a:lnTo>
                    <a:pt x="44" y="984"/>
                  </a:lnTo>
                  <a:lnTo>
                    <a:pt x="22" y="974"/>
                  </a:lnTo>
                  <a:lnTo>
                    <a:pt x="12" y="966"/>
                  </a:lnTo>
                  <a:lnTo>
                    <a:pt x="4" y="956"/>
                  </a:lnTo>
                  <a:lnTo>
                    <a:pt x="0" y="942"/>
                  </a:lnTo>
                  <a:lnTo>
                    <a:pt x="3" y="926"/>
                  </a:lnTo>
                  <a:lnTo>
                    <a:pt x="25" y="868"/>
                  </a:lnTo>
                  <a:lnTo>
                    <a:pt x="31" y="856"/>
                  </a:lnTo>
                  <a:lnTo>
                    <a:pt x="40" y="847"/>
                  </a:lnTo>
                  <a:lnTo>
                    <a:pt x="52" y="842"/>
                  </a:lnTo>
                  <a:lnTo>
                    <a:pt x="66" y="839"/>
                  </a:lnTo>
                  <a:lnTo>
                    <a:pt x="73" y="839"/>
                  </a:lnTo>
                  <a:lnTo>
                    <a:pt x="79" y="842"/>
                  </a:lnTo>
                  <a:lnTo>
                    <a:pt x="86" y="843"/>
                  </a:lnTo>
                  <a:lnTo>
                    <a:pt x="88" y="846"/>
                  </a:lnTo>
                  <a:lnTo>
                    <a:pt x="97" y="848"/>
                  </a:lnTo>
                  <a:lnTo>
                    <a:pt x="109" y="854"/>
                  </a:lnTo>
                  <a:lnTo>
                    <a:pt x="126" y="860"/>
                  </a:lnTo>
                  <a:lnTo>
                    <a:pt x="144" y="868"/>
                  </a:lnTo>
                  <a:lnTo>
                    <a:pt x="166" y="874"/>
                  </a:lnTo>
                  <a:lnTo>
                    <a:pt x="188" y="881"/>
                  </a:lnTo>
                  <a:lnTo>
                    <a:pt x="211" y="886"/>
                  </a:lnTo>
                  <a:lnTo>
                    <a:pt x="235" y="889"/>
                  </a:lnTo>
                  <a:lnTo>
                    <a:pt x="257" y="890"/>
                  </a:lnTo>
                  <a:lnTo>
                    <a:pt x="292" y="887"/>
                  </a:lnTo>
                  <a:lnTo>
                    <a:pt x="323" y="880"/>
                  </a:lnTo>
                  <a:lnTo>
                    <a:pt x="350" y="868"/>
                  </a:lnTo>
                  <a:lnTo>
                    <a:pt x="372" y="851"/>
                  </a:lnTo>
                  <a:lnTo>
                    <a:pt x="387" y="830"/>
                  </a:lnTo>
                  <a:lnTo>
                    <a:pt x="398" y="806"/>
                  </a:lnTo>
                  <a:lnTo>
                    <a:pt x="402" y="780"/>
                  </a:lnTo>
                  <a:lnTo>
                    <a:pt x="398" y="751"/>
                  </a:lnTo>
                  <a:lnTo>
                    <a:pt x="387" y="725"/>
                  </a:lnTo>
                  <a:lnTo>
                    <a:pt x="368" y="702"/>
                  </a:lnTo>
                  <a:lnTo>
                    <a:pt x="339" y="680"/>
                  </a:lnTo>
                  <a:lnTo>
                    <a:pt x="303" y="659"/>
                  </a:lnTo>
                  <a:lnTo>
                    <a:pt x="257" y="639"/>
                  </a:lnTo>
                  <a:lnTo>
                    <a:pt x="223" y="624"/>
                  </a:lnTo>
                  <a:lnTo>
                    <a:pt x="188" y="610"/>
                  </a:lnTo>
                  <a:lnTo>
                    <a:pt x="157" y="593"/>
                  </a:lnTo>
                  <a:lnTo>
                    <a:pt x="126" y="575"/>
                  </a:lnTo>
                  <a:lnTo>
                    <a:pt x="99" y="556"/>
                  </a:lnTo>
                  <a:lnTo>
                    <a:pt x="73" y="534"/>
                  </a:lnTo>
                  <a:lnTo>
                    <a:pt x="52" y="509"/>
                  </a:lnTo>
                  <a:lnTo>
                    <a:pt x="34" y="482"/>
                  </a:lnTo>
                  <a:lnTo>
                    <a:pt x="21" y="452"/>
                  </a:lnTo>
                  <a:lnTo>
                    <a:pt x="13" y="419"/>
                  </a:lnTo>
                  <a:lnTo>
                    <a:pt x="9" y="381"/>
                  </a:lnTo>
                  <a:lnTo>
                    <a:pt x="13" y="338"/>
                  </a:lnTo>
                  <a:lnTo>
                    <a:pt x="24" y="300"/>
                  </a:lnTo>
                  <a:lnTo>
                    <a:pt x="40" y="263"/>
                  </a:lnTo>
                  <a:lnTo>
                    <a:pt x="65" y="231"/>
                  </a:lnTo>
                  <a:lnTo>
                    <a:pt x="93" y="202"/>
                  </a:lnTo>
                  <a:lnTo>
                    <a:pt x="128" y="178"/>
                  </a:lnTo>
                  <a:lnTo>
                    <a:pt x="169" y="158"/>
                  </a:lnTo>
                  <a:lnTo>
                    <a:pt x="213" y="144"/>
                  </a:lnTo>
                  <a:lnTo>
                    <a:pt x="214" y="144"/>
                  </a:lnTo>
                  <a:lnTo>
                    <a:pt x="216" y="143"/>
                  </a:lnTo>
                  <a:lnTo>
                    <a:pt x="219" y="142"/>
                  </a:lnTo>
                  <a:lnTo>
                    <a:pt x="220" y="139"/>
                  </a:lnTo>
                  <a:lnTo>
                    <a:pt x="222" y="138"/>
                  </a:lnTo>
                  <a:lnTo>
                    <a:pt x="223" y="134"/>
                  </a:lnTo>
                  <a:lnTo>
                    <a:pt x="223" y="46"/>
                  </a:lnTo>
                  <a:lnTo>
                    <a:pt x="227" y="28"/>
                  </a:lnTo>
                  <a:lnTo>
                    <a:pt x="236" y="13"/>
                  </a:lnTo>
                  <a:lnTo>
                    <a:pt x="251" y="4"/>
                  </a:lnTo>
                  <a:lnTo>
                    <a:pt x="27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ru-RU" sz="1870">
                <a:cs typeface="+mn-ea"/>
                <a:sym typeface="+mn-lt"/>
              </a:endParaRPr>
            </a:p>
          </p:txBody>
        </p:sp>
        <p:sp>
          <p:nvSpPr>
            <p:cNvPr id="52" name="Freeform 455"/>
            <p:cNvSpPr>
              <a:spLocks noEditPoints="1"/>
            </p:cNvSpPr>
            <p:nvPr/>
          </p:nvSpPr>
          <p:spPr bwMode="auto">
            <a:xfrm>
              <a:off x="6043613" y="3155950"/>
              <a:ext cx="1746250" cy="1746250"/>
            </a:xfrm>
            <a:custGeom>
              <a:avLst/>
              <a:gdLst>
                <a:gd name="T0" fmla="*/ 939 w 2199"/>
                <a:gd name="T1" fmla="*/ 271 h 2199"/>
                <a:gd name="T2" fmla="*/ 718 w 2199"/>
                <a:gd name="T3" fmla="*/ 346 h 2199"/>
                <a:gd name="T4" fmla="*/ 529 w 2199"/>
                <a:gd name="T5" fmla="*/ 476 h 2199"/>
                <a:gd name="T6" fmla="*/ 383 w 2199"/>
                <a:gd name="T7" fmla="*/ 651 h 2199"/>
                <a:gd name="T8" fmla="*/ 289 w 2199"/>
                <a:gd name="T9" fmla="*/ 862 h 2199"/>
                <a:gd name="T10" fmla="*/ 255 w 2199"/>
                <a:gd name="T11" fmla="*/ 1099 h 2199"/>
                <a:gd name="T12" fmla="*/ 289 w 2199"/>
                <a:gd name="T13" fmla="*/ 1337 h 2199"/>
                <a:gd name="T14" fmla="*/ 383 w 2199"/>
                <a:gd name="T15" fmla="*/ 1548 h 2199"/>
                <a:gd name="T16" fmla="*/ 529 w 2199"/>
                <a:gd name="T17" fmla="*/ 1723 h 2199"/>
                <a:gd name="T18" fmla="*/ 718 w 2199"/>
                <a:gd name="T19" fmla="*/ 1854 h 2199"/>
                <a:gd name="T20" fmla="*/ 939 w 2199"/>
                <a:gd name="T21" fmla="*/ 1929 h 2199"/>
                <a:gd name="T22" fmla="*/ 1181 w 2199"/>
                <a:gd name="T23" fmla="*/ 1941 h 2199"/>
                <a:gd name="T24" fmla="*/ 1411 w 2199"/>
                <a:gd name="T25" fmla="*/ 1885 h 2199"/>
                <a:gd name="T26" fmla="*/ 1610 w 2199"/>
                <a:gd name="T27" fmla="*/ 1772 h 2199"/>
                <a:gd name="T28" fmla="*/ 1772 w 2199"/>
                <a:gd name="T29" fmla="*/ 1610 h 2199"/>
                <a:gd name="T30" fmla="*/ 1885 w 2199"/>
                <a:gd name="T31" fmla="*/ 1411 h 2199"/>
                <a:gd name="T32" fmla="*/ 1941 w 2199"/>
                <a:gd name="T33" fmla="*/ 1181 h 2199"/>
                <a:gd name="T34" fmla="*/ 1929 w 2199"/>
                <a:gd name="T35" fmla="*/ 940 h 2199"/>
                <a:gd name="T36" fmla="*/ 1854 w 2199"/>
                <a:gd name="T37" fmla="*/ 718 h 2199"/>
                <a:gd name="T38" fmla="*/ 1723 w 2199"/>
                <a:gd name="T39" fmla="*/ 529 h 2199"/>
                <a:gd name="T40" fmla="*/ 1548 w 2199"/>
                <a:gd name="T41" fmla="*/ 383 h 2199"/>
                <a:gd name="T42" fmla="*/ 1337 w 2199"/>
                <a:gd name="T43" fmla="*/ 289 h 2199"/>
                <a:gd name="T44" fmla="*/ 1099 w 2199"/>
                <a:gd name="T45" fmla="*/ 255 h 2199"/>
                <a:gd name="T46" fmla="*/ 1287 w 2199"/>
                <a:gd name="T47" fmla="*/ 17 h 2199"/>
                <a:gd name="T48" fmla="*/ 1548 w 2199"/>
                <a:gd name="T49" fmla="*/ 96 h 2199"/>
                <a:gd name="T50" fmla="*/ 1777 w 2199"/>
                <a:gd name="T51" fmla="*/ 234 h 2199"/>
                <a:gd name="T52" fmla="*/ 1965 w 2199"/>
                <a:gd name="T53" fmla="*/ 422 h 2199"/>
                <a:gd name="T54" fmla="*/ 2104 w 2199"/>
                <a:gd name="T55" fmla="*/ 651 h 2199"/>
                <a:gd name="T56" fmla="*/ 2183 w 2199"/>
                <a:gd name="T57" fmla="*/ 913 h 2199"/>
                <a:gd name="T58" fmla="*/ 2196 w 2199"/>
                <a:gd name="T59" fmla="*/ 1195 h 2199"/>
                <a:gd name="T60" fmla="*/ 2137 w 2199"/>
                <a:gd name="T61" fmla="*/ 1464 h 2199"/>
                <a:gd name="T62" fmla="*/ 2017 w 2199"/>
                <a:gd name="T63" fmla="*/ 1705 h 2199"/>
                <a:gd name="T64" fmla="*/ 1845 w 2199"/>
                <a:gd name="T65" fmla="*/ 1908 h 2199"/>
                <a:gd name="T66" fmla="*/ 1629 w 2199"/>
                <a:gd name="T67" fmla="*/ 2064 h 2199"/>
                <a:gd name="T68" fmla="*/ 1377 w 2199"/>
                <a:gd name="T69" fmla="*/ 2163 h 2199"/>
                <a:gd name="T70" fmla="*/ 1099 w 2199"/>
                <a:gd name="T71" fmla="*/ 2199 h 2199"/>
                <a:gd name="T72" fmla="*/ 822 w 2199"/>
                <a:gd name="T73" fmla="*/ 2163 h 2199"/>
                <a:gd name="T74" fmla="*/ 571 w 2199"/>
                <a:gd name="T75" fmla="*/ 2064 h 2199"/>
                <a:gd name="T76" fmla="*/ 355 w 2199"/>
                <a:gd name="T77" fmla="*/ 1908 h 2199"/>
                <a:gd name="T78" fmla="*/ 183 w 2199"/>
                <a:gd name="T79" fmla="*/ 1705 h 2199"/>
                <a:gd name="T80" fmla="*/ 62 w 2199"/>
                <a:gd name="T81" fmla="*/ 1464 h 2199"/>
                <a:gd name="T82" fmla="*/ 4 w 2199"/>
                <a:gd name="T83" fmla="*/ 1195 h 2199"/>
                <a:gd name="T84" fmla="*/ 17 w 2199"/>
                <a:gd name="T85" fmla="*/ 913 h 2199"/>
                <a:gd name="T86" fmla="*/ 96 w 2199"/>
                <a:gd name="T87" fmla="*/ 651 h 2199"/>
                <a:gd name="T88" fmla="*/ 234 w 2199"/>
                <a:gd name="T89" fmla="*/ 422 h 2199"/>
                <a:gd name="T90" fmla="*/ 422 w 2199"/>
                <a:gd name="T91" fmla="*/ 234 h 2199"/>
                <a:gd name="T92" fmla="*/ 651 w 2199"/>
                <a:gd name="T93" fmla="*/ 96 h 2199"/>
                <a:gd name="T94" fmla="*/ 913 w 2199"/>
                <a:gd name="T95" fmla="*/ 17 h 2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199" h="2199">
                  <a:moveTo>
                    <a:pt x="1099" y="255"/>
                  </a:moveTo>
                  <a:lnTo>
                    <a:pt x="1019" y="259"/>
                  </a:lnTo>
                  <a:lnTo>
                    <a:pt x="939" y="271"/>
                  </a:lnTo>
                  <a:lnTo>
                    <a:pt x="862" y="289"/>
                  </a:lnTo>
                  <a:lnTo>
                    <a:pt x="788" y="315"/>
                  </a:lnTo>
                  <a:lnTo>
                    <a:pt x="718" y="346"/>
                  </a:lnTo>
                  <a:lnTo>
                    <a:pt x="651" y="383"/>
                  </a:lnTo>
                  <a:lnTo>
                    <a:pt x="589" y="427"/>
                  </a:lnTo>
                  <a:lnTo>
                    <a:pt x="529" y="476"/>
                  </a:lnTo>
                  <a:lnTo>
                    <a:pt x="476" y="529"/>
                  </a:lnTo>
                  <a:lnTo>
                    <a:pt x="427" y="589"/>
                  </a:lnTo>
                  <a:lnTo>
                    <a:pt x="383" y="651"/>
                  </a:lnTo>
                  <a:lnTo>
                    <a:pt x="346" y="718"/>
                  </a:lnTo>
                  <a:lnTo>
                    <a:pt x="315" y="788"/>
                  </a:lnTo>
                  <a:lnTo>
                    <a:pt x="289" y="862"/>
                  </a:lnTo>
                  <a:lnTo>
                    <a:pt x="271" y="940"/>
                  </a:lnTo>
                  <a:lnTo>
                    <a:pt x="259" y="1019"/>
                  </a:lnTo>
                  <a:lnTo>
                    <a:pt x="255" y="1099"/>
                  </a:lnTo>
                  <a:lnTo>
                    <a:pt x="259" y="1181"/>
                  </a:lnTo>
                  <a:lnTo>
                    <a:pt x="271" y="1260"/>
                  </a:lnTo>
                  <a:lnTo>
                    <a:pt x="289" y="1337"/>
                  </a:lnTo>
                  <a:lnTo>
                    <a:pt x="315" y="1411"/>
                  </a:lnTo>
                  <a:lnTo>
                    <a:pt x="346" y="1481"/>
                  </a:lnTo>
                  <a:lnTo>
                    <a:pt x="383" y="1548"/>
                  </a:lnTo>
                  <a:lnTo>
                    <a:pt x="427" y="1610"/>
                  </a:lnTo>
                  <a:lnTo>
                    <a:pt x="476" y="1669"/>
                  </a:lnTo>
                  <a:lnTo>
                    <a:pt x="529" y="1723"/>
                  </a:lnTo>
                  <a:lnTo>
                    <a:pt x="589" y="1772"/>
                  </a:lnTo>
                  <a:lnTo>
                    <a:pt x="651" y="1816"/>
                  </a:lnTo>
                  <a:lnTo>
                    <a:pt x="718" y="1854"/>
                  </a:lnTo>
                  <a:lnTo>
                    <a:pt x="788" y="1885"/>
                  </a:lnTo>
                  <a:lnTo>
                    <a:pt x="862" y="1911"/>
                  </a:lnTo>
                  <a:lnTo>
                    <a:pt x="939" y="1929"/>
                  </a:lnTo>
                  <a:lnTo>
                    <a:pt x="1019" y="1941"/>
                  </a:lnTo>
                  <a:lnTo>
                    <a:pt x="1099" y="1944"/>
                  </a:lnTo>
                  <a:lnTo>
                    <a:pt x="1181" y="1941"/>
                  </a:lnTo>
                  <a:lnTo>
                    <a:pt x="1260" y="1929"/>
                  </a:lnTo>
                  <a:lnTo>
                    <a:pt x="1337" y="1911"/>
                  </a:lnTo>
                  <a:lnTo>
                    <a:pt x="1411" y="1885"/>
                  </a:lnTo>
                  <a:lnTo>
                    <a:pt x="1481" y="1854"/>
                  </a:lnTo>
                  <a:lnTo>
                    <a:pt x="1548" y="1816"/>
                  </a:lnTo>
                  <a:lnTo>
                    <a:pt x="1610" y="1772"/>
                  </a:lnTo>
                  <a:lnTo>
                    <a:pt x="1669" y="1723"/>
                  </a:lnTo>
                  <a:lnTo>
                    <a:pt x="1723" y="1669"/>
                  </a:lnTo>
                  <a:lnTo>
                    <a:pt x="1772" y="1610"/>
                  </a:lnTo>
                  <a:lnTo>
                    <a:pt x="1816" y="1548"/>
                  </a:lnTo>
                  <a:lnTo>
                    <a:pt x="1854" y="1481"/>
                  </a:lnTo>
                  <a:lnTo>
                    <a:pt x="1885" y="1411"/>
                  </a:lnTo>
                  <a:lnTo>
                    <a:pt x="1911" y="1337"/>
                  </a:lnTo>
                  <a:lnTo>
                    <a:pt x="1929" y="1260"/>
                  </a:lnTo>
                  <a:lnTo>
                    <a:pt x="1941" y="1181"/>
                  </a:lnTo>
                  <a:lnTo>
                    <a:pt x="1944" y="1099"/>
                  </a:lnTo>
                  <a:lnTo>
                    <a:pt x="1941" y="1019"/>
                  </a:lnTo>
                  <a:lnTo>
                    <a:pt x="1929" y="940"/>
                  </a:lnTo>
                  <a:lnTo>
                    <a:pt x="1911" y="862"/>
                  </a:lnTo>
                  <a:lnTo>
                    <a:pt x="1885" y="788"/>
                  </a:lnTo>
                  <a:lnTo>
                    <a:pt x="1854" y="718"/>
                  </a:lnTo>
                  <a:lnTo>
                    <a:pt x="1816" y="651"/>
                  </a:lnTo>
                  <a:lnTo>
                    <a:pt x="1772" y="589"/>
                  </a:lnTo>
                  <a:lnTo>
                    <a:pt x="1723" y="529"/>
                  </a:lnTo>
                  <a:lnTo>
                    <a:pt x="1669" y="476"/>
                  </a:lnTo>
                  <a:lnTo>
                    <a:pt x="1610" y="427"/>
                  </a:lnTo>
                  <a:lnTo>
                    <a:pt x="1548" y="383"/>
                  </a:lnTo>
                  <a:lnTo>
                    <a:pt x="1481" y="346"/>
                  </a:lnTo>
                  <a:lnTo>
                    <a:pt x="1411" y="315"/>
                  </a:lnTo>
                  <a:lnTo>
                    <a:pt x="1337" y="289"/>
                  </a:lnTo>
                  <a:lnTo>
                    <a:pt x="1260" y="271"/>
                  </a:lnTo>
                  <a:lnTo>
                    <a:pt x="1181" y="259"/>
                  </a:lnTo>
                  <a:lnTo>
                    <a:pt x="1099" y="255"/>
                  </a:lnTo>
                  <a:close/>
                  <a:moveTo>
                    <a:pt x="1099" y="0"/>
                  </a:moveTo>
                  <a:lnTo>
                    <a:pt x="1195" y="4"/>
                  </a:lnTo>
                  <a:lnTo>
                    <a:pt x="1287" y="17"/>
                  </a:lnTo>
                  <a:lnTo>
                    <a:pt x="1377" y="36"/>
                  </a:lnTo>
                  <a:lnTo>
                    <a:pt x="1464" y="62"/>
                  </a:lnTo>
                  <a:lnTo>
                    <a:pt x="1548" y="96"/>
                  </a:lnTo>
                  <a:lnTo>
                    <a:pt x="1629" y="136"/>
                  </a:lnTo>
                  <a:lnTo>
                    <a:pt x="1705" y="182"/>
                  </a:lnTo>
                  <a:lnTo>
                    <a:pt x="1777" y="234"/>
                  </a:lnTo>
                  <a:lnTo>
                    <a:pt x="1845" y="291"/>
                  </a:lnTo>
                  <a:lnTo>
                    <a:pt x="1908" y="355"/>
                  </a:lnTo>
                  <a:lnTo>
                    <a:pt x="1965" y="422"/>
                  </a:lnTo>
                  <a:lnTo>
                    <a:pt x="2017" y="494"/>
                  </a:lnTo>
                  <a:lnTo>
                    <a:pt x="2063" y="571"/>
                  </a:lnTo>
                  <a:lnTo>
                    <a:pt x="2104" y="651"/>
                  </a:lnTo>
                  <a:lnTo>
                    <a:pt x="2137" y="735"/>
                  </a:lnTo>
                  <a:lnTo>
                    <a:pt x="2163" y="822"/>
                  </a:lnTo>
                  <a:lnTo>
                    <a:pt x="2183" y="913"/>
                  </a:lnTo>
                  <a:lnTo>
                    <a:pt x="2196" y="1005"/>
                  </a:lnTo>
                  <a:lnTo>
                    <a:pt x="2199" y="1100"/>
                  </a:lnTo>
                  <a:lnTo>
                    <a:pt x="2196" y="1195"/>
                  </a:lnTo>
                  <a:lnTo>
                    <a:pt x="2183" y="1287"/>
                  </a:lnTo>
                  <a:lnTo>
                    <a:pt x="2163" y="1377"/>
                  </a:lnTo>
                  <a:lnTo>
                    <a:pt x="2137" y="1464"/>
                  </a:lnTo>
                  <a:lnTo>
                    <a:pt x="2104" y="1548"/>
                  </a:lnTo>
                  <a:lnTo>
                    <a:pt x="2063" y="1629"/>
                  </a:lnTo>
                  <a:lnTo>
                    <a:pt x="2017" y="1705"/>
                  </a:lnTo>
                  <a:lnTo>
                    <a:pt x="1965" y="1777"/>
                  </a:lnTo>
                  <a:lnTo>
                    <a:pt x="1908" y="1845"/>
                  </a:lnTo>
                  <a:lnTo>
                    <a:pt x="1845" y="1908"/>
                  </a:lnTo>
                  <a:lnTo>
                    <a:pt x="1777" y="1965"/>
                  </a:lnTo>
                  <a:lnTo>
                    <a:pt x="1705" y="2017"/>
                  </a:lnTo>
                  <a:lnTo>
                    <a:pt x="1629" y="2064"/>
                  </a:lnTo>
                  <a:lnTo>
                    <a:pt x="1548" y="2104"/>
                  </a:lnTo>
                  <a:lnTo>
                    <a:pt x="1464" y="2137"/>
                  </a:lnTo>
                  <a:lnTo>
                    <a:pt x="1377" y="2163"/>
                  </a:lnTo>
                  <a:lnTo>
                    <a:pt x="1287" y="2183"/>
                  </a:lnTo>
                  <a:lnTo>
                    <a:pt x="1195" y="2196"/>
                  </a:lnTo>
                  <a:lnTo>
                    <a:pt x="1099" y="2199"/>
                  </a:lnTo>
                  <a:lnTo>
                    <a:pt x="1005" y="2196"/>
                  </a:lnTo>
                  <a:lnTo>
                    <a:pt x="913" y="2183"/>
                  </a:lnTo>
                  <a:lnTo>
                    <a:pt x="822" y="2163"/>
                  </a:lnTo>
                  <a:lnTo>
                    <a:pt x="735" y="2137"/>
                  </a:lnTo>
                  <a:lnTo>
                    <a:pt x="651" y="2104"/>
                  </a:lnTo>
                  <a:lnTo>
                    <a:pt x="571" y="2064"/>
                  </a:lnTo>
                  <a:lnTo>
                    <a:pt x="494" y="2017"/>
                  </a:lnTo>
                  <a:lnTo>
                    <a:pt x="422" y="1965"/>
                  </a:lnTo>
                  <a:lnTo>
                    <a:pt x="355" y="1908"/>
                  </a:lnTo>
                  <a:lnTo>
                    <a:pt x="291" y="1845"/>
                  </a:lnTo>
                  <a:lnTo>
                    <a:pt x="234" y="1777"/>
                  </a:lnTo>
                  <a:lnTo>
                    <a:pt x="183" y="1705"/>
                  </a:lnTo>
                  <a:lnTo>
                    <a:pt x="136" y="1629"/>
                  </a:lnTo>
                  <a:lnTo>
                    <a:pt x="96" y="1548"/>
                  </a:lnTo>
                  <a:lnTo>
                    <a:pt x="62" y="1464"/>
                  </a:lnTo>
                  <a:lnTo>
                    <a:pt x="36" y="1377"/>
                  </a:lnTo>
                  <a:lnTo>
                    <a:pt x="17" y="1287"/>
                  </a:lnTo>
                  <a:lnTo>
                    <a:pt x="4" y="1195"/>
                  </a:lnTo>
                  <a:lnTo>
                    <a:pt x="0" y="1100"/>
                  </a:lnTo>
                  <a:lnTo>
                    <a:pt x="4" y="1005"/>
                  </a:lnTo>
                  <a:lnTo>
                    <a:pt x="17" y="913"/>
                  </a:lnTo>
                  <a:lnTo>
                    <a:pt x="36" y="822"/>
                  </a:lnTo>
                  <a:lnTo>
                    <a:pt x="62" y="735"/>
                  </a:lnTo>
                  <a:lnTo>
                    <a:pt x="96" y="651"/>
                  </a:lnTo>
                  <a:lnTo>
                    <a:pt x="136" y="571"/>
                  </a:lnTo>
                  <a:lnTo>
                    <a:pt x="183" y="494"/>
                  </a:lnTo>
                  <a:lnTo>
                    <a:pt x="234" y="422"/>
                  </a:lnTo>
                  <a:lnTo>
                    <a:pt x="291" y="355"/>
                  </a:lnTo>
                  <a:lnTo>
                    <a:pt x="355" y="291"/>
                  </a:lnTo>
                  <a:lnTo>
                    <a:pt x="422" y="234"/>
                  </a:lnTo>
                  <a:lnTo>
                    <a:pt x="494" y="182"/>
                  </a:lnTo>
                  <a:lnTo>
                    <a:pt x="571" y="136"/>
                  </a:lnTo>
                  <a:lnTo>
                    <a:pt x="651" y="96"/>
                  </a:lnTo>
                  <a:lnTo>
                    <a:pt x="735" y="62"/>
                  </a:lnTo>
                  <a:lnTo>
                    <a:pt x="822" y="36"/>
                  </a:lnTo>
                  <a:lnTo>
                    <a:pt x="913" y="17"/>
                  </a:lnTo>
                  <a:lnTo>
                    <a:pt x="1005" y="4"/>
                  </a:lnTo>
                  <a:lnTo>
                    <a:pt x="10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ru-RU" sz="1870">
                <a:cs typeface="+mn-ea"/>
                <a:sym typeface="+mn-lt"/>
              </a:endParaRPr>
            </a:p>
          </p:txBody>
        </p:sp>
      </p:grpSp>
      <p:sp>
        <p:nvSpPr>
          <p:cNvPr id="53" name="Freeform 5"/>
          <p:cNvSpPr>
            <a:spLocks noEditPoints="1"/>
          </p:cNvSpPr>
          <p:nvPr/>
        </p:nvSpPr>
        <p:spPr bwMode="auto">
          <a:xfrm>
            <a:off x="4397876" y="2743252"/>
            <a:ext cx="523801" cy="466670"/>
          </a:xfrm>
          <a:custGeom>
            <a:avLst/>
            <a:gdLst>
              <a:gd name="T0" fmla="*/ 2008 w 2233"/>
              <a:gd name="T1" fmla="*/ 356 h 1989"/>
              <a:gd name="T2" fmla="*/ 1539 w 2233"/>
              <a:gd name="T3" fmla="*/ 356 h 1989"/>
              <a:gd name="T4" fmla="*/ 1539 w 2233"/>
              <a:gd name="T5" fmla="*/ 219 h 1989"/>
              <a:gd name="T6" fmla="*/ 1320 w 2233"/>
              <a:gd name="T7" fmla="*/ 0 h 1989"/>
              <a:gd name="T8" fmla="*/ 913 w 2233"/>
              <a:gd name="T9" fmla="*/ 0 h 1989"/>
              <a:gd name="T10" fmla="*/ 695 w 2233"/>
              <a:gd name="T11" fmla="*/ 219 h 1989"/>
              <a:gd name="T12" fmla="*/ 695 w 2233"/>
              <a:gd name="T13" fmla="*/ 356 h 1989"/>
              <a:gd name="T14" fmla="*/ 226 w 2233"/>
              <a:gd name="T15" fmla="*/ 356 h 1989"/>
              <a:gd name="T16" fmla="*/ 0 w 2233"/>
              <a:gd name="T17" fmla="*/ 582 h 1989"/>
              <a:gd name="T18" fmla="*/ 0 w 2233"/>
              <a:gd name="T19" fmla="*/ 1764 h 1989"/>
              <a:gd name="T20" fmla="*/ 226 w 2233"/>
              <a:gd name="T21" fmla="*/ 1989 h 1989"/>
              <a:gd name="T22" fmla="*/ 2008 w 2233"/>
              <a:gd name="T23" fmla="*/ 1989 h 1989"/>
              <a:gd name="T24" fmla="*/ 2233 w 2233"/>
              <a:gd name="T25" fmla="*/ 1764 h 1989"/>
              <a:gd name="T26" fmla="*/ 2233 w 2233"/>
              <a:gd name="T27" fmla="*/ 582 h 1989"/>
              <a:gd name="T28" fmla="*/ 2008 w 2233"/>
              <a:gd name="T29" fmla="*/ 356 h 1989"/>
              <a:gd name="T30" fmla="*/ 880 w 2233"/>
              <a:gd name="T31" fmla="*/ 219 h 1989"/>
              <a:gd name="T32" fmla="*/ 913 w 2233"/>
              <a:gd name="T33" fmla="*/ 186 h 1989"/>
              <a:gd name="T34" fmla="*/ 1320 w 2233"/>
              <a:gd name="T35" fmla="*/ 186 h 1989"/>
              <a:gd name="T36" fmla="*/ 1353 w 2233"/>
              <a:gd name="T37" fmla="*/ 219 h 1989"/>
              <a:gd name="T38" fmla="*/ 1353 w 2233"/>
              <a:gd name="T39" fmla="*/ 356 h 1989"/>
              <a:gd name="T40" fmla="*/ 880 w 2233"/>
              <a:gd name="T41" fmla="*/ 356 h 1989"/>
              <a:gd name="T42" fmla="*/ 880 w 2233"/>
              <a:gd name="T43" fmla="*/ 219 h 1989"/>
              <a:gd name="T44" fmla="*/ 226 w 2233"/>
              <a:gd name="T45" fmla="*/ 489 h 1989"/>
              <a:gd name="T46" fmla="*/ 2008 w 2233"/>
              <a:gd name="T47" fmla="*/ 489 h 1989"/>
              <a:gd name="T48" fmla="*/ 2100 w 2233"/>
              <a:gd name="T49" fmla="*/ 582 h 1989"/>
              <a:gd name="T50" fmla="*/ 2100 w 2233"/>
              <a:gd name="T51" fmla="*/ 1096 h 1989"/>
              <a:gd name="T52" fmla="*/ 1285 w 2233"/>
              <a:gd name="T53" fmla="*/ 1096 h 1989"/>
              <a:gd name="T54" fmla="*/ 1285 w 2233"/>
              <a:gd name="T55" fmla="*/ 1053 h 1989"/>
              <a:gd name="T56" fmla="*/ 1206 w 2233"/>
              <a:gd name="T57" fmla="*/ 973 h 1989"/>
              <a:gd name="T58" fmla="*/ 1027 w 2233"/>
              <a:gd name="T59" fmla="*/ 973 h 1989"/>
              <a:gd name="T60" fmla="*/ 948 w 2233"/>
              <a:gd name="T61" fmla="*/ 1053 h 1989"/>
              <a:gd name="T62" fmla="*/ 948 w 2233"/>
              <a:gd name="T63" fmla="*/ 1096 h 1989"/>
              <a:gd name="T64" fmla="*/ 133 w 2233"/>
              <a:gd name="T65" fmla="*/ 1096 h 1989"/>
              <a:gd name="T66" fmla="*/ 133 w 2233"/>
              <a:gd name="T67" fmla="*/ 582 h 1989"/>
              <a:gd name="T68" fmla="*/ 226 w 2233"/>
              <a:gd name="T69" fmla="*/ 489 h 1989"/>
              <a:gd name="T70" fmla="*/ 1015 w 2233"/>
              <a:gd name="T71" fmla="*/ 1053 h 1989"/>
              <a:gd name="T72" fmla="*/ 1027 w 2233"/>
              <a:gd name="T73" fmla="*/ 1040 h 1989"/>
              <a:gd name="T74" fmla="*/ 1206 w 2233"/>
              <a:gd name="T75" fmla="*/ 1040 h 1989"/>
              <a:gd name="T76" fmla="*/ 1219 w 2233"/>
              <a:gd name="T77" fmla="*/ 1053 h 1989"/>
              <a:gd name="T78" fmla="*/ 1219 w 2233"/>
              <a:gd name="T79" fmla="*/ 1231 h 1989"/>
              <a:gd name="T80" fmla="*/ 1206 w 2233"/>
              <a:gd name="T81" fmla="*/ 1244 h 1989"/>
              <a:gd name="T82" fmla="*/ 1027 w 2233"/>
              <a:gd name="T83" fmla="*/ 1244 h 1989"/>
              <a:gd name="T84" fmla="*/ 1015 w 2233"/>
              <a:gd name="T85" fmla="*/ 1231 h 1989"/>
              <a:gd name="T86" fmla="*/ 1015 w 2233"/>
              <a:gd name="T87" fmla="*/ 1053 h 1989"/>
              <a:gd name="T88" fmla="*/ 2008 w 2233"/>
              <a:gd name="T89" fmla="*/ 1857 h 1989"/>
              <a:gd name="T90" fmla="*/ 226 w 2233"/>
              <a:gd name="T91" fmla="*/ 1857 h 1989"/>
              <a:gd name="T92" fmla="*/ 133 w 2233"/>
              <a:gd name="T93" fmla="*/ 1764 h 1989"/>
              <a:gd name="T94" fmla="*/ 133 w 2233"/>
              <a:gd name="T95" fmla="*/ 1162 h 1989"/>
              <a:gd name="T96" fmla="*/ 948 w 2233"/>
              <a:gd name="T97" fmla="*/ 1162 h 1989"/>
              <a:gd name="T98" fmla="*/ 948 w 2233"/>
              <a:gd name="T99" fmla="*/ 1231 h 1989"/>
              <a:gd name="T100" fmla="*/ 1027 w 2233"/>
              <a:gd name="T101" fmla="*/ 1310 h 1989"/>
              <a:gd name="T102" fmla="*/ 1206 w 2233"/>
              <a:gd name="T103" fmla="*/ 1310 h 1989"/>
              <a:gd name="T104" fmla="*/ 1285 w 2233"/>
              <a:gd name="T105" fmla="*/ 1231 h 1989"/>
              <a:gd name="T106" fmla="*/ 1285 w 2233"/>
              <a:gd name="T107" fmla="*/ 1162 h 1989"/>
              <a:gd name="T108" fmla="*/ 2100 w 2233"/>
              <a:gd name="T109" fmla="*/ 1162 h 1989"/>
              <a:gd name="T110" fmla="*/ 2100 w 2233"/>
              <a:gd name="T111" fmla="*/ 1764 h 1989"/>
              <a:gd name="T112" fmla="*/ 2008 w 2233"/>
              <a:gd name="T113" fmla="*/ 1857 h 19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233" h="1989">
                <a:moveTo>
                  <a:pt x="2008" y="356"/>
                </a:moveTo>
                <a:cubicBezTo>
                  <a:pt x="1539" y="356"/>
                  <a:pt x="1539" y="356"/>
                  <a:pt x="1539" y="356"/>
                </a:cubicBezTo>
                <a:cubicBezTo>
                  <a:pt x="1539" y="219"/>
                  <a:pt x="1539" y="219"/>
                  <a:pt x="1539" y="219"/>
                </a:cubicBezTo>
                <a:cubicBezTo>
                  <a:pt x="1539" y="98"/>
                  <a:pt x="1441" y="0"/>
                  <a:pt x="1320" y="0"/>
                </a:cubicBezTo>
                <a:cubicBezTo>
                  <a:pt x="913" y="0"/>
                  <a:pt x="913" y="0"/>
                  <a:pt x="913" y="0"/>
                </a:cubicBezTo>
                <a:cubicBezTo>
                  <a:pt x="793" y="0"/>
                  <a:pt x="695" y="98"/>
                  <a:pt x="695" y="219"/>
                </a:cubicBezTo>
                <a:cubicBezTo>
                  <a:pt x="695" y="356"/>
                  <a:pt x="695" y="356"/>
                  <a:pt x="695" y="356"/>
                </a:cubicBezTo>
                <a:cubicBezTo>
                  <a:pt x="226" y="356"/>
                  <a:pt x="226" y="356"/>
                  <a:pt x="226" y="356"/>
                </a:cubicBezTo>
                <a:cubicBezTo>
                  <a:pt x="102" y="356"/>
                  <a:pt x="0" y="457"/>
                  <a:pt x="0" y="582"/>
                </a:cubicBezTo>
                <a:cubicBezTo>
                  <a:pt x="0" y="1764"/>
                  <a:pt x="0" y="1764"/>
                  <a:pt x="0" y="1764"/>
                </a:cubicBezTo>
                <a:cubicBezTo>
                  <a:pt x="0" y="1888"/>
                  <a:pt x="102" y="1989"/>
                  <a:pt x="226" y="1989"/>
                </a:cubicBezTo>
                <a:cubicBezTo>
                  <a:pt x="2008" y="1989"/>
                  <a:pt x="2008" y="1989"/>
                  <a:pt x="2008" y="1989"/>
                </a:cubicBezTo>
                <a:cubicBezTo>
                  <a:pt x="2132" y="1989"/>
                  <a:pt x="2233" y="1888"/>
                  <a:pt x="2233" y="1764"/>
                </a:cubicBezTo>
                <a:cubicBezTo>
                  <a:pt x="2233" y="582"/>
                  <a:pt x="2233" y="582"/>
                  <a:pt x="2233" y="582"/>
                </a:cubicBezTo>
                <a:cubicBezTo>
                  <a:pt x="2233" y="457"/>
                  <a:pt x="2132" y="356"/>
                  <a:pt x="2008" y="356"/>
                </a:cubicBezTo>
                <a:close/>
                <a:moveTo>
                  <a:pt x="880" y="219"/>
                </a:moveTo>
                <a:cubicBezTo>
                  <a:pt x="880" y="201"/>
                  <a:pt x="895" y="186"/>
                  <a:pt x="913" y="186"/>
                </a:cubicBezTo>
                <a:cubicBezTo>
                  <a:pt x="1320" y="186"/>
                  <a:pt x="1320" y="186"/>
                  <a:pt x="1320" y="186"/>
                </a:cubicBezTo>
                <a:cubicBezTo>
                  <a:pt x="1339" y="186"/>
                  <a:pt x="1353" y="201"/>
                  <a:pt x="1353" y="219"/>
                </a:cubicBezTo>
                <a:cubicBezTo>
                  <a:pt x="1353" y="356"/>
                  <a:pt x="1353" y="356"/>
                  <a:pt x="1353" y="356"/>
                </a:cubicBezTo>
                <a:cubicBezTo>
                  <a:pt x="880" y="356"/>
                  <a:pt x="880" y="356"/>
                  <a:pt x="880" y="356"/>
                </a:cubicBezTo>
                <a:lnTo>
                  <a:pt x="880" y="219"/>
                </a:lnTo>
                <a:close/>
                <a:moveTo>
                  <a:pt x="226" y="489"/>
                </a:moveTo>
                <a:cubicBezTo>
                  <a:pt x="2008" y="489"/>
                  <a:pt x="2008" y="489"/>
                  <a:pt x="2008" y="489"/>
                </a:cubicBezTo>
                <a:cubicBezTo>
                  <a:pt x="2059" y="489"/>
                  <a:pt x="2100" y="531"/>
                  <a:pt x="2100" y="582"/>
                </a:cubicBezTo>
                <a:cubicBezTo>
                  <a:pt x="2100" y="1096"/>
                  <a:pt x="2100" y="1096"/>
                  <a:pt x="2100" y="1096"/>
                </a:cubicBezTo>
                <a:cubicBezTo>
                  <a:pt x="1285" y="1096"/>
                  <a:pt x="1285" y="1096"/>
                  <a:pt x="1285" y="1096"/>
                </a:cubicBezTo>
                <a:cubicBezTo>
                  <a:pt x="1285" y="1053"/>
                  <a:pt x="1285" y="1053"/>
                  <a:pt x="1285" y="1053"/>
                </a:cubicBezTo>
                <a:cubicBezTo>
                  <a:pt x="1285" y="1009"/>
                  <a:pt x="1250" y="973"/>
                  <a:pt x="1206" y="973"/>
                </a:cubicBezTo>
                <a:cubicBezTo>
                  <a:pt x="1027" y="973"/>
                  <a:pt x="1027" y="973"/>
                  <a:pt x="1027" y="973"/>
                </a:cubicBezTo>
                <a:cubicBezTo>
                  <a:pt x="984" y="973"/>
                  <a:pt x="948" y="1009"/>
                  <a:pt x="948" y="1053"/>
                </a:cubicBezTo>
                <a:cubicBezTo>
                  <a:pt x="948" y="1096"/>
                  <a:pt x="948" y="1096"/>
                  <a:pt x="948" y="1096"/>
                </a:cubicBezTo>
                <a:cubicBezTo>
                  <a:pt x="133" y="1096"/>
                  <a:pt x="133" y="1096"/>
                  <a:pt x="133" y="1096"/>
                </a:cubicBezTo>
                <a:cubicBezTo>
                  <a:pt x="133" y="582"/>
                  <a:pt x="133" y="582"/>
                  <a:pt x="133" y="582"/>
                </a:cubicBezTo>
                <a:cubicBezTo>
                  <a:pt x="133" y="531"/>
                  <a:pt x="175" y="489"/>
                  <a:pt x="226" y="489"/>
                </a:cubicBezTo>
                <a:close/>
                <a:moveTo>
                  <a:pt x="1015" y="1053"/>
                </a:moveTo>
                <a:cubicBezTo>
                  <a:pt x="1015" y="1046"/>
                  <a:pt x="1020" y="1040"/>
                  <a:pt x="1027" y="1040"/>
                </a:cubicBezTo>
                <a:cubicBezTo>
                  <a:pt x="1206" y="1040"/>
                  <a:pt x="1206" y="1040"/>
                  <a:pt x="1206" y="1040"/>
                </a:cubicBezTo>
                <a:cubicBezTo>
                  <a:pt x="1213" y="1040"/>
                  <a:pt x="1219" y="1046"/>
                  <a:pt x="1219" y="1053"/>
                </a:cubicBezTo>
                <a:cubicBezTo>
                  <a:pt x="1219" y="1231"/>
                  <a:pt x="1219" y="1231"/>
                  <a:pt x="1219" y="1231"/>
                </a:cubicBezTo>
                <a:cubicBezTo>
                  <a:pt x="1219" y="1238"/>
                  <a:pt x="1213" y="1244"/>
                  <a:pt x="1206" y="1244"/>
                </a:cubicBezTo>
                <a:cubicBezTo>
                  <a:pt x="1027" y="1244"/>
                  <a:pt x="1027" y="1244"/>
                  <a:pt x="1027" y="1244"/>
                </a:cubicBezTo>
                <a:cubicBezTo>
                  <a:pt x="1020" y="1244"/>
                  <a:pt x="1015" y="1238"/>
                  <a:pt x="1015" y="1231"/>
                </a:cubicBezTo>
                <a:lnTo>
                  <a:pt x="1015" y="1053"/>
                </a:lnTo>
                <a:close/>
                <a:moveTo>
                  <a:pt x="2008" y="1857"/>
                </a:moveTo>
                <a:cubicBezTo>
                  <a:pt x="226" y="1857"/>
                  <a:pt x="226" y="1857"/>
                  <a:pt x="226" y="1857"/>
                </a:cubicBezTo>
                <a:cubicBezTo>
                  <a:pt x="175" y="1857"/>
                  <a:pt x="133" y="1815"/>
                  <a:pt x="133" y="1764"/>
                </a:cubicBezTo>
                <a:cubicBezTo>
                  <a:pt x="133" y="1162"/>
                  <a:pt x="133" y="1162"/>
                  <a:pt x="133" y="1162"/>
                </a:cubicBezTo>
                <a:cubicBezTo>
                  <a:pt x="948" y="1162"/>
                  <a:pt x="948" y="1162"/>
                  <a:pt x="948" y="1162"/>
                </a:cubicBezTo>
                <a:cubicBezTo>
                  <a:pt x="948" y="1231"/>
                  <a:pt x="948" y="1231"/>
                  <a:pt x="948" y="1231"/>
                </a:cubicBezTo>
                <a:cubicBezTo>
                  <a:pt x="948" y="1275"/>
                  <a:pt x="984" y="1310"/>
                  <a:pt x="1027" y="1310"/>
                </a:cubicBezTo>
                <a:cubicBezTo>
                  <a:pt x="1206" y="1310"/>
                  <a:pt x="1206" y="1310"/>
                  <a:pt x="1206" y="1310"/>
                </a:cubicBezTo>
                <a:cubicBezTo>
                  <a:pt x="1250" y="1310"/>
                  <a:pt x="1285" y="1275"/>
                  <a:pt x="1285" y="1231"/>
                </a:cubicBezTo>
                <a:cubicBezTo>
                  <a:pt x="1285" y="1162"/>
                  <a:pt x="1285" y="1162"/>
                  <a:pt x="1285" y="1162"/>
                </a:cubicBezTo>
                <a:cubicBezTo>
                  <a:pt x="2100" y="1162"/>
                  <a:pt x="2100" y="1162"/>
                  <a:pt x="2100" y="1162"/>
                </a:cubicBezTo>
                <a:cubicBezTo>
                  <a:pt x="2100" y="1764"/>
                  <a:pt x="2100" y="1764"/>
                  <a:pt x="2100" y="1764"/>
                </a:cubicBezTo>
                <a:cubicBezTo>
                  <a:pt x="2100" y="1815"/>
                  <a:pt x="2059" y="1857"/>
                  <a:pt x="2008" y="1857"/>
                </a:cubicBezTo>
                <a:close/>
              </a:path>
            </a:pathLst>
          </a:custGeom>
          <a:solidFill>
            <a:srgbClr val="69565B"/>
          </a:solidFill>
          <a:ln>
            <a:noFill/>
          </a:ln>
        </p:spPr>
        <p:txBody>
          <a:bodyPr vert="horz" wrap="square" lIns="109728" tIns="54864" rIns="109728" bIns="54864" numCol="1" anchor="t" anchorCtr="0" compatLnSpc="1"/>
          <a:lstStyle/>
          <a:p>
            <a:endParaRPr lang="id-ID" sz="2160">
              <a:cs typeface="+mn-ea"/>
              <a:sym typeface="+mn-lt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5468620" y="912495"/>
            <a:ext cx="2639695" cy="321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5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/>
                <a:ea typeface="微软雅黑" panose="020B0503020204020204" charset="-122"/>
                <a:sym typeface="+mn-lt"/>
              </a:rPr>
              <a:t>此处添加文字内容</a:t>
            </a:r>
            <a:endParaRPr lang="zh-CN" altLang="en-US" sz="15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/>
              <a:ea typeface="微软雅黑" panose="020B0503020204020204" charset="-122"/>
              <a:sym typeface="+mn-lt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5500806" y="1234520"/>
            <a:ext cx="3434163" cy="58265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</a:pPr>
            <a:r>
              <a:rPr sz="1100" noProof="1"/>
              <a:t>点击此处更换文本</a:t>
            </a:r>
            <a:endParaRPr sz="1100" noProof="1"/>
          </a:p>
        </p:txBody>
      </p:sp>
      <p:sp>
        <p:nvSpPr>
          <p:cNvPr id="107" name="矩形 106"/>
          <p:cNvSpPr/>
          <p:nvPr/>
        </p:nvSpPr>
        <p:spPr>
          <a:xfrm>
            <a:off x="6377940" y="2077720"/>
            <a:ext cx="2639695" cy="321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5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/>
                <a:ea typeface="微软雅黑" panose="020B0503020204020204" charset="-122"/>
                <a:sym typeface="+mn-lt"/>
              </a:rPr>
              <a:t>此处添加文字内容</a:t>
            </a:r>
            <a:endParaRPr lang="zh-CN" altLang="en-US" sz="15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/>
              <a:ea typeface="微软雅黑" panose="020B0503020204020204" charset="-122"/>
              <a:sym typeface="+mn-lt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6410126" y="2399745"/>
            <a:ext cx="3434163" cy="58265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</a:pPr>
            <a:r>
              <a:rPr sz="1100" noProof="1"/>
              <a:t>点击此处更换文本</a:t>
            </a:r>
            <a:endParaRPr sz="1100" noProof="1"/>
          </a:p>
        </p:txBody>
      </p:sp>
      <p:sp>
        <p:nvSpPr>
          <p:cNvPr id="116" name="矩形 115"/>
          <p:cNvSpPr/>
          <p:nvPr/>
        </p:nvSpPr>
        <p:spPr>
          <a:xfrm>
            <a:off x="6860540" y="3498850"/>
            <a:ext cx="2639695" cy="321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5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/>
                <a:ea typeface="微软雅黑" panose="020B0503020204020204" charset="-122"/>
                <a:sym typeface="+mn-lt"/>
              </a:rPr>
              <a:t>此处添加文字内容</a:t>
            </a:r>
            <a:endParaRPr lang="zh-CN" altLang="en-US" sz="15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/>
              <a:ea typeface="微软雅黑" panose="020B0503020204020204" charset="-122"/>
              <a:sym typeface="+mn-lt"/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6892726" y="3820875"/>
            <a:ext cx="3434163" cy="58265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</a:pPr>
            <a:r>
              <a:rPr sz="1100" noProof="1"/>
              <a:t>点击此处更换文本</a:t>
            </a:r>
            <a:endParaRPr sz="1100" noProof="1"/>
          </a:p>
        </p:txBody>
      </p:sp>
      <p:sp>
        <p:nvSpPr>
          <p:cNvPr id="119" name="矩形 118"/>
          <p:cNvSpPr/>
          <p:nvPr/>
        </p:nvSpPr>
        <p:spPr>
          <a:xfrm>
            <a:off x="5913755" y="4843145"/>
            <a:ext cx="2639695" cy="321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5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/>
                <a:ea typeface="微软雅黑" panose="020B0503020204020204" charset="-122"/>
                <a:sym typeface="+mn-lt"/>
              </a:rPr>
              <a:t>此处添加文字内容</a:t>
            </a:r>
            <a:endParaRPr lang="zh-CN" altLang="en-US" sz="15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/>
              <a:ea typeface="微软雅黑" panose="020B0503020204020204" charset="-122"/>
              <a:sym typeface="+mn-lt"/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5945941" y="5165170"/>
            <a:ext cx="3434163" cy="58265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</a:pPr>
            <a:r>
              <a:rPr sz="1100" noProof="1"/>
              <a:t>点击此处更换文本</a:t>
            </a:r>
            <a:endParaRPr sz="1100" noProof="1"/>
          </a:p>
        </p:txBody>
      </p:sp>
    </p:spTree>
  </p:cSld>
  <p:clrMapOvr>
    <a:masterClrMapping/>
  </p:clrMapOvr>
  <p:transition advClick="0" advTm="0"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5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8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1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4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7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40" grpId="0" animBg="1"/>
      <p:bldP spid="44" grpId="0" animBg="1"/>
      <p:bldP spid="53" grpId="0" animBg="1"/>
      <p:bldP spid="105" grpId="0"/>
      <p:bldP spid="108" grpId="0"/>
      <p:bldP spid="117" grpId="0"/>
      <p:bldP spid="1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94005" y="346710"/>
            <a:ext cx="11603990" cy="6163945"/>
          </a:xfrm>
          <a:prstGeom prst="rect">
            <a:avLst/>
          </a:prstGeom>
          <a:noFill/>
          <a:ln w="31750">
            <a:solidFill>
              <a:srgbClr val="4C54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293370" y="344170"/>
            <a:ext cx="1457960" cy="1457960"/>
            <a:chOff x="394" y="480"/>
            <a:chExt cx="2296" cy="2296"/>
          </a:xfrm>
          <a:solidFill>
            <a:srgbClr val="69565B">
              <a:alpha val="74000"/>
            </a:srgbClr>
          </a:solidFill>
        </p:grpSpPr>
        <p:sp>
          <p:nvSpPr>
            <p:cNvPr id="6" name="矩形 5"/>
            <p:cNvSpPr/>
            <p:nvPr/>
          </p:nvSpPr>
          <p:spPr>
            <a:xfrm>
              <a:off x="394" y="481"/>
              <a:ext cx="2296" cy="1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 rot="16200000">
              <a:off x="-678" y="1552"/>
              <a:ext cx="2296" cy="1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 flipH="1">
            <a:off x="10541000" y="344170"/>
            <a:ext cx="1457960" cy="1457960"/>
            <a:chOff x="394" y="480"/>
            <a:chExt cx="2296" cy="2296"/>
          </a:xfrm>
          <a:solidFill>
            <a:srgbClr val="69565B">
              <a:alpha val="74000"/>
            </a:srgbClr>
          </a:solidFill>
        </p:grpSpPr>
        <p:sp>
          <p:nvSpPr>
            <p:cNvPr id="10" name="矩形 9"/>
            <p:cNvSpPr/>
            <p:nvPr/>
          </p:nvSpPr>
          <p:spPr>
            <a:xfrm>
              <a:off x="394" y="481"/>
              <a:ext cx="2296" cy="1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 rot="16200000">
              <a:off x="-678" y="1552"/>
              <a:ext cx="2296" cy="1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 flipV="1">
            <a:off x="294005" y="5150485"/>
            <a:ext cx="1457960" cy="1457960"/>
            <a:chOff x="394" y="480"/>
            <a:chExt cx="2296" cy="2296"/>
          </a:xfrm>
          <a:solidFill>
            <a:srgbClr val="69565B">
              <a:alpha val="74000"/>
            </a:srgbClr>
          </a:solidFill>
        </p:grpSpPr>
        <p:sp>
          <p:nvSpPr>
            <p:cNvPr id="13" name="矩形 12"/>
            <p:cNvSpPr/>
            <p:nvPr/>
          </p:nvSpPr>
          <p:spPr>
            <a:xfrm>
              <a:off x="394" y="481"/>
              <a:ext cx="2296" cy="1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 rot="16200000">
              <a:off x="-678" y="1552"/>
              <a:ext cx="2296" cy="1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 flipH="1" flipV="1">
            <a:off x="10497820" y="5111750"/>
            <a:ext cx="1457960" cy="1457960"/>
            <a:chOff x="394" y="480"/>
            <a:chExt cx="2296" cy="2296"/>
          </a:xfrm>
          <a:solidFill>
            <a:srgbClr val="69565B">
              <a:alpha val="74000"/>
            </a:srgbClr>
          </a:solidFill>
        </p:grpSpPr>
        <p:sp>
          <p:nvSpPr>
            <p:cNvPr id="16" name="矩形 15"/>
            <p:cNvSpPr/>
            <p:nvPr/>
          </p:nvSpPr>
          <p:spPr>
            <a:xfrm>
              <a:off x="394" y="481"/>
              <a:ext cx="2296" cy="1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 rot="16200000">
              <a:off x="-678" y="1552"/>
              <a:ext cx="2296" cy="1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5780405" y="34290"/>
            <a:ext cx="1831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tx1">
                    <a:lumMod val="65000"/>
                    <a:lumOff val="35000"/>
                  </a:schemeClr>
                </a:solidFill>
              </a:rPr>
              <a:t>PART.3</a:t>
            </a:r>
            <a:endParaRPr lang="en-US" altLang="zh-CN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3" name="任意多边形 50"/>
          <p:cNvSpPr/>
          <p:nvPr/>
        </p:nvSpPr>
        <p:spPr>
          <a:xfrm>
            <a:off x="4498258" y="530944"/>
            <a:ext cx="3229897" cy="58993"/>
          </a:xfrm>
          <a:custGeom>
            <a:avLst/>
            <a:gdLst>
              <a:gd name="connsiteX0" fmla="*/ 0 w 3229897"/>
              <a:gd name="connsiteY0" fmla="*/ 0 h 58993"/>
              <a:gd name="connsiteX1" fmla="*/ 722671 w 3229897"/>
              <a:gd name="connsiteY1" fmla="*/ 29497 h 58993"/>
              <a:gd name="connsiteX2" fmla="*/ 766916 w 3229897"/>
              <a:gd name="connsiteY2" fmla="*/ 44245 h 58993"/>
              <a:gd name="connsiteX3" fmla="*/ 825910 w 3229897"/>
              <a:gd name="connsiteY3" fmla="*/ 58993 h 58993"/>
              <a:gd name="connsiteX4" fmla="*/ 1047136 w 3229897"/>
              <a:gd name="connsiteY4" fmla="*/ 44245 h 58993"/>
              <a:gd name="connsiteX5" fmla="*/ 1091381 w 3229897"/>
              <a:gd name="connsiteY5" fmla="*/ 29497 h 58993"/>
              <a:gd name="connsiteX6" fmla="*/ 2477729 w 3229897"/>
              <a:gd name="connsiteY6" fmla="*/ 44245 h 58993"/>
              <a:gd name="connsiteX7" fmla="*/ 2521974 w 3229897"/>
              <a:gd name="connsiteY7" fmla="*/ 58993 h 58993"/>
              <a:gd name="connsiteX8" fmla="*/ 3229897 w 3229897"/>
              <a:gd name="connsiteY8" fmla="*/ 44245 h 58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29897" h="58993">
                <a:moveTo>
                  <a:pt x="0" y="0"/>
                </a:moveTo>
                <a:cubicBezTo>
                  <a:pt x="295739" y="59146"/>
                  <a:pt x="-36189" y="-2795"/>
                  <a:pt x="722671" y="29497"/>
                </a:cubicBezTo>
                <a:cubicBezTo>
                  <a:pt x="738203" y="30158"/>
                  <a:pt x="751968" y="39974"/>
                  <a:pt x="766916" y="44245"/>
                </a:cubicBezTo>
                <a:cubicBezTo>
                  <a:pt x="786406" y="49813"/>
                  <a:pt x="806245" y="54077"/>
                  <a:pt x="825910" y="58993"/>
                </a:cubicBezTo>
                <a:cubicBezTo>
                  <a:pt x="899652" y="54077"/>
                  <a:pt x="973682" y="52406"/>
                  <a:pt x="1047136" y="44245"/>
                </a:cubicBezTo>
                <a:cubicBezTo>
                  <a:pt x="1062587" y="42528"/>
                  <a:pt x="1075835" y="29497"/>
                  <a:pt x="1091381" y="29497"/>
                </a:cubicBezTo>
                <a:cubicBezTo>
                  <a:pt x="1553523" y="29497"/>
                  <a:pt x="2015613" y="39329"/>
                  <a:pt x="2477729" y="44245"/>
                </a:cubicBezTo>
                <a:cubicBezTo>
                  <a:pt x="2492477" y="49161"/>
                  <a:pt x="2506428" y="58993"/>
                  <a:pt x="2521974" y="58993"/>
                </a:cubicBezTo>
                <a:cubicBezTo>
                  <a:pt x="2758000" y="58993"/>
                  <a:pt x="2993871" y="44245"/>
                  <a:pt x="3229897" y="44245"/>
                </a:cubicBez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TextBox 97"/>
          <p:cNvSpPr txBox="1"/>
          <p:nvPr/>
        </p:nvSpPr>
        <p:spPr>
          <a:xfrm>
            <a:off x="832005" y="2706183"/>
            <a:ext cx="2539157" cy="276999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>
            <a:defPPr>
              <a:defRPr lang="zh-CN"/>
            </a:defPPr>
            <a:lvl1pPr algn="r" defTabSz="1218565">
              <a:spcBef>
                <a:spcPct val="20000"/>
              </a:spcBef>
              <a:defRPr>
                <a:solidFill>
                  <a:schemeClr val="tx2"/>
                </a:solidFill>
                <a:cs typeface="+mn-ea"/>
              </a:defRPr>
            </a:lvl1pPr>
          </a:lstStyle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单击此处添加您的内容。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</p:txBody>
      </p:sp>
      <p:sp>
        <p:nvSpPr>
          <p:cNvPr id="99" name="Oval 98"/>
          <p:cNvSpPr/>
          <p:nvPr/>
        </p:nvSpPr>
        <p:spPr>
          <a:xfrm>
            <a:off x="3558236" y="2569995"/>
            <a:ext cx="657827" cy="638993"/>
          </a:xfrm>
          <a:prstGeom prst="ellipse">
            <a:avLst/>
          </a:prstGeom>
          <a:solidFill>
            <a:srgbClr val="9F7F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53" name="Freeform 29"/>
          <p:cNvSpPr/>
          <p:nvPr/>
        </p:nvSpPr>
        <p:spPr bwMode="auto">
          <a:xfrm>
            <a:off x="9096905" y="4308962"/>
            <a:ext cx="143933" cy="211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8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68">
                <a:moveTo>
                  <a:pt x="0" y="0"/>
                </a:moveTo>
                <a:lnTo>
                  <a:pt x="68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>
              <a:cs typeface="+mn-ea"/>
              <a:sym typeface="+mn-lt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832005" y="3548944"/>
            <a:ext cx="2539157" cy="276999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>
            <a:defPPr>
              <a:defRPr lang="zh-CN"/>
            </a:defPPr>
            <a:lvl1pPr algn="r" defTabSz="1218565">
              <a:spcBef>
                <a:spcPct val="20000"/>
              </a:spcBef>
              <a:defRPr>
                <a:solidFill>
                  <a:schemeClr val="tx2"/>
                </a:solidFill>
                <a:cs typeface="+mn-ea"/>
              </a:defRPr>
            </a:lvl1pPr>
          </a:lstStyle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单击此处添加您的内容。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</p:txBody>
      </p:sp>
      <p:sp>
        <p:nvSpPr>
          <p:cNvPr id="109" name="Oval 108"/>
          <p:cNvSpPr/>
          <p:nvPr/>
        </p:nvSpPr>
        <p:spPr>
          <a:xfrm>
            <a:off x="3558236" y="3401236"/>
            <a:ext cx="657827" cy="638993"/>
          </a:xfrm>
          <a:prstGeom prst="ellipse">
            <a:avLst/>
          </a:prstGeom>
          <a:solidFill>
            <a:srgbClr val="6956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1520314" y="4413395"/>
            <a:ext cx="2539157" cy="276999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>
            <a:defPPr>
              <a:defRPr lang="zh-CN"/>
            </a:defPPr>
            <a:lvl1pPr algn="r" defTabSz="1218565">
              <a:spcBef>
                <a:spcPct val="20000"/>
              </a:spcBef>
              <a:defRPr>
                <a:solidFill>
                  <a:schemeClr val="tx2"/>
                </a:solidFill>
                <a:cs typeface="+mn-ea"/>
              </a:defRPr>
            </a:lvl1pPr>
          </a:lstStyle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单击此处添加您的内容。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</p:txBody>
      </p:sp>
      <p:sp>
        <p:nvSpPr>
          <p:cNvPr id="114" name="Oval 113"/>
          <p:cNvSpPr/>
          <p:nvPr/>
        </p:nvSpPr>
        <p:spPr>
          <a:xfrm>
            <a:off x="4172711" y="4232479"/>
            <a:ext cx="657827" cy="638993"/>
          </a:xfrm>
          <a:prstGeom prst="ellipse">
            <a:avLst/>
          </a:prstGeom>
          <a:solidFill>
            <a:srgbClr val="9F7F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8844528" y="2760024"/>
            <a:ext cx="2539157" cy="276999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>
            <a:defPPr>
              <a:defRPr lang="zh-CN"/>
            </a:defPPr>
            <a:lvl1pPr algn="r" defTabSz="1218565">
              <a:spcBef>
                <a:spcPct val="20000"/>
              </a:spcBef>
              <a:defRPr>
                <a:solidFill>
                  <a:schemeClr val="tx2"/>
                </a:solidFill>
                <a:cs typeface="+mn-ea"/>
              </a:defRPr>
            </a:lvl1pPr>
          </a:lstStyle>
          <a:p>
            <a:pPr algn="l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单击此处添加您的内容。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</p:txBody>
      </p:sp>
      <p:sp>
        <p:nvSpPr>
          <p:cNvPr id="118" name="Oval 117"/>
          <p:cNvSpPr/>
          <p:nvPr/>
        </p:nvSpPr>
        <p:spPr>
          <a:xfrm>
            <a:off x="7979720" y="2610469"/>
            <a:ext cx="657827" cy="638993"/>
          </a:xfrm>
          <a:prstGeom prst="ellipse">
            <a:avLst/>
          </a:prstGeom>
          <a:solidFill>
            <a:srgbClr val="9F7F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8832170" y="3548943"/>
            <a:ext cx="2539157" cy="276999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>
            <a:defPPr>
              <a:defRPr lang="zh-CN"/>
            </a:defPPr>
            <a:lvl1pPr algn="r" defTabSz="1218565">
              <a:spcBef>
                <a:spcPct val="20000"/>
              </a:spcBef>
              <a:defRPr>
                <a:solidFill>
                  <a:schemeClr val="tx2"/>
                </a:solidFill>
                <a:cs typeface="+mn-ea"/>
              </a:defRPr>
            </a:lvl1pPr>
          </a:lstStyle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单击此处添加您的内容。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</p:txBody>
      </p:sp>
      <p:sp>
        <p:nvSpPr>
          <p:cNvPr id="122" name="Oval 121"/>
          <p:cNvSpPr/>
          <p:nvPr/>
        </p:nvSpPr>
        <p:spPr>
          <a:xfrm>
            <a:off x="7979720" y="3421473"/>
            <a:ext cx="657827" cy="638993"/>
          </a:xfrm>
          <a:prstGeom prst="ellipse">
            <a:avLst/>
          </a:prstGeom>
          <a:solidFill>
            <a:srgbClr val="6956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8453673" y="4447531"/>
            <a:ext cx="2539157" cy="276999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>
            <a:defPPr>
              <a:defRPr lang="zh-CN"/>
            </a:defPPr>
            <a:lvl1pPr algn="r" defTabSz="1218565">
              <a:spcBef>
                <a:spcPct val="20000"/>
              </a:spcBef>
              <a:defRPr>
                <a:solidFill>
                  <a:schemeClr val="tx2"/>
                </a:solidFill>
                <a:cs typeface="+mn-ea"/>
              </a:defRPr>
            </a:lvl1pPr>
          </a:lstStyle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单击此处添加您的内容。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</p:txBody>
      </p:sp>
      <p:sp>
        <p:nvSpPr>
          <p:cNvPr id="132" name="Oval 131"/>
          <p:cNvSpPr/>
          <p:nvPr/>
        </p:nvSpPr>
        <p:spPr>
          <a:xfrm>
            <a:off x="7442055" y="4232479"/>
            <a:ext cx="657827" cy="638993"/>
          </a:xfrm>
          <a:prstGeom prst="ellipse">
            <a:avLst/>
          </a:prstGeom>
          <a:solidFill>
            <a:srgbClr val="9F7F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4172711" y="1738753"/>
            <a:ext cx="657827" cy="638993"/>
          </a:xfrm>
          <a:prstGeom prst="ellipse">
            <a:avLst/>
          </a:prstGeom>
          <a:solidFill>
            <a:srgbClr val="6956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/>
          <a:lstStyle/>
          <a:p>
            <a:pPr algn="ctr"/>
            <a:endParaRPr 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1" name="Oval 50"/>
          <p:cNvSpPr/>
          <p:nvPr/>
        </p:nvSpPr>
        <p:spPr>
          <a:xfrm>
            <a:off x="7442055" y="1799465"/>
            <a:ext cx="657827" cy="63899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8308633" y="1976810"/>
            <a:ext cx="2539157" cy="276999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>
            <a:defPPr>
              <a:defRPr lang="zh-CN"/>
            </a:defPPr>
            <a:lvl1pPr algn="r" defTabSz="1218565">
              <a:spcBef>
                <a:spcPct val="20000"/>
              </a:spcBef>
              <a:defRPr>
                <a:solidFill>
                  <a:schemeClr val="tx2"/>
                </a:solidFill>
                <a:cs typeface="+mn-ea"/>
              </a:defRPr>
            </a:lvl1pPr>
          </a:lstStyle>
          <a:p>
            <a:pPr algn="l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单击此处添加您的内容。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506225" y="1880493"/>
            <a:ext cx="2514600" cy="276860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r" defTabSz="1218565">
              <a:spcBef>
                <a:spcPct val="20000"/>
              </a:spcBef>
              <a:defRPr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单击此处添加您的内容。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4353152" y="2123122"/>
            <a:ext cx="3413941" cy="2794001"/>
            <a:chOff x="4719638" y="-687388"/>
            <a:chExt cx="3173413" cy="2597151"/>
          </a:xfrm>
        </p:grpSpPr>
        <p:sp>
          <p:nvSpPr>
            <p:cNvPr id="7174" name="Freeform 6"/>
            <p:cNvSpPr/>
            <p:nvPr/>
          </p:nvSpPr>
          <p:spPr bwMode="auto">
            <a:xfrm>
              <a:off x="5683250" y="-687388"/>
              <a:ext cx="1631950" cy="812800"/>
            </a:xfrm>
            <a:custGeom>
              <a:avLst/>
              <a:gdLst/>
              <a:ahLst/>
              <a:cxnLst>
                <a:cxn ang="0">
                  <a:pos x="718" y="90"/>
                </a:cxn>
                <a:cxn ang="0">
                  <a:pos x="1531" y="333"/>
                </a:cxn>
                <a:cxn ang="0">
                  <a:pos x="1529" y="421"/>
                </a:cxn>
                <a:cxn ang="0">
                  <a:pos x="1228" y="762"/>
                </a:cxn>
                <a:cxn ang="0">
                  <a:pos x="941" y="750"/>
                </a:cxn>
                <a:cxn ang="0">
                  <a:pos x="715" y="532"/>
                </a:cxn>
                <a:cxn ang="0">
                  <a:pos x="439" y="533"/>
                </a:cxn>
                <a:cxn ang="0">
                  <a:pos x="0" y="164"/>
                </a:cxn>
                <a:cxn ang="0">
                  <a:pos x="166" y="66"/>
                </a:cxn>
                <a:cxn ang="0">
                  <a:pos x="660" y="66"/>
                </a:cxn>
                <a:cxn ang="0">
                  <a:pos x="715" y="89"/>
                </a:cxn>
                <a:cxn ang="0">
                  <a:pos x="718" y="90"/>
                </a:cxn>
              </a:cxnLst>
              <a:rect l="0" t="0" r="r" b="b"/>
              <a:pathLst>
                <a:path w="1531" h="762">
                  <a:moveTo>
                    <a:pt x="718" y="90"/>
                  </a:moveTo>
                  <a:cubicBezTo>
                    <a:pt x="1081" y="5"/>
                    <a:pt x="1352" y="86"/>
                    <a:pt x="1531" y="333"/>
                  </a:cubicBezTo>
                  <a:cubicBezTo>
                    <a:pt x="1531" y="383"/>
                    <a:pt x="1530" y="412"/>
                    <a:pt x="1529" y="421"/>
                  </a:cubicBezTo>
                  <a:cubicBezTo>
                    <a:pt x="1506" y="570"/>
                    <a:pt x="1406" y="684"/>
                    <a:pt x="1228" y="762"/>
                  </a:cubicBezTo>
                  <a:cubicBezTo>
                    <a:pt x="1130" y="733"/>
                    <a:pt x="1035" y="729"/>
                    <a:pt x="941" y="750"/>
                  </a:cubicBezTo>
                  <a:cubicBezTo>
                    <a:pt x="905" y="633"/>
                    <a:pt x="830" y="560"/>
                    <a:pt x="715" y="532"/>
                  </a:cubicBezTo>
                  <a:cubicBezTo>
                    <a:pt x="640" y="513"/>
                    <a:pt x="548" y="514"/>
                    <a:pt x="439" y="533"/>
                  </a:cubicBezTo>
                  <a:cubicBezTo>
                    <a:pt x="368" y="379"/>
                    <a:pt x="222" y="256"/>
                    <a:pt x="0" y="164"/>
                  </a:cubicBezTo>
                  <a:cubicBezTo>
                    <a:pt x="54" y="123"/>
                    <a:pt x="110" y="90"/>
                    <a:pt x="166" y="66"/>
                  </a:cubicBezTo>
                  <a:cubicBezTo>
                    <a:pt x="321" y="0"/>
                    <a:pt x="485" y="0"/>
                    <a:pt x="660" y="66"/>
                  </a:cubicBezTo>
                  <a:cubicBezTo>
                    <a:pt x="678" y="73"/>
                    <a:pt x="697" y="80"/>
                    <a:pt x="715" y="89"/>
                  </a:cubicBezTo>
                  <a:cubicBezTo>
                    <a:pt x="716" y="89"/>
                    <a:pt x="717" y="89"/>
                    <a:pt x="718" y="90"/>
                  </a:cubicBezTo>
                  <a:close/>
                </a:path>
              </a:pathLst>
            </a:custGeom>
            <a:solidFill>
              <a:srgbClr val="9F7F92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cs typeface="+mn-ea"/>
                <a:sym typeface="+mn-lt"/>
              </a:endParaRPr>
            </a:p>
          </p:txBody>
        </p:sp>
        <p:sp>
          <p:nvSpPr>
            <p:cNvPr id="7175" name="Freeform 7"/>
            <p:cNvSpPr/>
            <p:nvPr/>
          </p:nvSpPr>
          <p:spPr bwMode="auto">
            <a:xfrm>
              <a:off x="4746625" y="-455613"/>
              <a:ext cx="1841500" cy="1084263"/>
            </a:xfrm>
            <a:custGeom>
              <a:avLst/>
              <a:gdLst/>
              <a:ahLst/>
              <a:cxnLst>
                <a:cxn ang="0">
                  <a:pos x="1690" y="555"/>
                </a:cxn>
                <a:cxn ang="0">
                  <a:pos x="1690" y="825"/>
                </a:cxn>
                <a:cxn ang="0">
                  <a:pos x="1627" y="894"/>
                </a:cxn>
                <a:cxn ang="0">
                  <a:pos x="1593" y="918"/>
                </a:cxn>
                <a:cxn ang="0">
                  <a:pos x="1400" y="981"/>
                </a:cxn>
                <a:cxn ang="0">
                  <a:pos x="1252" y="974"/>
                </a:cxn>
                <a:cxn ang="0">
                  <a:pos x="1245" y="973"/>
                </a:cxn>
                <a:cxn ang="0">
                  <a:pos x="968" y="1016"/>
                </a:cxn>
                <a:cxn ang="0">
                  <a:pos x="769" y="874"/>
                </a:cxn>
                <a:cxn ang="0">
                  <a:pos x="0" y="784"/>
                </a:cxn>
                <a:cxn ang="0">
                  <a:pos x="223" y="471"/>
                </a:cxn>
                <a:cxn ang="0">
                  <a:pos x="684" y="6"/>
                </a:cxn>
                <a:cxn ang="0">
                  <a:pos x="667" y="0"/>
                </a:cxn>
                <a:cxn ang="0">
                  <a:pos x="684" y="6"/>
                </a:cxn>
                <a:cxn ang="0">
                  <a:pos x="684" y="6"/>
                </a:cxn>
                <a:cxn ang="0">
                  <a:pos x="1218" y="409"/>
                </a:cxn>
                <a:cxn ang="0">
                  <a:pos x="1247" y="443"/>
                </a:cxn>
                <a:cxn ang="0">
                  <a:pos x="1291" y="449"/>
                </a:cxn>
                <a:cxn ang="0">
                  <a:pos x="1593" y="457"/>
                </a:cxn>
                <a:cxn ang="0">
                  <a:pos x="1690" y="555"/>
                </a:cxn>
              </a:cxnLst>
              <a:rect l="0" t="0" r="r" b="b"/>
              <a:pathLst>
                <a:path w="1727" h="1016">
                  <a:moveTo>
                    <a:pt x="1690" y="555"/>
                  </a:moveTo>
                  <a:cubicBezTo>
                    <a:pt x="1727" y="647"/>
                    <a:pt x="1727" y="737"/>
                    <a:pt x="1690" y="825"/>
                  </a:cubicBezTo>
                  <a:cubicBezTo>
                    <a:pt x="1674" y="850"/>
                    <a:pt x="1653" y="873"/>
                    <a:pt x="1627" y="894"/>
                  </a:cubicBezTo>
                  <a:cubicBezTo>
                    <a:pt x="1616" y="903"/>
                    <a:pt x="1605" y="911"/>
                    <a:pt x="1593" y="918"/>
                  </a:cubicBezTo>
                  <a:cubicBezTo>
                    <a:pt x="1537" y="954"/>
                    <a:pt x="1473" y="975"/>
                    <a:pt x="1400" y="981"/>
                  </a:cubicBezTo>
                  <a:cubicBezTo>
                    <a:pt x="1354" y="985"/>
                    <a:pt x="1305" y="982"/>
                    <a:pt x="1252" y="974"/>
                  </a:cubicBezTo>
                  <a:cubicBezTo>
                    <a:pt x="1249" y="974"/>
                    <a:pt x="1247" y="974"/>
                    <a:pt x="1245" y="973"/>
                  </a:cubicBezTo>
                  <a:cubicBezTo>
                    <a:pt x="1145" y="970"/>
                    <a:pt x="1053" y="984"/>
                    <a:pt x="968" y="1016"/>
                  </a:cubicBezTo>
                  <a:cubicBezTo>
                    <a:pt x="901" y="960"/>
                    <a:pt x="835" y="913"/>
                    <a:pt x="769" y="874"/>
                  </a:cubicBezTo>
                  <a:cubicBezTo>
                    <a:pt x="507" y="717"/>
                    <a:pt x="250" y="687"/>
                    <a:pt x="0" y="784"/>
                  </a:cubicBezTo>
                  <a:cubicBezTo>
                    <a:pt x="35" y="673"/>
                    <a:pt x="109" y="569"/>
                    <a:pt x="223" y="471"/>
                  </a:cubicBezTo>
                  <a:cubicBezTo>
                    <a:pt x="293" y="238"/>
                    <a:pt x="446" y="83"/>
                    <a:pt x="684" y="6"/>
                  </a:cubicBezTo>
                  <a:cubicBezTo>
                    <a:pt x="679" y="4"/>
                    <a:pt x="673" y="2"/>
                    <a:pt x="667" y="0"/>
                  </a:cubicBezTo>
                  <a:cubicBezTo>
                    <a:pt x="673" y="2"/>
                    <a:pt x="678" y="4"/>
                    <a:pt x="684" y="6"/>
                  </a:cubicBezTo>
                  <a:cubicBezTo>
                    <a:pt x="684" y="6"/>
                    <a:pt x="684" y="6"/>
                    <a:pt x="684" y="6"/>
                  </a:cubicBezTo>
                  <a:cubicBezTo>
                    <a:pt x="983" y="121"/>
                    <a:pt x="1161" y="255"/>
                    <a:pt x="1218" y="409"/>
                  </a:cubicBezTo>
                  <a:cubicBezTo>
                    <a:pt x="1223" y="424"/>
                    <a:pt x="1233" y="435"/>
                    <a:pt x="1247" y="443"/>
                  </a:cubicBezTo>
                  <a:cubicBezTo>
                    <a:pt x="1261" y="450"/>
                    <a:pt x="1276" y="453"/>
                    <a:pt x="1291" y="449"/>
                  </a:cubicBezTo>
                  <a:cubicBezTo>
                    <a:pt x="1422" y="420"/>
                    <a:pt x="1522" y="423"/>
                    <a:pt x="1593" y="457"/>
                  </a:cubicBezTo>
                  <a:cubicBezTo>
                    <a:pt x="1636" y="478"/>
                    <a:pt x="1668" y="511"/>
                    <a:pt x="1690" y="555"/>
                  </a:cubicBezTo>
                  <a:close/>
                </a:path>
              </a:pathLst>
            </a:custGeom>
            <a:solidFill>
              <a:srgbClr val="69565B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cs typeface="+mn-ea"/>
                <a:sym typeface="+mn-lt"/>
              </a:endParaRPr>
            </a:p>
          </p:txBody>
        </p:sp>
        <p:sp>
          <p:nvSpPr>
            <p:cNvPr id="7176" name="Freeform 8"/>
            <p:cNvSpPr/>
            <p:nvPr/>
          </p:nvSpPr>
          <p:spPr bwMode="auto">
            <a:xfrm>
              <a:off x="7138988" y="-185738"/>
              <a:ext cx="754063" cy="960438"/>
            </a:xfrm>
            <a:custGeom>
              <a:avLst/>
              <a:gdLst/>
              <a:ahLst/>
              <a:cxnLst>
                <a:cxn ang="0">
                  <a:pos x="284" y="0"/>
                </a:cxn>
                <a:cxn ang="0">
                  <a:pos x="593" y="900"/>
                </a:cxn>
                <a:cxn ang="0">
                  <a:pos x="292" y="797"/>
                </a:cxn>
                <a:cxn ang="0">
                  <a:pos x="0" y="364"/>
                </a:cxn>
                <a:cxn ang="0">
                  <a:pos x="284" y="0"/>
                </a:cxn>
              </a:cxnLst>
              <a:rect l="0" t="0" r="r" b="b"/>
              <a:pathLst>
                <a:path w="707" h="900">
                  <a:moveTo>
                    <a:pt x="284" y="0"/>
                  </a:moveTo>
                  <a:cubicBezTo>
                    <a:pt x="604" y="216"/>
                    <a:pt x="707" y="517"/>
                    <a:pt x="593" y="900"/>
                  </a:cubicBezTo>
                  <a:cubicBezTo>
                    <a:pt x="496" y="834"/>
                    <a:pt x="396" y="800"/>
                    <a:pt x="292" y="797"/>
                  </a:cubicBezTo>
                  <a:cubicBezTo>
                    <a:pt x="279" y="629"/>
                    <a:pt x="181" y="485"/>
                    <a:pt x="0" y="364"/>
                  </a:cubicBezTo>
                  <a:cubicBezTo>
                    <a:pt x="161" y="274"/>
                    <a:pt x="255" y="153"/>
                    <a:pt x="284" y="0"/>
                  </a:cubicBezTo>
                  <a:close/>
                </a:path>
              </a:pathLst>
            </a:custGeom>
            <a:solidFill>
              <a:srgbClr val="9F7F92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cs typeface="+mn-ea"/>
                <a:sym typeface="+mn-lt"/>
              </a:endParaRPr>
            </a:p>
          </p:txBody>
        </p:sp>
        <p:sp>
          <p:nvSpPr>
            <p:cNvPr id="7177" name="Freeform 9"/>
            <p:cNvSpPr/>
            <p:nvPr/>
          </p:nvSpPr>
          <p:spPr bwMode="auto">
            <a:xfrm>
              <a:off x="5600700" y="225425"/>
              <a:ext cx="2147888" cy="1684338"/>
            </a:xfrm>
            <a:custGeom>
              <a:avLst/>
              <a:gdLst/>
              <a:ahLst/>
              <a:cxnLst>
                <a:cxn ang="0">
                  <a:pos x="1678" y="541"/>
                </a:cxn>
                <a:cxn ang="0">
                  <a:pos x="2005" y="648"/>
                </a:cxn>
                <a:cxn ang="0">
                  <a:pos x="2006" y="648"/>
                </a:cxn>
                <a:cxn ang="0">
                  <a:pos x="2009" y="651"/>
                </a:cxn>
                <a:cxn ang="0">
                  <a:pos x="1428" y="1227"/>
                </a:cxn>
                <a:cxn ang="0">
                  <a:pos x="1520" y="1543"/>
                </a:cxn>
                <a:cxn ang="0">
                  <a:pos x="1520" y="1578"/>
                </a:cxn>
                <a:cxn ang="0">
                  <a:pos x="963" y="1056"/>
                </a:cxn>
                <a:cxn ang="0">
                  <a:pos x="634" y="1030"/>
                </a:cxn>
                <a:cxn ang="0">
                  <a:pos x="599" y="1055"/>
                </a:cxn>
                <a:cxn ang="0">
                  <a:pos x="0" y="898"/>
                </a:cxn>
                <a:cxn ang="0">
                  <a:pos x="2" y="877"/>
                </a:cxn>
                <a:cxn ang="0">
                  <a:pos x="5" y="834"/>
                </a:cxn>
                <a:cxn ang="0">
                  <a:pos x="108" y="548"/>
                </a:cxn>
                <a:cxn ang="0">
                  <a:pos x="179" y="510"/>
                </a:cxn>
                <a:cxn ang="0">
                  <a:pos x="181" y="509"/>
                </a:cxn>
                <a:cxn ang="0">
                  <a:pos x="181" y="509"/>
                </a:cxn>
                <a:cxn ang="0">
                  <a:pos x="183" y="508"/>
                </a:cxn>
                <a:cxn ang="0">
                  <a:pos x="435" y="462"/>
                </a:cxn>
                <a:cxn ang="0">
                  <a:pos x="599" y="471"/>
                </a:cxn>
                <a:cxn ang="0">
                  <a:pos x="792" y="425"/>
                </a:cxn>
                <a:cxn ang="0">
                  <a:pos x="906" y="355"/>
                </a:cxn>
                <a:cxn ang="0">
                  <a:pos x="1047" y="17"/>
                </a:cxn>
                <a:cxn ang="0">
                  <a:pos x="1283" y="32"/>
                </a:cxn>
                <a:cxn ang="0">
                  <a:pos x="1609" y="475"/>
                </a:cxn>
                <a:cxn ang="0">
                  <a:pos x="1617" y="510"/>
                </a:cxn>
                <a:cxn ang="0">
                  <a:pos x="1643" y="534"/>
                </a:cxn>
                <a:cxn ang="0">
                  <a:pos x="1678" y="541"/>
                </a:cxn>
              </a:cxnLst>
              <a:rect l="0" t="0" r="r" b="b"/>
              <a:pathLst>
                <a:path w="2013" h="1578">
                  <a:moveTo>
                    <a:pt x="1678" y="541"/>
                  </a:moveTo>
                  <a:cubicBezTo>
                    <a:pt x="1772" y="532"/>
                    <a:pt x="1881" y="568"/>
                    <a:pt x="2005" y="648"/>
                  </a:cubicBezTo>
                  <a:cubicBezTo>
                    <a:pt x="2000" y="645"/>
                    <a:pt x="2000" y="645"/>
                    <a:pt x="2006" y="648"/>
                  </a:cubicBezTo>
                  <a:cubicBezTo>
                    <a:pt x="2012" y="651"/>
                    <a:pt x="2013" y="652"/>
                    <a:pt x="2009" y="651"/>
                  </a:cubicBezTo>
                  <a:cubicBezTo>
                    <a:pt x="1987" y="975"/>
                    <a:pt x="1793" y="1167"/>
                    <a:pt x="1428" y="1227"/>
                  </a:cubicBezTo>
                  <a:cubicBezTo>
                    <a:pt x="1389" y="1326"/>
                    <a:pt x="1420" y="1432"/>
                    <a:pt x="1520" y="1543"/>
                  </a:cubicBezTo>
                  <a:cubicBezTo>
                    <a:pt x="1520" y="1578"/>
                    <a:pt x="1520" y="1578"/>
                    <a:pt x="1520" y="1578"/>
                  </a:cubicBezTo>
                  <a:cubicBezTo>
                    <a:pt x="1203" y="1534"/>
                    <a:pt x="1017" y="1360"/>
                    <a:pt x="963" y="1056"/>
                  </a:cubicBezTo>
                  <a:cubicBezTo>
                    <a:pt x="844" y="1099"/>
                    <a:pt x="734" y="1090"/>
                    <a:pt x="634" y="1030"/>
                  </a:cubicBezTo>
                  <a:cubicBezTo>
                    <a:pt x="623" y="1039"/>
                    <a:pt x="611" y="1047"/>
                    <a:pt x="599" y="1055"/>
                  </a:cubicBezTo>
                  <a:cubicBezTo>
                    <a:pt x="415" y="1175"/>
                    <a:pt x="215" y="1123"/>
                    <a:pt x="0" y="898"/>
                  </a:cubicBezTo>
                  <a:cubicBezTo>
                    <a:pt x="1" y="890"/>
                    <a:pt x="1" y="883"/>
                    <a:pt x="2" y="877"/>
                  </a:cubicBezTo>
                  <a:cubicBezTo>
                    <a:pt x="4" y="850"/>
                    <a:pt x="5" y="835"/>
                    <a:pt x="5" y="834"/>
                  </a:cubicBezTo>
                  <a:cubicBezTo>
                    <a:pt x="8" y="704"/>
                    <a:pt x="42" y="608"/>
                    <a:pt x="108" y="548"/>
                  </a:cubicBezTo>
                  <a:cubicBezTo>
                    <a:pt x="131" y="533"/>
                    <a:pt x="155" y="520"/>
                    <a:pt x="179" y="510"/>
                  </a:cubicBezTo>
                  <a:cubicBezTo>
                    <a:pt x="181" y="509"/>
                    <a:pt x="181" y="509"/>
                    <a:pt x="181" y="509"/>
                  </a:cubicBezTo>
                  <a:cubicBezTo>
                    <a:pt x="181" y="509"/>
                    <a:pt x="181" y="509"/>
                    <a:pt x="181" y="509"/>
                  </a:cubicBezTo>
                  <a:cubicBezTo>
                    <a:pt x="183" y="508"/>
                    <a:pt x="183" y="508"/>
                    <a:pt x="183" y="508"/>
                  </a:cubicBezTo>
                  <a:cubicBezTo>
                    <a:pt x="259" y="474"/>
                    <a:pt x="343" y="459"/>
                    <a:pt x="435" y="462"/>
                  </a:cubicBezTo>
                  <a:cubicBezTo>
                    <a:pt x="493" y="471"/>
                    <a:pt x="548" y="474"/>
                    <a:pt x="599" y="471"/>
                  </a:cubicBezTo>
                  <a:cubicBezTo>
                    <a:pt x="670" y="467"/>
                    <a:pt x="734" y="452"/>
                    <a:pt x="792" y="425"/>
                  </a:cubicBezTo>
                  <a:cubicBezTo>
                    <a:pt x="833" y="407"/>
                    <a:pt x="871" y="384"/>
                    <a:pt x="906" y="355"/>
                  </a:cubicBezTo>
                  <a:cubicBezTo>
                    <a:pt x="1020" y="262"/>
                    <a:pt x="1067" y="149"/>
                    <a:pt x="1047" y="17"/>
                  </a:cubicBezTo>
                  <a:cubicBezTo>
                    <a:pt x="1124" y="0"/>
                    <a:pt x="1203" y="5"/>
                    <a:pt x="1283" y="32"/>
                  </a:cubicBezTo>
                  <a:cubicBezTo>
                    <a:pt x="1503" y="150"/>
                    <a:pt x="1611" y="298"/>
                    <a:pt x="1609" y="475"/>
                  </a:cubicBezTo>
                  <a:cubicBezTo>
                    <a:pt x="1608" y="488"/>
                    <a:pt x="1611" y="499"/>
                    <a:pt x="1617" y="510"/>
                  </a:cubicBezTo>
                  <a:cubicBezTo>
                    <a:pt x="1624" y="520"/>
                    <a:pt x="1632" y="528"/>
                    <a:pt x="1643" y="534"/>
                  </a:cubicBezTo>
                  <a:cubicBezTo>
                    <a:pt x="1654" y="540"/>
                    <a:pt x="1666" y="542"/>
                    <a:pt x="1678" y="541"/>
                  </a:cubicBezTo>
                  <a:close/>
                </a:path>
              </a:pathLst>
            </a:custGeom>
            <a:solidFill>
              <a:srgbClr val="69565B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cs typeface="+mn-ea"/>
                <a:sym typeface="+mn-lt"/>
              </a:endParaRPr>
            </a:p>
          </p:txBody>
        </p:sp>
        <p:sp>
          <p:nvSpPr>
            <p:cNvPr id="7178" name="Freeform 10"/>
            <p:cNvSpPr/>
            <p:nvPr/>
          </p:nvSpPr>
          <p:spPr bwMode="auto">
            <a:xfrm>
              <a:off x="4719638" y="446088"/>
              <a:ext cx="925513" cy="677863"/>
            </a:xfrm>
            <a:custGeom>
              <a:avLst/>
              <a:gdLst/>
              <a:ahLst/>
              <a:cxnLst>
                <a:cxn ang="0">
                  <a:pos x="861" y="238"/>
                </a:cxn>
                <a:cxn ang="0">
                  <a:pos x="855" y="242"/>
                </a:cxn>
                <a:cxn ang="0">
                  <a:pos x="703" y="625"/>
                </a:cxn>
                <a:cxn ang="0">
                  <a:pos x="703" y="631"/>
                </a:cxn>
                <a:cxn ang="0">
                  <a:pos x="424" y="604"/>
                </a:cxn>
                <a:cxn ang="0">
                  <a:pos x="21" y="245"/>
                </a:cxn>
                <a:cxn ang="0">
                  <a:pos x="0" y="89"/>
                </a:cxn>
                <a:cxn ang="0">
                  <a:pos x="32" y="74"/>
                </a:cxn>
                <a:cxn ang="0">
                  <a:pos x="453" y="30"/>
                </a:cxn>
                <a:cxn ang="0">
                  <a:pos x="867" y="234"/>
                </a:cxn>
                <a:cxn ang="0">
                  <a:pos x="861" y="238"/>
                </a:cxn>
              </a:cxnLst>
              <a:rect l="0" t="0" r="r" b="b"/>
              <a:pathLst>
                <a:path w="867" h="635">
                  <a:moveTo>
                    <a:pt x="861" y="238"/>
                  </a:moveTo>
                  <a:cubicBezTo>
                    <a:pt x="859" y="239"/>
                    <a:pt x="857" y="241"/>
                    <a:pt x="855" y="242"/>
                  </a:cubicBezTo>
                  <a:cubicBezTo>
                    <a:pt x="758" y="321"/>
                    <a:pt x="707" y="448"/>
                    <a:pt x="703" y="625"/>
                  </a:cubicBezTo>
                  <a:cubicBezTo>
                    <a:pt x="703" y="627"/>
                    <a:pt x="703" y="629"/>
                    <a:pt x="703" y="631"/>
                  </a:cubicBezTo>
                  <a:cubicBezTo>
                    <a:pt x="600" y="635"/>
                    <a:pt x="507" y="626"/>
                    <a:pt x="424" y="604"/>
                  </a:cubicBezTo>
                  <a:cubicBezTo>
                    <a:pt x="234" y="554"/>
                    <a:pt x="100" y="434"/>
                    <a:pt x="21" y="245"/>
                  </a:cubicBezTo>
                  <a:cubicBezTo>
                    <a:pt x="7" y="192"/>
                    <a:pt x="0" y="139"/>
                    <a:pt x="0" y="89"/>
                  </a:cubicBezTo>
                  <a:cubicBezTo>
                    <a:pt x="17" y="81"/>
                    <a:pt x="28" y="76"/>
                    <a:pt x="32" y="74"/>
                  </a:cubicBezTo>
                  <a:cubicBezTo>
                    <a:pt x="170" y="15"/>
                    <a:pt x="310" y="0"/>
                    <a:pt x="453" y="30"/>
                  </a:cubicBezTo>
                  <a:cubicBezTo>
                    <a:pt x="589" y="58"/>
                    <a:pt x="727" y="126"/>
                    <a:pt x="867" y="234"/>
                  </a:cubicBezTo>
                  <a:cubicBezTo>
                    <a:pt x="865" y="235"/>
                    <a:pt x="863" y="237"/>
                    <a:pt x="861" y="238"/>
                  </a:cubicBezTo>
                  <a:close/>
                </a:path>
              </a:pathLst>
            </a:custGeom>
            <a:solidFill>
              <a:srgbClr val="9F7F92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cs typeface="+mn-ea"/>
                <a:sym typeface="+mn-lt"/>
              </a:endParaRPr>
            </a:p>
          </p:txBody>
        </p:sp>
      </p:grpSp>
      <p:sp>
        <p:nvSpPr>
          <p:cNvPr id="34" name="Freeform 34"/>
          <p:cNvSpPr>
            <a:spLocks noEditPoints="1"/>
          </p:cNvSpPr>
          <p:nvPr/>
        </p:nvSpPr>
        <p:spPr bwMode="auto">
          <a:xfrm>
            <a:off x="8112273" y="3561145"/>
            <a:ext cx="392720" cy="359649"/>
          </a:xfrm>
          <a:custGeom>
            <a:avLst/>
            <a:gdLst>
              <a:gd name="T0" fmla="*/ 35 w 144"/>
              <a:gd name="T1" fmla="*/ 17 h 132"/>
              <a:gd name="T2" fmla="*/ 109 w 144"/>
              <a:gd name="T3" fmla="*/ 17 h 132"/>
              <a:gd name="T4" fmla="*/ 117 w 144"/>
              <a:gd name="T5" fmla="*/ 9 h 132"/>
              <a:gd name="T6" fmla="*/ 109 w 144"/>
              <a:gd name="T7" fmla="*/ 0 h 132"/>
              <a:gd name="T8" fmla="*/ 35 w 144"/>
              <a:gd name="T9" fmla="*/ 0 h 132"/>
              <a:gd name="T10" fmla="*/ 27 w 144"/>
              <a:gd name="T11" fmla="*/ 9 h 132"/>
              <a:gd name="T12" fmla="*/ 35 w 144"/>
              <a:gd name="T13" fmla="*/ 17 h 132"/>
              <a:gd name="T14" fmla="*/ 109 w 144"/>
              <a:gd name="T15" fmla="*/ 25 h 132"/>
              <a:gd name="T16" fmla="*/ 109 w 144"/>
              <a:gd name="T17" fmla="*/ 25 h 132"/>
              <a:gd name="T18" fmla="*/ 35 w 144"/>
              <a:gd name="T19" fmla="*/ 25 h 132"/>
              <a:gd name="T20" fmla="*/ 35 w 144"/>
              <a:gd name="T21" fmla="*/ 25 h 132"/>
              <a:gd name="T22" fmla="*/ 16 w 144"/>
              <a:gd name="T23" fmla="*/ 67 h 132"/>
              <a:gd name="T24" fmla="*/ 52 w 144"/>
              <a:gd name="T25" fmla="*/ 93 h 132"/>
              <a:gd name="T26" fmla="*/ 64 w 144"/>
              <a:gd name="T27" fmla="*/ 107 h 132"/>
              <a:gd name="T28" fmla="*/ 64 w 144"/>
              <a:gd name="T29" fmla="*/ 116 h 132"/>
              <a:gd name="T30" fmla="*/ 66 w 144"/>
              <a:gd name="T31" fmla="*/ 117 h 132"/>
              <a:gd name="T32" fmla="*/ 64 w 144"/>
              <a:gd name="T33" fmla="*/ 120 h 132"/>
              <a:gd name="T34" fmla="*/ 47 w 144"/>
              <a:gd name="T35" fmla="*/ 120 h 132"/>
              <a:gd name="T36" fmla="*/ 39 w 144"/>
              <a:gd name="T37" fmla="*/ 128 h 132"/>
              <a:gd name="T38" fmla="*/ 39 w 144"/>
              <a:gd name="T39" fmla="*/ 132 h 132"/>
              <a:gd name="T40" fmla="*/ 105 w 144"/>
              <a:gd name="T41" fmla="*/ 132 h 132"/>
              <a:gd name="T42" fmla="*/ 105 w 144"/>
              <a:gd name="T43" fmla="*/ 128 h 132"/>
              <a:gd name="T44" fmla="*/ 97 w 144"/>
              <a:gd name="T45" fmla="*/ 120 h 132"/>
              <a:gd name="T46" fmla="*/ 80 w 144"/>
              <a:gd name="T47" fmla="*/ 120 h 132"/>
              <a:gd name="T48" fmla="*/ 78 w 144"/>
              <a:gd name="T49" fmla="*/ 117 h 132"/>
              <a:gd name="T50" fmla="*/ 80 w 144"/>
              <a:gd name="T51" fmla="*/ 116 h 132"/>
              <a:gd name="T52" fmla="*/ 80 w 144"/>
              <a:gd name="T53" fmla="*/ 107 h 132"/>
              <a:gd name="T54" fmla="*/ 92 w 144"/>
              <a:gd name="T55" fmla="*/ 93 h 132"/>
              <a:gd name="T56" fmla="*/ 127 w 144"/>
              <a:gd name="T57" fmla="*/ 67 h 132"/>
              <a:gd name="T58" fmla="*/ 109 w 144"/>
              <a:gd name="T59" fmla="*/ 25 h 132"/>
              <a:gd name="T60" fmla="*/ 24 w 144"/>
              <a:gd name="T61" fmla="*/ 63 h 132"/>
              <a:gd name="T62" fmla="*/ 37 w 144"/>
              <a:gd name="T63" fmla="*/ 37 h 132"/>
              <a:gd name="T64" fmla="*/ 48 w 144"/>
              <a:gd name="T65" fmla="*/ 84 h 132"/>
              <a:gd name="T66" fmla="*/ 24 w 144"/>
              <a:gd name="T67" fmla="*/ 63 h 132"/>
              <a:gd name="T68" fmla="*/ 47 w 144"/>
              <a:gd name="T69" fmla="*/ 37 h 132"/>
              <a:gd name="T70" fmla="*/ 60 w 144"/>
              <a:gd name="T71" fmla="*/ 37 h 132"/>
              <a:gd name="T72" fmla="*/ 64 w 144"/>
              <a:gd name="T73" fmla="*/ 99 h 132"/>
              <a:gd name="T74" fmla="*/ 47 w 144"/>
              <a:gd name="T75" fmla="*/ 37 h 132"/>
              <a:gd name="T76" fmla="*/ 120 w 144"/>
              <a:gd name="T77" fmla="*/ 63 h 132"/>
              <a:gd name="T78" fmla="*/ 96 w 144"/>
              <a:gd name="T79" fmla="*/ 84 h 132"/>
              <a:gd name="T80" fmla="*/ 107 w 144"/>
              <a:gd name="T81" fmla="*/ 37 h 132"/>
              <a:gd name="T82" fmla="*/ 120 w 144"/>
              <a:gd name="T83" fmla="*/ 63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44" h="132">
                <a:moveTo>
                  <a:pt x="35" y="17"/>
                </a:moveTo>
                <a:cubicBezTo>
                  <a:pt x="109" y="17"/>
                  <a:pt x="109" y="17"/>
                  <a:pt x="109" y="17"/>
                </a:cubicBezTo>
                <a:cubicBezTo>
                  <a:pt x="113" y="17"/>
                  <a:pt x="117" y="13"/>
                  <a:pt x="117" y="9"/>
                </a:cubicBezTo>
                <a:cubicBezTo>
                  <a:pt x="117" y="4"/>
                  <a:pt x="113" y="0"/>
                  <a:pt x="109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30" y="0"/>
                  <a:pt x="27" y="4"/>
                  <a:pt x="27" y="9"/>
                </a:cubicBezTo>
                <a:cubicBezTo>
                  <a:pt x="27" y="13"/>
                  <a:pt x="30" y="17"/>
                  <a:pt x="35" y="17"/>
                </a:cubicBezTo>
                <a:close/>
                <a:moveTo>
                  <a:pt x="109" y="25"/>
                </a:moveTo>
                <a:cubicBezTo>
                  <a:pt x="109" y="25"/>
                  <a:pt x="109" y="25"/>
                  <a:pt x="109" y="25"/>
                </a:cubicBezTo>
                <a:cubicBezTo>
                  <a:pt x="35" y="25"/>
                  <a:pt x="35" y="25"/>
                  <a:pt x="35" y="25"/>
                </a:cubicBezTo>
                <a:cubicBezTo>
                  <a:pt x="35" y="25"/>
                  <a:pt x="35" y="25"/>
                  <a:pt x="35" y="25"/>
                </a:cubicBezTo>
                <a:cubicBezTo>
                  <a:pt x="19" y="26"/>
                  <a:pt x="0" y="32"/>
                  <a:pt x="16" y="67"/>
                </a:cubicBezTo>
                <a:cubicBezTo>
                  <a:pt x="27" y="90"/>
                  <a:pt x="43" y="92"/>
                  <a:pt x="52" y="93"/>
                </a:cubicBezTo>
                <a:cubicBezTo>
                  <a:pt x="55" y="102"/>
                  <a:pt x="59" y="107"/>
                  <a:pt x="64" y="107"/>
                </a:cubicBezTo>
                <a:cubicBezTo>
                  <a:pt x="64" y="112"/>
                  <a:pt x="64" y="116"/>
                  <a:pt x="64" y="116"/>
                </a:cubicBezTo>
                <a:cubicBezTo>
                  <a:pt x="66" y="117"/>
                  <a:pt x="66" y="117"/>
                  <a:pt x="66" y="117"/>
                </a:cubicBezTo>
                <a:cubicBezTo>
                  <a:pt x="64" y="120"/>
                  <a:pt x="64" y="120"/>
                  <a:pt x="64" y="120"/>
                </a:cubicBezTo>
                <a:cubicBezTo>
                  <a:pt x="47" y="120"/>
                  <a:pt x="47" y="120"/>
                  <a:pt x="47" y="120"/>
                </a:cubicBezTo>
                <a:cubicBezTo>
                  <a:pt x="47" y="120"/>
                  <a:pt x="39" y="120"/>
                  <a:pt x="39" y="128"/>
                </a:cubicBezTo>
                <a:cubicBezTo>
                  <a:pt x="39" y="132"/>
                  <a:pt x="39" y="132"/>
                  <a:pt x="39" y="132"/>
                </a:cubicBezTo>
                <a:cubicBezTo>
                  <a:pt x="105" y="132"/>
                  <a:pt x="105" y="132"/>
                  <a:pt x="105" y="132"/>
                </a:cubicBezTo>
                <a:cubicBezTo>
                  <a:pt x="105" y="132"/>
                  <a:pt x="105" y="132"/>
                  <a:pt x="105" y="128"/>
                </a:cubicBezTo>
                <a:cubicBezTo>
                  <a:pt x="105" y="120"/>
                  <a:pt x="97" y="120"/>
                  <a:pt x="97" y="120"/>
                </a:cubicBezTo>
                <a:cubicBezTo>
                  <a:pt x="80" y="120"/>
                  <a:pt x="80" y="120"/>
                  <a:pt x="80" y="120"/>
                </a:cubicBezTo>
                <a:cubicBezTo>
                  <a:pt x="78" y="117"/>
                  <a:pt x="78" y="117"/>
                  <a:pt x="78" y="117"/>
                </a:cubicBezTo>
                <a:cubicBezTo>
                  <a:pt x="80" y="116"/>
                  <a:pt x="80" y="116"/>
                  <a:pt x="80" y="116"/>
                </a:cubicBezTo>
                <a:cubicBezTo>
                  <a:pt x="80" y="116"/>
                  <a:pt x="80" y="112"/>
                  <a:pt x="80" y="107"/>
                </a:cubicBezTo>
                <a:cubicBezTo>
                  <a:pt x="84" y="107"/>
                  <a:pt x="88" y="102"/>
                  <a:pt x="92" y="93"/>
                </a:cubicBezTo>
                <a:cubicBezTo>
                  <a:pt x="101" y="92"/>
                  <a:pt x="116" y="90"/>
                  <a:pt x="127" y="67"/>
                </a:cubicBezTo>
                <a:cubicBezTo>
                  <a:pt x="144" y="32"/>
                  <a:pt x="125" y="26"/>
                  <a:pt x="109" y="25"/>
                </a:cubicBezTo>
                <a:close/>
                <a:moveTo>
                  <a:pt x="24" y="63"/>
                </a:moveTo>
                <a:cubicBezTo>
                  <a:pt x="14" y="40"/>
                  <a:pt x="26" y="37"/>
                  <a:pt x="37" y="37"/>
                </a:cubicBezTo>
                <a:cubicBezTo>
                  <a:pt x="39" y="49"/>
                  <a:pt x="43" y="68"/>
                  <a:pt x="48" y="84"/>
                </a:cubicBezTo>
                <a:cubicBezTo>
                  <a:pt x="41" y="82"/>
                  <a:pt x="31" y="79"/>
                  <a:pt x="24" y="63"/>
                </a:cubicBezTo>
                <a:close/>
                <a:moveTo>
                  <a:pt x="47" y="37"/>
                </a:moveTo>
                <a:cubicBezTo>
                  <a:pt x="47" y="37"/>
                  <a:pt x="55" y="37"/>
                  <a:pt x="60" y="37"/>
                </a:cubicBezTo>
                <a:cubicBezTo>
                  <a:pt x="60" y="66"/>
                  <a:pt x="60" y="74"/>
                  <a:pt x="64" y="99"/>
                </a:cubicBezTo>
                <a:cubicBezTo>
                  <a:pt x="51" y="74"/>
                  <a:pt x="47" y="37"/>
                  <a:pt x="47" y="37"/>
                </a:cubicBezTo>
                <a:close/>
                <a:moveTo>
                  <a:pt x="120" y="63"/>
                </a:moveTo>
                <a:cubicBezTo>
                  <a:pt x="113" y="79"/>
                  <a:pt x="102" y="82"/>
                  <a:pt x="96" y="84"/>
                </a:cubicBezTo>
                <a:cubicBezTo>
                  <a:pt x="101" y="68"/>
                  <a:pt x="105" y="49"/>
                  <a:pt x="107" y="37"/>
                </a:cubicBezTo>
                <a:cubicBezTo>
                  <a:pt x="118" y="37"/>
                  <a:pt x="130" y="40"/>
                  <a:pt x="120" y="6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5" name="Freeform 66"/>
          <p:cNvSpPr>
            <a:spLocks noEditPoints="1"/>
          </p:cNvSpPr>
          <p:nvPr/>
        </p:nvSpPr>
        <p:spPr bwMode="auto">
          <a:xfrm>
            <a:off x="3728544" y="2656189"/>
            <a:ext cx="317210" cy="466605"/>
          </a:xfrm>
          <a:custGeom>
            <a:avLst/>
            <a:gdLst>
              <a:gd name="T0" fmla="*/ 94 w 117"/>
              <a:gd name="T1" fmla="*/ 142 h 173"/>
              <a:gd name="T2" fmla="*/ 93 w 117"/>
              <a:gd name="T3" fmla="*/ 141 h 173"/>
              <a:gd name="T4" fmla="*/ 71 w 117"/>
              <a:gd name="T5" fmla="*/ 90 h 173"/>
              <a:gd name="T6" fmla="*/ 59 w 117"/>
              <a:gd name="T7" fmla="*/ 87 h 173"/>
              <a:gd name="T8" fmla="*/ 46 w 117"/>
              <a:gd name="T9" fmla="*/ 90 h 173"/>
              <a:gd name="T10" fmla="*/ 24 w 117"/>
              <a:gd name="T11" fmla="*/ 141 h 173"/>
              <a:gd name="T12" fmla="*/ 24 w 117"/>
              <a:gd name="T13" fmla="*/ 142 h 173"/>
              <a:gd name="T14" fmla="*/ 23 w 117"/>
              <a:gd name="T15" fmla="*/ 144 h 173"/>
              <a:gd name="T16" fmla="*/ 23 w 117"/>
              <a:gd name="T17" fmla="*/ 144 h 173"/>
              <a:gd name="T18" fmla="*/ 23 w 117"/>
              <a:gd name="T19" fmla="*/ 144 h 173"/>
              <a:gd name="T20" fmla="*/ 59 w 117"/>
              <a:gd name="T21" fmla="*/ 157 h 173"/>
              <a:gd name="T22" fmla="*/ 95 w 117"/>
              <a:gd name="T23" fmla="*/ 144 h 173"/>
              <a:gd name="T24" fmla="*/ 95 w 117"/>
              <a:gd name="T25" fmla="*/ 144 h 173"/>
              <a:gd name="T26" fmla="*/ 95 w 117"/>
              <a:gd name="T27" fmla="*/ 144 h 173"/>
              <a:gd name="T28" fmla="*/ 94 w 117"/>
              <a:gd name="T29" fmla="*/ 142 h 173"/>
              <a:gd name="T30" fmla="*/ 116 w 117"/>
              <a:gd name="T31" fmla="*/ 152 h 173"/>
              <a:gd name="T32" fmla="*/ 115 w 117"/>
              <a:gd name="T33" fmla="*/ 149 h 173"/>
              <a:gd name="T34" fmla="*/ 114 w 117"/>
              <a:gd name="T35" fmla="*/ 147 h 173"/>
              <a:gd name="T36" fmla="*/ 78 w 117"/>
              <a:gd name="T37" fmla="*/ 66 h 173"/>
              <a:gd name="T38" fmla="*/ 79 w 117"/>
              <a:gd name="T39" fmla="*/ 66 h 173"/>
              <a:gd name="T40" fmla="*/ 79 w 117"/>
              <a:gd name="T41" fmla="*/ 30 h 173"/>
              <a:gd name="T42" fmla="*/ 87 w 117"/>
              <a:gd name="T43" fmla="*/ 22 h 173"/>
              <a:gd name="T44" fmla="*/ 87 w 117"/>
              <a:gd name="T45" fmla="*/ 11 h 173"/>
              <a:gd name="T46" fmla="*/ 59 w 117"/>
              <a:gd name="T47" fmla="*/ 0 h 173"/>
              <a:gd name="T48" fmla="*/ 30 w 117"/>
              <a:gd name="T49" fmla="*/ 11 h 173"/>
              <a:gd name="T50" fmla="*/ 30 w 117"/>
              <a:gd name="T51" fmla="*/ 22 h 173"/>
              <a:gd name="T52" fmla="*/ 38 w 117"/>
              <a:gd name="T53" fmla="*/ 30 h 173"/>
              <a:gd name="T54" fmla="*/ 38 w 117"/>
              <a:gd name="T55" fmla="*/ 66 h 173"/>
              <a:gd name="T56" fmla="*/ 39 w 117"/>
              <a:gd name="T57" fmla="*/ 66 h 173"/>
              <a:gd name="T58" fmla="*/ 4 w 117"/>
              <a:gd name="T59" fmla="*/ 147 h 173"/>
              <a:gd name="T60" fmla="*/ 2 w 117"/>
              <a:gd name="T61" fmla="*/ 149 h 173"/>
              <a:gd name="T62" fmla="*/ 1 w 117"/>
              <a:gd name="T63" fmla="*/ 152 h 173"/>
              <a:gd name="T64" fmla="*/ 1 w 117"/>
              <a:gd name="T65" fmla="*/ 153 h 173"/>
              <a:gd name="T66" fmla="*/ 1 w 117"/>
              <a:gd name="T67" fmla="*/ 153 h 173"/>
              <a:gd name="T68" fmla="*/ 59 w 117"/>
              <a:gd name="T69" fmla="*/ 173 h 173"/>
              <a:gd name="T70" fmla="*/ 116 w 117"/>
              <a:gd name="T71" fmla="*/ 153 h 173"/>
              <a:gd name="T72" fmla="*/ 116 w 117"/>
              <a:gd name="T73" fmla="*/ 153 h 173"/>
              <a:gd name="T74" fmla="*/ 116 w 117"/>
              <a:gd name="T75" fmla="*/ 152 h 173"/>
              <a:gd name="T76" fmla="*/ 34 w 117"/>
              <a:gd name="T77" fmla="*/ 15 h 173"/>
              <a:gd name="T78" fmla="*/ 59 w 117"/>
              <a:gd name="T79" fmla="*/ 8 h 173"/>
              <a:gd name="T80" fmla="*/ 83 w 117"/>
              <a:gd name="T81" fmla="*/ 15 h 173"/>
              <a:gd name="T82" fmla="*/ 59 w 117"/>
              <a:gd name="T83" fmla="*/ 21 h 173"/>
              <a:gd name="T84" fmla="*/ 34 w 117"/>
              <a:gd name="T85" fmla="*/ 15 h 173"/>
              <a:gd name="T86" fmla="*/ 104 w 117"/>
              <a:gd name="T87" fmla="*/ 149 h 173"/>
              <a:gd name="T88" fmla="*/ 59 w 117"/>
              <a:gd name="T89" fmla="*/ 165 h 173"/>
              <a:gd name="T90" fmla="*/ 13 w 117"/>
              <a:gd name="T91" fmla="*/ 149 h 173"/>
              <a:gd name="T92" fmla="*/ 13 w 117"/>
              <a:gd name="T93" fmla="*/ 149 h 173"/>
              <a:gd name="T94" fmla="*/ 13 w 117"/>
              <a:gd name="T95" fmla="*/ 149 h 173"/>
              <a:gd name="T96" fmla="*/ 14 w 117"/>
              <a:gd name="T97" fmla="*/ 146 h 173"/>
              <a:gd name="T98" fmla="*/ 15 w 117"/>
              <a:gd name="T99" fmla="*/ 144 h 173"/>
              <a:gd name="T100" fmla="*/ 46 w 117"/>
              <a:gd name="T101" fmla="*/ 71 h 173"/>
              <a:gd name="T102" fmla="*/ 46 w 117"/>
              <a:gd name="T103" fmla="*/ 32 h 173"/>
              <a:gd name="T104" fmla="*/ 59 w 117"/>
              <a:gd name="T105" fmla="*/ 33 h 173"/>
              <a:gd name="T106" fmla="*/ 71 w 117"/>
              <a:gd name="T107" fmla="*/ 32 h 173"/>
              <a:gd name="T108" fmla="*/ 71 w 117"/>
              <a:gd name="T109" fmla="*/ 71 h 173"/>
              <a:gd name="T110" fmla="*/ 102 w 117"/>
              <a:gd name="T111" fmla="*/ 144 h 173"/>
              <a:gd name="T112" fmla="*/ 103 w 117"/>
              <a:gd name="T113" fmla="*/ 146 h 173"/>
              <a:gd name="T114" fmla="*/ 104 w 117"/>
              <a:gd name="T115" fmla="*/ 149 h 173"/>
              <a:gd name="T116" fmla="*/ 104 w 117"/>
              <a:gd name="T117" fmla="*/ 149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17" h="173">
                <a:moveTo>
                  <a:pt x="94" y="142"/>
                </a:moveTo>
                <a:cubicBezTo>
                  <a:pt x="94" y="141"/>
                  <a:pt x="93" y="141"/>
                  <a:pt x="93" y="141"/>
                </a:cubicBezTo>
                <a:cubicBezTo>
                  <a:pt x="71" y="90"/>
                  <a:pt x="71" y="90"/>
                  <a:pt x="71" y="90"/>
                </a:cubicBezTo>
                <a:cubicBezTo>
                  <a:pt x="71" y="90"/>
                  <a:pt x="65" y="87"/>
                  <a:pt x="59" y="87"/>
                </a:cubicBezTo>
                <a:cubicBezTo>
                  <a:pt x="53" y="87"/>
                  <a:pt x="46" y="90"/>
                  <a:pt x="46" y="90"/>
                </a:cubicBezTo>
                <a:cubicBezTo>
                  <a:pt x="24" y="141"/>
                  <a:pt x="24" y="141"/>
                  <a:pt x="24" y="141"/>
                </a:cubicBezTo>
                <a:cubicBezTo>
                  <a:pt x="24" y="141"/>
                  <a:pt x="24" y="141"/>
                  <a:pt x="24" y="142"/>
                </a:cubicBezTo>
                <a:cubicBezTo>
                  <a:pt x="23" y="142"/>
                  <a:pt x="23" y="143"/>
                  <a:pt x="23" y="144"/>
                </a:cubicBezTo>
                <a:cubicBezTo>
                  <a:pt x="23" y="144"/>
                  <a:pt x="23" y="144"/>
                  <a:pt x="23" y="144"/>
                </a:cubicBezTo>
                <a:cubicBezTo>
                  <a:pt x="23" y="144"/>
                  <a:pt x="23" y="144"/>
                  <a:pt x="23" y="144"/>
                </a:cubicBezTo>
                <a:cubicBezTo>
                  <a:pt x="22" y="151"/>
                  <a:pt x="37" y="157"/>
                  <a:pt x="59" y="157"/>
                </a:cubicBezTo>
                <a:cubicBezTo>
                  <a:pt x="80" y="157"/>
                  <a:pt x="95" y="151"/>
                  <a:pt x="95" y="144"/>
                </a:cubicBezTo>
                <a:cubicBezTo>
                  <a:pt x="95" y="144"/>
                  <a:pt x="95" y="144"/>
                  <a:pt x="95" y="144"/>
                </a:cubicBezTo>
                <a:cubicBezTo>
                  <a:pt x="95" y="144"/>
                  <a:pt x="95" y="144"/>
                  <a:pt x="95" y="144"/>
                </a:cubicBezTo>
                <a:cubicBezTo>
                  <a:pt x="94" y="143"/>
                  <a:pt x="94" y="142"/>
                  <a:pt x="94" y="142"/>
                </a:cubicBezTo>
                <a:close/>
                <a:moveTo>
                  <a:pt x="116" y="152"/>
                </a:moveTo>
                <a:cubicBezTo>
                  <a:pt x="116" y="151"/>
                  <a:pt x="116" y="150"/>
                  <a:pt x="115" y="149"/>
                </a:cubicBezTo>
                <a:cubicBezTo>
                  <a:pt x="115" y="148"/>
                  <a:pt x="114" y="148"/>
                  <a:pt x="114" y="147"/>
                </a:cubicBezTo>
                <a:cubicBezTo>
                  <a:pt x="78" y="66"/>
                  <a:pt x="78" y="66"/>
                  <a:pt x="78" y="66"/>
                </a:cubicBezTo>
                <a:cubicBezTo>
                  <a:pt x="79" y="66"/>
                  <a:pt x="79" y="66"/>
                  <a:pt x="79" y="66"/>
                </a:cubicBezTo>
                <a:cubicBezTo>
                  <a:pt x="79" y="30"/>
                  <a:pt x="79" y="30"/>
                  <a:pt x="79" y="30"/>
                </a:cubicBezTo>
                <a:cubicBezTo>
                  <a:pt x="84" y="28"/>
                  <a:pt x="87" y="25"/>
                  <a:pt x="87" y="22"/>
                </a:cubicBezTo>
                <a:cubicBezTo>
                  <a:pt x="87" y="11"/>
                  <a:pt x="87" y="11"/>
                  <a:pt x="87" y="11"/>
                </a:cubicBezTo>
                <a:cubicBezTo>
                  <a:pt x="87" y="5"/>
                  <a:pt x="75" y="0"/>
                  <a:pt x="59" y="0"/>
                </a:cubicBezTo>
                <a:cubicBezTo>
                  <a:pt x="43" y="0"/>
                  <a:pt x="30" y="5"/>
                  <a:pt x="30" y="11"/>
                </a:cubicBezTo>
                <a:cubicBezTo>
                  <a:pt x="30" y="22"/>
                  <a:pt x="30" y="22"/>
                  <a:pt x="30" y="22"/>
                </a:cubicBezTo>
                <a:cubicBezTo>
                  <a:pt x="30" y="25"/>
                  <a:pt x="33" y="28"/>
                  <a:pt x="38" y="30"/>
                </a:cubicBezTo>
                <a:cubicBezTo>
                  <a:pt x="38" y="66"/>
                  <a:pt x="38" y="66"/>
                  <a:pt x="38" y="66"/>
                </a:cubicBezTo>
                <a:cubicBezTo>
                  <a:pt x="39" y="66"/>
                  <a:pt x="39" y="66"/>
                  <a:pt x="39" y="66"/>
                </a:cubicBezTo>
                <a:cubicBezTo>
                  <a:pt x="4" y="147"/>
                  <a:pt x="4" y="147"/>
                  <a:pt x="4" y="147"/>
                </a:cubicBezTo>
                <a:cubicBezTo>
                  <a:pt x="3" y="148"/>
                  <a:pt x="3" y="148"/>
                  <a:pt x="2" y="149"/>
                </a:cubicBezTo>
                <a:cubicBezTo>
                  <a:pt x="2" y="150"/>
                  <a:pt x="1" y="151"/>
                  <a:pt x="1" y="152"/>
                </a:cubicBezTo>
                <a:cubicBezTo>
                  <a:pt x="1" y="153"/>
                  <a:pt x="1" y="153"/>
                  <a:pt x="1" y="153"/>
                </a:cubicBezTo>
                <a:cubicBezTo>
                  <a:pt x="1" y="153"/>
                  <a:pt x="1" y="153"/>
                  <a:pt x="1" y="153"/>
                </a:cubicBezTo>
                <a:cubicBezTo>
                  <a:pt x="0" y="164"/>
                  <a:pt x="24" y="173"/>
                  <a:pt x="59" y="173"/>
                </a:cubicBezTo>
                <a:cubicBezTo>
                  <a:pt x="94" y="173"/>
                  <a:pt x="117" y="164"/>
                  <a:pt x="116" y="153"/>
                </a:cubicBezTo>
                <a:cubicBezTo>
                  <a:pt x="116" y="153"/>
                  <a:pt x="116" y="153"/>
                  <a:pt x="116" y="153"/>
                </a:cubicBezTo>
                <a:lnTo>
                  <a:pt x="116" y="152"/>
                </a:lnTo>
                <a:close/>
                <a:moveTo>
                  <a:pt x="34" y="15"/>
                </a:moveTo>
                <a:cubicBezTo>
                  <a:pt x="34" y="11"/>
                  <a:pt x="45" y="8"/>
                  <a:pt x="59" y="8"/>
                </a:cubicBezTo>
                <a:cubicBezTo>
                  <a:pt x="72" y="8"/>
                  <a:pt x="83" y="11"/>
                  <a:pt x="83" y="15"/>
                </a:cubicBezTo>
                <a:cubicBezTo>
                  <a:pt x="83" y="18"/>
                  <a:pt x="72" y="21"/>
                  <a:pt x="59" y="21"/>
                </a:cubicBezTo>
                <a:cubicBezTo>
                  <a:pt x="45" y="21"/>
                  <a:pt x="34" y="18"/>
                  <a:pt x="34" y="15"/>
                </a:cubicBezTo>
                <a:close/>
                <a:moveTo>
                  <a:pt x="104" y="149"/>
                </a:moveTo>
                <a:cubicBezTo>
                  <a:pt x="105" y="158"/>
                  <a:pt x="86" y="165"/>
                  <a:pt x="59" y="165"/>
                </a:cubicBezTo>
                <a:cubicBezTo>
                  <a:pt x="31" y="165"/>
                  <a:pt x="13" y="158"/>
                  <a:pt x="13" y="149"/>
                </a:cubicBezTo>
                <a:cubicBezTo>
                  <a:pt x="13" y="149"/>
                  <a:pt x="13" y="149"/>
                  <a:pt x="13" y="149"/>
                </a:cubicBezTo>
                <a:cubicBezTo>
                  <a:pt x="13" y="149"/>
                  <a:pt x="13" y="149"/>
                  <a:pt x="13" y="149"/>
                </a:cubicBezTo>
                <a:cubicBezTo>
                  <a:pt x="13" y="148"/>
                  <a:pt x="14" y="147"/>
                  <a:pt x="14" y="146"/>
                </a:cubicBezTo>
                <a:cubicBezTo>
                  <a:pt x="14" y="145"/>
                  <a:pt x="15" y="145"/>
                  <a:pt x="15" y="144"/>
                </a:cubicBezTo>
                <a:cubicBezTo>
                  <a:pt x="46" y="71"/>
                  <a:pt x="46" y="71"/>
                  <a:pt x="46" y="71"/>
                </a:cubicBezTo>
                <a:cubicBezTo>
                  <a:pt x="46" y="32"/>
                  <a:pt x="46" y="32"/>
                  <a:pt x="46" y="32"/>
                </a:cubicBezTo>
                <a:cubicBezTo>
                  <a:pt x="50" y="33"/>
                  <a:pt x="54" y="33"/>
                  <a:pt x="59" y="33"/>
                </a:cubicBezTo>
                <a:cubicBezTo>
                  <a:pt x="63" y="33"/>
                  <a:pt x="67" y="33"/>
                  <a:pt x="71" y="32"/>
                </a:cubicBezTo>
                <a:cubicBezTo>
                  <a:pt x="71" y="71"/>
                  <a:pt x="71" y="71"/>
                  <a:pt x="71" y="71"/>
                </a:cubicBezTo>
                <a:cubicBezTo>
                  <a:pt x="102" y="144"/>
                  <a:pt x="102" y="144"/>
                  <a:pt x="102" y="144"/>
                </a:cubicBezTo>
                <a:cubicBezTo>
                  <a:pt x="103" y="145"/>
                  <a:pt x="103" y="145"/>
                  <a:pt x="103" y="146"/>
                </a:cubicBezTo>
                <a:cubicBezTo>
                  <a:pt x="104" y="147"/>
                  <a:pt x="104" y="148"/>
                  <a:pt x="104" y="149"/>
                </a:cubicBezTo>
                <a:cubicBezTo>
                  <a:pt x="104" y="149"/>
                  <a:pt x="104" y="149"/>
                  <a:pt x="104" y="14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6" name="Freeform 75"/>
          <p:cNvSpPr>
            <a:spLocks noEditPoints="1"/>
          </p:cNvSpPr>
          <p:nvPr/>
        </p:nvSpPr>
        <p:spPr bwMode="auto">
          <a:xfrm>
            <a:off x="3717969" y="3512352"/>
            <a:ext cx="338360" cy="416761"/>
          </a:xfrm>
          <a:custGeom>
            <a:avLst/>
            <a:gdLst>
              <a:gd name="T0" fmla="*/ 96 w 124"/>
              <a:gd name="T1" fmla="*/ 4 h 153"/>
              <a:gd name="T2" fmla="*/ 83 w 124"/>
              <a:gd name="T3" fmla="*/ 10 h 153"/>
              <a:gd name="T4" fmla="*/ 77 w 124"/>
              <a:gd name="T5" fmla="*/ 20 h 153"/>
              <a:gd name="T6" fmla="*/ 97 w 124"/>
              <a:gd name="T7" fmla="*/ 94 h 153"/>
              <a:gd name="T8" fmla="*/ 23 w 124"/>
              <a:gd name="T9" fmla="*/ 113 h 153"/>
              <a:gd name="T10" fmla="*/ 17 w 124"/>
              <a:gd name="T11" fmla="*/ 124 h 153"/>
              <a:gd name="T12" fmla="*/ 19 w 124"/>
              <a:gd name="T13" fmla="*/ 138 h 153"/>
              <a:gd name="T14" fmla="*/ 42 w 124"/>
              <a:gd name="T15" fmla="*/ 132 h 153"/>
              <a:gd name="T16" fmla="*/ 17 w 124"/>
              <a:gd name="T17" fmla="*/ 145 h 153"/>
              <a:gd name="T18" fmla="*/ 17 w 124"/>
              <a:gd name="T19" fmla="*/ 153 h 153"/>
              <a:gd name="T20" fmla="*/ 87 w 124"/>
              <a:gd name="T21" fmla="*/ 149 h 153"/>
              <a:gd name="T22" fmla="*/ 59 w 124"/>
              <a:gd name="T23" fmla="*/ 145 h 153"/>
              <a:gd name="T24" fmla="*/ 107 w 124"/>
              <a:gd name="T25" fmla="*/ 100 h 153"/>
              <a:gd name="T26" fmla="*/ 25 w 124"/>
              <a:gd name="T27" fmla="*/ 104 h 153"/>
              <a:gd name="T28" fmla="*/ 28 w 124"/>
              <a:gd name="T29" fmla="*/ 106 h 153"/>
              <a:gd name="T30" fmla="*/ 31 w 124"/>
              <a:gd name="T31" fmla="*/ 107 h 153"/>
              <a:gd name="T32" fmla="*/ 88 w 124"/>
              <a:gd name="T33" fmla="*/ 92 h 153"/>
              <a:gd name="T34" fmla="*/ 91 w 124"/>
              <a:gd name="T35" fmla="*/ 86 h 153"/>
              <a:gd name="T36" fmla="*/ 76 w 124"/>
              <a:gd name="T37" fmla="*/ 29 h 153"/>
              <a:gd name="T38" fmla="*/ 70 w 124"/>
              <a:gd name="T39" fmla="*/ 26 h 153"/>
              <a:gd name="T40" fmla="*/ 13 w 124"/>
              <a:gd name="T41" fmla="*/ 41 h 153"/>
              <a:gd name="T42" fmla="*/ 10 w 124"/>
              <a:gd name="T43" fmla="*/ 47 h 153"/>
              <a:gd name="T44" fmla="*/ 17 w 124"/>
              <a:gd name="T45" fmla="*/ 85 h 153"/>
              <a:gd name="T46" fmla="*/ 18 w 124"/>
              <a:gd name="T47" fmla="*/ 76 h 153"/>
              <a:gd name="T48" fmla="*/ 28 w 124"/>
              <a:gd name="T49" fmla="*/ 98 h 153"/>
              <a:gd name="T50" fmla="*/ 25 w 124"/>
              <a:gd name="T51" fmla="*/ 78 h 153"/>
              <a:gd name="T52" fmla="*/ 28 w 124"/>
              <a:gd name="T53" fmla="*/ 98 h 153"/>
              <a:gd name="T54" fmla="*/ 58 w 124"/>
              <a:gd name="T55" fmla="*/ 89 h 153"/>
              <a:gd name="T56" fmla="*/ 52 w 124"/>
              <a:gd name="T57" fmla="*/ 72 h 153"/>
              <a:gd name="T58" fmla="*/ 55 w 124"/>
              <a:gd name="T59" fmla="*/ 66 h 153"/>
              <a:gd name="T60" fmla="*/ 74 w 124"/>
              <a:gd name="T61" fmla="*/ 62 h 153"/>
              <a:gd name="T62" fmla="*/ 55 w 124"/>
              <a:gd name="T63" fmla="*/ 66 h 153"/>
              <a:gd name="T64" fmla="*/ 35 w 124"/>
              <a:gd name="T65" fmla="*/ 54 h 153"/>
              <a:gd name="T66" fmla="*/ 55 w 124"/>
              <a:gd name="T67" fmla="*/ 53 h 153"/>
              <a:gd name="T68" fmla="*/ 46 w 124"/>
              <a:gd name="T69" fmla="*/ 68 h 153"/>
              <a:gd name="T70" fmla="*/ 27 w 124"/>
              <a:gd name="T71" fmla="*/ 71 h 153"/>
              <a:gd name="T72" fmla="*/ 46 w 124"/>
              <a:gd name="T73" fmla="*/ 68 h 153"/>
              <a:gd name="T74" fmla="*/ 34 w 124"/>
              <a:gd name="T75" fmla="*/ 101 h 153"/>
              <a:gd name="T76" fmla="*/ 53 w 124"/>
              <a:gd name="T77" fmla="*/ 94 h 153"/>
              <a:gd name="T78" fmla="*/ 52 w 124"/>
              <a:gd name="T79" fmla="*/ 105 h 153"/>
              <a:gd name="T80" fmla="*/ 62 w 124"/>
              <a:gd name="T81" fmla="*/ 103 h 153"/>
              <a:gd name="T82" fmla="*/ 68 w 124"/>
              <a:gd name="T83" fmla="*/ 100 h 153"/>
              <a:gd name="T84" fmla="*/ 73 w 124"/>
              <a:gd name="T85" fmla="*/ 84 h 153"/>
              <a:gd name="T86" fmla="*/ 68 w 124"/>
              <a:gd name="T87" fmla="*/ 100 h 153"/>
              <a:gd name="T88" fmla="*/ 88 w 124"/>
              <a:gd name="T89" fmla="*/ 59 h 153"/>
              <a:gd name="T90" fmla="*/ 84 w 124"/>
              <a:gd name="T91" fmla="*/ 49 h 153"/>
              <a:gd name="T92" fmla="*/ 85 w 124"/>
              <a:gd name="T93" fmla="*/ 83 h 153"/>
              <a:gd name="T94" fmla="*/ 81 w 124"/>
              <a:gd name="T95" fmla="*/ 64 h 153"/>
              <a:gd name="T96" fmla="*/ 72 w 124"/>
              <a:gd name="T97" fmla="*/ 36 h 153"/>
              <a:gd name="T98" fmla="*/ 76 w 124"/>
              <a:gd name="T99" fmla="*/ 56 h 153"/>
              <a:gd name="T100" fmla="*/ 72 w 124"/>
              <a:gd name="T101" fmla="*/ 36 h 153"/>
              <a:gd name="T102" fmla="*/ 66 w 124"/>
              <a:gd name="T103" fmla="*/ 32 h 153"/>
              <a:gd name="T104" fmla="*/ 47 w 124"/>
              <a:gd name="T105" fmla="*/ 39 h 153"/>
              <a:gd name="T106" fmla="*/ 49 w 124"/>
              <a:gd name="T107" fmla="*/ 29 h 153"/>
              <a:gd name="T108" fmla="*/ 39 w 124"/>
              <a:gd name="T109" fmla="*/ 31 h 153"/>
              <a:gd name="T110" fmla="*/ 33 w 124"/>
              <a:gd name="T111" fmla="*/ 33 h 153"/>
              <a:gd name="T112" fmla="*/ 28 w 124"/>
              <a:gd name="T113" fmla="*/ 50 h 153"/>
              <a:gd name="T114" fmla="*/ 33 w 124"/>
              <a:gd name="T115" fmla="*/ 33 h 153"/>
              <a:gd name="T116" fmla="*/ 25 w 124"/>
              <a:gd name="T117" fmla="*/ 56 h 153"/>
              <a:gd name="T118" fmla="*/ 12 w 124"/>
              <a:gd name="T119" fmla="*/ 68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24" h="153">
                <a:moveTo>
                  <a:pt x="90" y="14"/>
                </a:moveTo>
                <a:cubicBezTo>
                  <a:pt x="96" y="4"/>
                  <a:pt x="96" y="4"/>
                  <a:pt x="96" y="4"/>
                </a:cubicBezTo>
                <a:cubicBezTo>
                  <a:pt x="89" y="0"/>
                  <a:pt x="89" y="0"/>
                  <a:pt x="89" y="0"/>
                </a:cubicBezTo>
                <a:cubicBezTo>
                  <a:pt x="83" y="10"/>
                  <a:pt x="83" y="10"/>
                  <a:pt x="83" y="10"/>
                </a:cubicBezTo>
                <a:cubicBezTo>
                  <a:pt x="83" y="10"/>
                  <a:pt x="83" y="10"/>
                  <a:pt x="83" y="10"/>
                </a:cubicBezTo>
                <a:cubicBezTo>
                  <a:pt x="77" y="20"/>
                  <a:pt x="77" y="20"/>
                  <a:pt x="77" y="20"/>
                </a:cubicBezTo>
                <a:cubicBezTo>
                  <a:pt x="77" y="20"/>
                  <a:pt x="77" y="20"/>
                  <a:pt x="77" y="20"/>
                </a:cubicBezTo>
                <a:cubicBezTo>
                  <a:pt x="103" y="35"/>
                  <a:pt x="111" y="68"/>
                  <a:pt x="97" y="94"/>
                </a:cubicBezTo>
                <a:cubicBezTo>
                  <a:pt x="82" y="119"/>
                  <a:pt x="49" y="128"/>
                  <a:pt x="24" y="113"/>
                </a:cubicBezTo>
                <a:cubicBezTo>
                  <a:pt x="24" y="113"/>
                  <a:pt x="24" y="113"/>
                  <a:pt x="23" y="113"/>
                </a:cubicBezTo>
                <a:cubicBezTo>
                  <a:pt x="17" y="124"/>
                  <a:pt x="17" y="124"/>
                  <a:pt x="17" y="124"/>
                </a:cubicBezTo>
                <a:cubicBezTo>
                  <a:pt x="17" y="124"/>
                  <a:pt x="17" y="124"/>
                  <a:pt x="17" y="124"/>
                </a:cubicBezTo>
                <a:cubicBezTo>
                  <a:pt x="12" y="133"/>
                  <a:pt x="12" y="133"/>
                  <a:pt x="12" y="133"/>
                </a:cubicBezTo>
                <a:cubicBezTo>
                  <a:pt x="19" y="138"/>
                  <a:pt x="19" y="138"/>
                  <a:pt x="19" y="138"/>
                </a:cubicBezTo>
                <a:cubicBezTo>
                  <a:pt x="25" y="127"/>
                  <a:pt x="25" y="127"/>
                  <a:pt x="25" y="127"/>
                </a:cubicBezTo>
                <a:cubicBezTo>
                  <a:pt x="30" y="130"/>
                  <a:pt x="36" y="131"/>
                  <a:pt x="42" y="132"/>
                </a:cubicBezTo>
                <a:cubicBezTo>
                  <a:pt x="42" y="145"/>
                  <a:pt x="42" y="145"/>
                  <a:pt x="42" y="145"/>
                </a:cubicBezTo>
                <a:cubicBezTo>
                  <a:pt x="17" y="145"/>
                  <a:pt x="17" y="145"/>
                  <a:pt x="17" y="145"/>
                </a:cubicBezTo>
                <a:cubicBezTo>
                  <a:pt x="15" y="145"/>
                  <a:pt x="13" y="147"/>
                  <a:pt x="13" y="149"/>
                </a:cubicBezTo>
                <a:cubicBezTo>
                  <a:pt x="13" y="151"/>
                  <a:pt x="15" y="153"/>
                  <a:pt x="17" y="153"/>
                </a:cubicBezTo>
                <a:cubicBezTo>
                  <a:pt x="83" y="153"/>
                  <a:pt x="83" y="153"/>
                  <a:pt x="83" y="153"/>
                </a:cubicBezTo>
                <a:cubicBezTo>
                  <a:pt x="86" y="153"/>
                  <a:pt x="87" y="151"/>
                  <a:pt x="87" y="149"/>
                </a:cubicBezTo>
                <a:cubicBezTo>
                  <a:pt x="87" y="147"/>
                  <a:pt x="86" y="145"/>
                  <a:pt x="83" y="145"/>
                </a:cubicBezTo>
                <a:cubicBezTo>
                  <a:pt x="59" y="145"/>
                  <a:pt x="59" y="145"/>
                  <a:pt x="59" y="145"/>
                </a:cubicBezTo>
                <a:cubicBezTo>
                  <a:pt x="59" y="132"/>
                  <a:pt x="59" y="132"/>
                  <a:pt x="59" y="132"/>
                </a:cubicBezTo>
                <a:cubicBezTo>
                  <a:pt x="78" y="130"/>
                  <a:pt x="97" y="118"/>
                  <a:pt x="107" y="100"/>
                </a:cubicBezTo>
                <a:cubicBezTo>
                  <a:pt x="124" y="71"/>
                  <a:pt x="116" y="34"/>
                  <a:pt x="90" y="14"/>
                </a:cubicBezTo>
                <a:close/>
                <a:moveTo>
                  <a:pt x="25" y="104"/>
                </a:moveTo>
                <a:cubicBezTo>
                  <a:pt x="25" y="104"/>
                  <a:pt x="25" y="104"/>
                  <a:pt x="25" y="104"/>
                </a:cubicBezTo>
                <a:cubicBezTo>
                  <a:pt x="28" y="106"/>
                  <a:pt x="28" y="106"/>
                  <a:pt x="28" y="106"/>
                </a:cubicBezTo>
                <a:cubicBezTo>
                  <a:pt x="31" y="108"/>
                  <a:pt x="31" y="108"/>
                  <a:pt x="31" y="108"/>
                </a:cubicBezTo>
                <a:cubicBezTo>
                  <a:pt x="31" y="107"/>
                  <a:pt x="31" y="107"/>
                  <a:pt x="31" y="107"/>
                </a:cubicBezTo>
                <a:cubicBezTo>
                  <a:pt x="51" y="117"/>
                  <a:pt x="75" y="111"/>
                  <a:pt x="88" y="92"/>
                </a:cubicBezTo>
                <a:cubicBezTo>
                  <a:pt x="88" y="92"/>
                  <a:pt x="88" y="92"/>
                  <a:pt x="88" y="92"/>
                </a:cubicBezTo>
                <a:cubicBezTo>
                  <a:pt x="91" y="86"/>
                  <a:pt x="91" y="86"/>
                  <a:pt x="91" y="86"/>
                </a:cubicBezTo>
                <a:cubicBezTo>
                  <a:pt x="91" y="86"/>
                  <a:pt x="91" y="86"/>
                  <a:pt x="91" y="86"/>
                </a:cubicBezTo>
                <a:cubicBezTo>
                  <a:pt x="101" y="66"/>
                  <a:pt x="94" y="42"/>
                  <a:pt x="76" y="30"/>
                </a:cubicBezTo>
                <a:cubicBezTo>
                  <a:pt x="76" y="29"/>
                  <a:pt x="76" y="29"/>
                  <a:pt x="76" y="29"/>
                </a:cubicBezTo>
                <a:cubicBezTo>
                  <a:pt x="70" y="26"/>
                  <a:pt x="70" y="26"/>
                  <a:pt x="70" y="26"/>
                </a:cubicBezTo>
                <a:cubicBezTo>
                  <a:pt x="70" y="26"/>
                  <a:pt x="70" y="26"/>
                  <a:pt x="70" y="26"/>
                </a:cubicBezTo>
                <a:cubicBezTo>
                  <a:pt x="50" y="17"/>
                  <a:pt x="26" y="23"/>
                  <a:pt x="13" y="41"/>
                </a:cubicBezTo>
                <a:cubicBezTo>
                  <a:pt x="13" y="41"/>
                  <a:pt x="13" y="41"/>
                  <a:pt x="13" y="41"/>
                </a:cubicBezTo>
                <a:cubicBezTo>
                  <a:pt x="9" y="47"/>
                  <a:pt x="9" y="47"/>
                  <a:pt x="9" y="47"/>
                </a:cubicBezTo>
                <a:cubicBezTo>
                  <a:pt x="10" y="47"/>
                  <a:pt x="10" y="47"/>
                  <a:pt x="10" y="47"/>
                </a:cubicBezTo>
                <a:cubicBezTo>
                  <a:pt x="0" y="67"/>
                  <a:pt x="7" y="91"/>
                  <a:pt x="25" y="104"/>
                </a:cubicBezTo>
                <a:close/>
                <a:moveTo>
                  <a:pt x="17" y="85"/>
                </a:moveTo>
                <a:cubicBezTo>
                  <a:pt x="15" y="82"/>
                  <a:pt x="14" y="78"/>
                  <a:pt x="13" y="75"/>
                </a:cubicBezTo>
                <a:cubicBezTo>
                  <a:pt x="15" y="75"/>
                  <a:pt x="17" y="76"/>
                  <a:pt x="18" y="76"/>
                </a:cubicBezTo>
                <a:cubicBezTo>
                  <a:pt x="18" y="79"/>
                  <a:pt x="17" y="82"/>
                  <a:pt x="17" y="85"/>
                </a:cubicBezTo>
                <a:close/>
                <a:moveTo>
                  <a:pt x="28" y="98"/>
                </a:moveTo>
                <a:cubicBezTo>
                  <a:pt x="27" y="96"/>
                  <a:pt x="25" y="95"/>
                  <a:pt x="23" y="94"/>
                </a:cubicBezTo>
                <a:cubicBezTo>
                  <a:pt x="23" y="88"/>
                  <a:pt x="24" y="83"/>
                  <a:pt x="25" y="78"/>
                </a:cubicBezTo>
                <a:cubicBezTo>
                  <a:pt x="29" y="79"/>
                  <a:pt x="33" y="81"/>
                  <a:pt x="37" y="83"/>
                </a:cubicBezTo>
                <a:lnTo>
                  <a:pt x="28" y="98"/>
                </a:lnTo>
                <a:close/>
                <a:moveTo>
                  <a:pt x="66" y="80"/>
                </a:moveTo>
                <a:cubicBezTo>
                  <a:pt x="64" y="83"/>
                  <a:pt x="61" y="86"/>
                  <a:pt x="58" y="89"/>
                </a:cubicBezTo>
                <a:cubicBezTo>
                  <a:pt x="54" y="86"/>
                  <a:pt x="50" y="83"/>
                  <a:pt x="46" y="81"/>
                </a:cubicBezTo>
                <a:cubicBezTo>
                  <a:pt x="52" y="72"/>
                  <a:pt x="52" y="72"/>
                  <a:pt x="52" y="72"/>
                </a:cubicBezTo>
                <a:lnTo>
                  <a:pt x="66" y="80"/>
                </a:lnTo>
                <a:close/>
                <a:moveTo>
                  <a:pt x="55" y="66"/>
                </a:moveTo>
                <a:cubicBezTo>
                  <a:pt x="61" y="56"/>
                  <a:pt x="61" y="56"/>
                  <a:pt x="61" y="56"/>
                </a:cubicBezTo>
                <a:cubicBezTo>
                  <a:pt x="65" y="58"/>
                  <a:pt x="70" y="60"/>
                  <a:pt x="74" y="62"/>
                </a:cubicBezTo>
                <a:cubicBezTo>
                  <a:pt x="73" y="66"/>
                  <a:pt x="71" y="70"/>
                  <a:pt x="69" y="74"/>
                </a:cubicBezTo>
                <a:lnTo>
                  <a:pt x="55" y="66"/>
                </a:lnTo>
                <a:close/>
                <a:moveTo>
                  <a:pt x="49" y="62"/>
                </a:moveTo>
                <a:cubicBezTo>
                  <a:pt x="35" y="54"/>
                  <a:pt x="35" y="54"/>
                  <a:pt x="35" y="54"/>
                </a:cubicBezTo>
                <a:cubicBezTo>
                  <a:pt x="37" y="50"/>
                  <a:pt x="40" y="47"/>
                  <a:pt x="43" y="44"/>
                </a:cubicBezTo>
                <a:cubicBezTo>
                  <a:pt x="46" y="47"/>
                  <a:pt x="50" y="50"/>
                  <a:pt x="55" y="53"/>
                </a:cubicBezTo>
                <a:lnTo>
                  <a:pt x="49" y="62"/>
                </a:lnTo>
                <a:close/>
                <a:moveTo>
                  <a:pt x="46" y="68"/>
                </a:moveTo>
                <a:cubicBezTo>
                  <a:pt x="40" y="77"/>
                  <a:pt x="40" y="77"/>
                  <a:pt x="40" y="77"/>
                </a:cubicBezTo>
                <a:cubicBezTo>
                  <a:pt x="36" y="75"/>
                  <a:pt x="32" y="73"/>
                  <a:pt x="27" y="71"/>
                </a:cubicBezTo>
                <a:cubicBezTo>
                  <a:pt x="28" y="67"/>
                  <a:pt x="29" y="63"/>
                  <a:pt x="31" y="60"/>
                </a:cubicBezTo>
                <a:lnTo>
                  <a:pt x="46" y="68"/>
                </a:lnTo>
                <a:close/>
                <a:moveTo>
                  <a:pt x="41" y="104"/>
                </a:moveTo>
                <a:cubicBezTo>
                  <a:pt x="38" y="103"/>
                  <a:pt x="36" y="102"/>
                  <a:pt x="34" y="101"/>
                </a:cubicBezTo>
                <a:cubicBezTo>
                  <a:pt x="43" y="87"/>
                  <a:pt x="43" y="87"/>
                  <a:pt x="43" y="87"/>
                </a:cubicBezTo>
                <a:cubicBezTo>
                  <a:pt x="47" y="89"/>
                  <a:pt x="50" y="91"/>
                  <a:pt x="53" y="94"/>
                </a:cubicBezTo>
                <a:cubicBezTo>
                  <a:pt x="50" y="98"/>
                  <a:pt x="45" y="101"/>
                  <a:pt x="41" y="104"/>
                </a:cubicBezTo>
                <a:close/>
                <a:moveTo>
                  <a:pt x="52" y="105"/>
                </a:moveTo>
                <a:cubicBezTo>
                  <a:pt x="54" y="103"/>
                  <a:pt x="56" y="101"/>
                  <a:pt x="58" y="99"/>
                </a:cubicBezTo>
                <a:cubicBezTo>
                  <a:pt x="60" y="100"/>
                  <a:pt x="61" y="102"/>
                  <a:pt x="62" y="103"/>
                </a:cubicBezTo>
                <a:cubicBezTo>
                  <a:pt x="59" y="104"/>
                  <a:pt x="55" y="105"/>
                  <a:pt x="52" y="105"/>
                </a:cubicBezTo>
                <a:close/>
                <a:moveTo>
                  <a:pt x="68" y="100"/>
                </a:moveTo>
                <a:cubicBezTo>
                  <a:pt x="67" y="98"/>
                  <a:pt x="65" y="97"/>
                  <a:pt x="63" y="95"/>
                </a:cubicBezTo>
                <a:cubicBezTo>
                  <a:pt x="67" y="91"/>
                  <a:pt x="70" y="88"/>
                  <a:pt x="73" y="84"/>
                </a:cubicBezTo>
                <a:cubicBezTo>
                  <a:pt x="82" y="89"/>
                  <a:pt x="82" y="89"/>
                  <a:pt x="82" y="89"/>
                </a:cubicBezTo>
                <a:cubicBezTo>
                  <a:pt x="78" y="94"/>
                  <a:pt x="73" y="98"/>
                  <a:pt x="68" y="100"/>
                </a:cubicBezTo>
                <a:close/>
                <a:moveTo>
                  <a:pt x="84" y="49"/>
                </a:moveTo>
                <a:cubicBezTo>
                  <a:pt x="86" y="52"/>
                  <a:pt x="87" y="55"/>
                  <a:pt x="88" y="59"/>
                </a:cubicBezTo>
                <a:cubicBezTo>
                  <a:pt x="86" y="59"/>
                  <a:pt x="84" y="58"/>
                  <a:pt x="83" y="57"/>
                </a:cubicBezTo>
                <a:cubicBezTo>
                  <a:pt x="83" y="55"/>
                  <a:pt x="84" y="52"/>
                  <a:pt x="84" y="49"/>
                </a:cubicBezTo>
                <a:close/>
                <a:moveTo>
                  <a:pt x="88" y="66"/>
                </a:moveTo>
                <a:cubicBezTo>
                  <a:pt x="89" y="71"/>
                  <a:pt x="88" y="77"/>
                  <a:pt x="85" y="83"/>
                </a:cubicBezTo>
                <a:cubicBezTo>
                  <a:pt x="76" y="78"/>
                  <a:pt x="76" y="78"/>
                  <a:pt x="76" y="78"/>
                </a:cubicBezTo>
                <a:cubicBezTo>
                  <a:pt x="78" y="73"/>
                  <a:pt x="80" y="69"/>
                  <a:pt x="81" y="64"/>
                </a:cubicBezTo>
                <a:cubicBezTo>
                  <a:pt x="84" y="64"/>
                  <a:pt x="86" y="65"/>
                  <a:pt x="88" y="66"/>
                </a:cubicBezTo>
                <a:close/>
                <a:moveTo>
                  <a:pt x="72" y="36"/>
                </a:moveTo>
                <a:cubicBezTo>
                  <a:pt x="74" y="37"/>
                  <a:pt x="76" y="38"/>
                  <a:pt x="77" y="40"/>
                </a:cubicBezTo>
                <a:cubicBezTo>
                  <a:pt x="77" y="45"/>
                  <a:pt x="77" y="51"/>
                  <a:pt x="76" y="56"/>
                </a:cubicBezTo>
                <a:cubicBezTo>
                  <a:pt x="72" y="54"/>
                  <a:pt x="68" y="52"/>
                  <a:pt x="64" y="50"/>
                </a:cubicBezTo>
                <a:lnTo>
                  <a:pt x="72" y="36"/>
                </a:lnTo>
                <a:close/>
                <a:moveTo>
                  <a:pt x="60" y="30"/>
                </a:moveTo>
                <a:cubicBezTo>
                  <a:pt x="62" y="31"/>
                  <a:pt x="64" y="31"/>
                  <a:pt x="66" y="32"/>
                </a:cubicBezTo>
                <a:cubicBezTo>
                  <a:pt x="58" y="47"/>
                  <a:pt x="58" y="47"/>
                  <a:pt x="58" y="47"/>
                </a:cubicBezTo>
                <a:cubicBezTo>
                  <a:pt x="54" y="44"/>
                  <a:pt x="51" y="42"/>
                  <a:pt x="47" y="39"/>
                </a:cubicBezTo>
                <a:cubicBezTo>
                  <a:pt x="51" y="36"/>
                  <a:pt x="56" y="33"/>
                  <a:pt x="60" y="30"/>
                </a:cubicBezTo>
                <a:close/>
                <a:moveTo>
                  <a:pt x="49" y="29"/>
                </a:moveTo>
                <a:cubicBezTo>
                  <a:pt x="47" y="30"/>
                  <a:pt x="44" y="32"/>
                  <a:pt x="42" y="34"/>
                </a:cubicBezTo>
                <a:cubicBezTo>
                  <a:pt x="41" y="33"/>
                  <a:pt x="40" y="32"/>
                  <a:pt x="39" y="31"/>
                </a:cubicBezTo>
                <a:cubicBezTo>
                  <a:pt x="42" y="30"/>
                  <a:pt x="46" y="29"/>
                  <a:pt x="49" y="29"/>
                </a:cubicBezTo>
                <a:close/>
                <a:moveTo>
                  <a:pt x="33" y="33"/>
                </a:moveTo>
                <a:cubicBezTo>
                  <a:pt x="34" y="35"/>
                  <a:pt x="36" y="37"/>
                  <a:pt x="38" y="38"/>
                </a:cubicBezTo>
                <a:cubicBezTo>
                  <a:pt x="34" y="42"/>
                  <a:pt x="31" y="46"/>
                  <a:pt x="28" y="50"/>
                </a:cubicBezTo>
                <a:cubicBezTo>
                  <a:pt x="19" y="45"/>
                  <a:pt x="19" y="45"/>
                  <a:pt x="19" y="45"/>
                </a:cubicBezTo>
                <a:cubicBezTo>
                  <a:pt x="23" y="40"/>
                  <a:pt x="27" y="36"/>
                  <a:pt x="33" y="33"/>
                </a:cubicBezTo>
                <a:close/>
                <a:moveTo>
                  <a:pt x="16" y="51"/>
                </a:moveTo>
                <a:cubicBezTo>
                  <a:pt x="25" y="56"/>
                  <a:pt x="25" y="56"/>
                  <a:pt x="25" y="56"/>
                </a:cubicBezTo>
                <a:cubicBezTo>
                  <a:pt x="23" y="60"/>
                  <a:pt x="21" y="65"/>
                  <a:pt x="20" y="70"/>
                </a:cubicBezTo>
                <a:cubicBezTo>
                  <a:pt x="17" y="69"/>
                  <a:pt x="15" y="68"/>
                  <a:pt x="12" y="68"/>
                </a:cubicBezTo>
                <a:cubicBezTo>
                  <a:pt x="12" y="62"/>
                  <a:pt x="13" y="56"/>
                  <a:pt x="16" y="5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7" name="Freeform 77"/>
          <p:cNvSpPr>
            <a:spLocks noEditPoints="1"/>
          </p:cNvSpPr>
          <p:nvPr/>
        </p:nvSpPr>
        <p:spPr bwMode="auto">
          <a:xfrm>
            <a:off x="4301862" y="1857462"/>
            <a:ext cx="399525" cy="401574"/>
          </a:xfrm>
          <a:custGeom>
            <a:avLst/>
            <a:gdLst>
              <a:gd name="T0" fmla="*/ 70 w 148"/>
              <a:gd name="T1" fmla="*/ 71 h 148"/>
              <a:gd name="T2" fmla="*/ 70 w 148"/>
              <a:gd name="T3" fmla="*/ 78 h 148"/>
              <a:gd name="T4" fmla="*/ 77 w 148"/>
              <a:gd name="T5" fmla="*/ 78 h 148"/>
              <a:gd name="T6" fmla="*/ 77 w 148"/>
              <a:gd name="T7" fmla="*/ 71 h 148"/>
              <a:gd name="T8" fmla="*/ 70 w 148"/>
              <a:gd name="T9" fmla="*/ 71 h 148"/>
              <a:gd name="T10" fmla="*/ 74 w 148"/>
              <a:gd name="T11" fmla="*/ 25 h 148"/>
              <a:gd name="T12" fmla="*/ 78 w 148"/>
              <a:gd name="T13" fmla="*/ 21 h 148"/>
              <a:gd name="T14" fmla="*/ 78 w 148"/>
              <a:gd name="T15" fmla="*/ 16 h 148"/>
              <a:gd name="T16" fmla="*/ 74 w 148"/>
              <a:gd name="T17" fmla="*/ 12 h 148"/>
              <a:gd name="T18" fmla="*/ 70 w 148"/>
              <a:gd name="T19" fmla="*/ 16 h 148"/>
              <a:gd name="T20" fmla="*/ 70 w 148"/>
              <a:gd name="T21" fmla="*/ 21 h 148"/>
              <a:gd name="T22" fmla="*/ 74 w 148"/>
              <a:gd name="T23" fmla="*/ 25 h 148"/>
              <a:gd name="T24" fmla="*/ 74 w 148"/>
              <a:gd name="T25" fmla="*/ 123 h 148"/>
              <a:gd name="T26" fmla="*/ 70 w 148"/>
              <a:gd name="T27" fmla="*/ 128 h 148"/>
              <a:gd name="T28" fmla="*/ 70 w 148"/>
              <a:gd name="T29" fmla="*/ 132 h 148"/>
              <a:gd name="T30" fmla="*/ 74 w 148"/>
              <a:gd name="T31" fmla="*/ 136 h 148"/>
              <a:gd name="T32" fmla="*/ 78 w 148"/>
              <a:gd name="T33" fmla="*/ 132 h 148"/>
              <a:gd name="T34" fmla="*/ 78 w 148"/>
              <a:gd name="T35" fmla="*/ 128 h 148"/>
              <a:gd name="T36" fmla="*/ 74 w 148"/>
              <a:gd name="T37" fmla="*/ 123 h 148"/>
              <a:gd name="T38" fmla="*/ 31 w 148"/>
              <a:gd name="T39" fmla="*/ 30 h 148"/>
              <a:gd name="T40" fmla="*/ 30 w 148"/>
              <a:gd name="T41" fmla="*/ 31 h 148"/>
              <a:gd name="T42" fmla="*/ 62 w 148"/>
              <a:gd name="T43" fmla="*/ 86 h 148"/>
              <a:gd name="T44" fmla="*/ 117 w 148"/>
              <a:gd name="T45" fmla="*/ 118 h 148"/>
              <a:gd name="T46" fmla="*/ 118 w 148"/>
              <a:gd name="T47" fmla="*/ 117 h 148"/>
              <a:gd name="T48" fmla="*/ 85 w 148"/>
              <a:gd name="T49" fmla="*/ 62 h 148"/>
              <a:gd name="T50" fmla="*/ 31 w 148"/>
              <a:gd name="T51" fmla="*/ 30 h 148"/>
              <a:gd name="T52" fmla="*/ 99 w 148"/>
              <a:gd name="T53" fmla="*/ 100 h 148"/>
              <a:gd name="T54" fmla="*/ 67 w 148"/>
              <a:gd name="T55" fmla="*/ 81 h 148"/>
              <a:gd name="T56" fmla="*/ 67 w 148"/>
              <a:gd name="T57" fmla="*/ 81 h 148"/>
              <a:gd name="T58" fmla="*/ 67 w 148"/>
              <a:gd name="T59" fmla="*/ 67 h 148"/>
              <a:gd name="T60" fmla="*/ 80 w 148"/>
              <a:gd name="T61" fmla="*/ 67 h 148"/>
              <a:gd name="T62" fmla="*/ 81 w 148"/>
              <a:gd name="T63" fmla="*/ 67 h 148"/>
              <a:gd name="T64" fmla="*/ 100 w 148"/>
              <a:gd name="T65" fmla="*/ 100 h 148"/>
              <a:gd name="T66" fmla="*/ 99 w 148"/>
              <a:gd name="T67" fmla="*/ 100 h 148"/>
              <a:gd name="T68" fmla="*/ 20 w 148"/>
              <a:gd name="T69" fmla="*/ 70 h 148"/>
              <a:gd name="T70" fmla="*/ 16 w 148"/>
              <a:gd name="T71" fmla="*/ 70 h 148"/>
              <a:gd name="T72" fmla="*/ 12 w 148"/>
              <a:gd name="T73" fmla="*/ 74 h 148"/>
              <a:gd name="T74" fmla="*/ 16 w 148"/>
              <a:gd name="T75" fmla="*/ 78 h 148"/>
              <a:gd name="T76" fmla="*/ 20 w 148"/>
              <a:gd name="T77" fmla="*/ 78 h 148"/>
              <a:gd name="T78" fmla="*/ 24 w 148"/>
              <a:gd name="T79" fmla="*/ 74 h 148"/>
              <a:gd name="T80" fmla="*/ 20 w 148"/>
              <a:gd name="T81" fmla="*/ 70 h 148"/>
              <a:gd name="T82" fmla="*/ 131 w 148"/>
              <a:gd name="T83" fmla="*/ 70 h 148"/>
              <a:gd name="T84" fmla="*/ 127 w 148"/>
              <a:gd name="T85" fmla="*/ 70 h 148"/>
              <a:gd name="T86" fmla="*/ 123 w 148"/>
              <a:gd name="T87" fmla="*/ 74 h 148"/>
              <a:gd name="T88" fmla="*/ 127 w 148"/>
              <a:gd name="T89" fmla="*/ 78 h 148"/>
              <a:gd name="T90" fmla="*/ 131 w 148"/>
              <a:gd name="T91" fmla="*/ 78 h 148"/>
              <a:gd name="T92" fmla="*/ 136 w 148"/>
              <a:gd name="T93" fmla="*/ 74 h 148"/>
              <a:gd name="T94" fmla="*/ 131 w 148"/>
              <a:gd name="T95" fmla="*/ 70 h 148"/>
              <a:gd name="T96" fmla="*/ 74 w 148"/>
              <a:gd name="T97" fmla="*/ 0 h 148"/>
              <a:gd name="T98" fmla="*/ 0 w 148"/>
              <a:gd name="T99" fmla="*/ 74 h 148"/>
              <a:gd name="T100" fmla="*/ 74 w 148"/>
              <a:gd name="T101" fmla="*/ 148 h 148"/>
              <a:gd name="T102" fmla="*/ 148 w 148"/>
              <a:gd name="T103" fmla="*/ 74 h 148"/>
              <a:gd name="T104" fmla="*/ 74 w 148"/>
              <a:gd name="T105" fmla="*/ 0 h 148"/>
              <a:gd name="T106" fmla="*/ 74 w 148"/>
              <a:gd name="T107" fmla="*/ 140 h 148"/>
              <a:gd name="T108" fmla="*/ 8 w 148"/>
              <a:gd name="T109" fmla="*/ 74 h 148"/>
              <a:gd name="T110" fmla="*/ 74 w 148"/>
              <a:gd name="T111" fmla="*/ 8 h 148"/>
              <a:gd name="T112" fmla="*/ 140 w 148"/>
              <a:gd name="T113" fmla="*/ 74 h 148"/>
              <a:gd name="T114" fmla="*/ 74 w 148"/>
              <a:gd name="T115" fmla="*/ 140 h 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48" h="148">
                <a:moveTo>
                  <a:pt x="70" y="71"/>
                </a:moveTo>
                <a:cubicBezTo>
                  <a:pt x="68" y="72"/>
                  <a:pt x="68" y="76"/>
                  <a:pt x="70" y="78"/>
                </a:cubicBezTo>
                <a:cubicBezTo>
                  <a:pt x="72" y="79"/>
                  <a:pt x="75" y="79"/>
                  <a:pt x="77" y="78"/>
                </a:cubicBezTo>
                <a:cubicBezTo>
                  <a:pt x="79" y="76"/>
                  <a:pt x="79" y="72"/>
                  <a:pt x="77" y="71"/>
                </a:cubicBezTo>
                <a:cubicBezTo>
                  <a:pt x="75" y="69"/>
                  <a:pt x="72" y="69"/>
                  <a:pt x="70" y="71"/>
                </a:cubicBezTo>
                <a:close/>
                <a:moveTo>
                  <a:pt x="74" y="25"/>
                </a:moveTo>
                <a:cubicBezTo>
                  <a:pt x="76" y="25"/>
                  <a:pt x="78" y="23"/>
                  <a:pt x="78" y="21"/>
                </a:cubicBezTo>
                <a:cubicBezTo>
                  <a:pt x="78" y="16"/>
                  <a:pt x="78" y="16"/>
                  <a:pt x="78" y="16"/>
                </a:cubicBezTo>
                <a:cubicBezTo>
                  <a:pt x="78" y="14"/>
                  <a:pt x="76" y="12"/>
                  <a:pt x="74" y="12"/>
                </a:cubicBezTo>
                <a:cubicBezTo>
                  <a:pt x="72" y="12"/>
                  <a:pt x="70" y="14"/>
                  <a:pt x="70" y="16"/>
                </a:cubicBezTo>
                <a:cubicBezTo>
                  <a:pt x="70" y="21"/>
                  <a:pt x="70" y="21"/>
                  <a:pt x="70" y="21"/>
                </a:cubicBezTo>
                <a:cubicBezTo>
                  <a:pt x="70" y="23"/>
                  <a:pt x="72" y="25"/>
                  <a:pt x="74" y="25"/>
                </a:cubicBezTo>
                <a:close/>
                <a:moveTo>
                  <a:pt x="74" y="123"/>
                </a:moveTo>
                <a:cubicBezTo>
                  <a:pt x="72" y="123"/>
                  <a:pt x="70" y="125"/>
                  <a:pt x="70" y="128"/>
                </a:cubicBezTo>
                <a:cubicBezTo>
                  <a:pt x="70" y="132"/>
                  <a:pt x="70" y="132"/>
                  <a:pt x="70" y="132"/>
                </a:cubicBezTo>
                <a:cubicBezTo>
                  <a:pt x="70" y="134"/>
                  <a:pt x="72" y="136"/>
                  <a:pt x="74" y="136"/>
                </a:cubicBezTo>
                <a:cubicBezTo>
                  <a:pt x="76" y="136"/>
                  <a:pt x="78" y="134"/>
                  <a:pt x="78" y="132"/>
                </a:cubicBezTo>
                <a:cubicBezTo>
                  <a:pt x="78" y="128"/>
                  <a:pt x="78" y="128"/>
                  <a:pt x="78" y="128"/>
                </a:cubicBezTo>
                <a:cubicBezTo>
                  <a:pt x="78" y="125"/>
                  <a:pt x="76" y="123"/>
                  <a:pt x="74" y="123"/>
                </a:cubicBezTo>
                <a:close/>
                <a:moveTo>
                  <a:pt x="31" y="30"/>
                </a:moveTo>
                <a:cubicBezTo>
                  <a:pt x="30" y="31"/>
                  <a:pt x="30" y="31"/>
                  <a:pt x="30" y="31"/>
                </a:cubicBezTo>
                <a:cubicBezTo>
                  <a:pt x="62" y="86"/>
                  <a:pt x="62" y="86"/>
                  <a:pt x="62" y="86"/>
                </a:cubicBezTo>
                <a:cubicBezTo>
                  <a:pt x="117" y="118"/>
                  <a:pt x="117" y="118"/>
                  <a:pt x="117" y="118"/>
                </a:cubicBezTo>
                <a:cubicBezTo>
                  <a:pt x="118" y="117"/>
                  <a:pt x="118" y="117"/>
                  <a:pt x="118" y="117"/>
                </a:cubicBezTo>
                <a:cubicBezTo>
                  <a:pt x="85" y="62"/>
                  <a:pt x="85" y="62"/>
                  <a:pt x="85" y="62"/>
                </a:cubicBezTo>
                <a:lnTo>
                  <a:pt x="31" y="30"/>
                </a:lnTo>
                <a:close/>
                <a:moveTo>
                  <a:pt x="99" y="100"/>
                </a:moveTo>
                <a:cubicBezTo>
                  <a:pt x="67" y="81"/>
                  <a:pt x="67" y="81"/>
                  <a:pt x="67" y="81"/>
                </a:cubicBezTo>
                <a:cubicBezTo>
                  <a:pt x="67" y="81"/>
                  <a:pt x="67" y="81"/>
                  <a:pt x="67" y="81"/>
                </a:cubicBezTo>
                <a:cubicBezTo>
                  <a:pt x="64" y="77"/>
                  <a:pt x="64" y="71"/>
                  <a:pt x="67" y="67"/>
                </a:cubicBezTo>
                <a:cubicBezTo>
                  <a:pt x="71" y="64"/>
                  <a:pt x="77" y="64"/>
                  <a:pt x="80" y="67"/>
                </a:cubicBezTo>
                <a:cubicBezTo>
                  <a:pt x="81" y="67"/>
                  <a:pt x="81" y="67"/>
                  <a:pt x="81" y="67"/>
                </a:cubicBezTo>
                <a:cubicBezTo>
                  <a:pt x="100" y="100"/>
                  <a:pt x="100" y="100"/>
                  <a:pt x="100" y="100"/>
                </a:cubicBezTo>
                <a:lnTo>
                  <a:pt x="99" y="100"/>
                </a:lnTo>
                <a:close/>
                <a:moveTo>
                  <a:pt x="20" y="70"/>
                </a:moveTo>
                <a:cubicBezTo>
                  <a:pt x="16" y="70"/>
                  <a:pt x="16" y="70"/>
                  <a:pt x="16" y="70"/>
                </a:cubicBezTo>
                <a:cubicBezTo>
                  <a:pt x="14" y="70"/>
                  <a:pt x="12" y="72"/>
                  <a:pt x="12" y="74"/>
                </a:cubicBezTo>
                <a:cubicBezTo>
                  <a:pt x="12" y="76"/>
                  <a:pt x="14" y="78"/>
                  <a:pt x="16" y="78"/>
                </a:cubicBezTo>
                <a:cubicBezTo>
                  <a:pt x="20" y="78"/>
                  <a:pt x="20" y="78"/>
                  <a:pt x="20" y="78"/>
                </a:cubicBezTo>
                <a:cubicBezTo>
                  <a:pt x="23" y="78"/>
                  <a:pt x="24" y="76"/>
                  <a:pt x="24" y="74"/>
                </a:cubicBezTo>
                <a:cubicBezTo>
                  <a:pt x="24" y="72"/>
                  <a:pt x="23" y="70"/>
                  <a:pt x="20" y="70"/>
                </a:cubicBezTo>
                <a:close/>
                <a:moveTo>
                  <a:pt x="131" y="70"/>
                </a:moveTo>
                <a:cubicBezTo>
                  <a:pt x="127" y="70"/>
                  <a:pt x="127" y="70"/>
                  <a:pt x="127" y="70"/>
                </a:cubicBezTo>
                <a:cubicBezTo>
                  <a:pt x="125" y="70"/>
                  <a:pt x="123" y="72"/>
                  <a:pt x="123" y="74"/>
                </a:cubicBezTo>
                <a:cubicBezTo>
                  <a:pt x="123" y="76"/>
                  <a:pt x="125" y="78"/>
                  <a:pt x="127" y="78"/>
                </a:cubicBezTo>
                <a:cubicBezTo>
                  <a:pt x="131" y="78"/>
                  <a:pt x="131" y="78"/>
                  <a:pt x="131" y="78"/>
                </a:cubicBezTo>
                <a:cubicBezTo>
                  <a:pt x="134" y="78"/>
                  <a:pt x="136" y="76"/>
                  <a:pt x="136" y="74"/>
                </a:cubicBezTo>
                <a:cubicBezTo>
                  <a:pt x="136" y="72"/>
                  <a:pt x="134" y="70"/>
                  <a:pt x="131" y="70"/>
                </a:cubicBezTo>
                <a:close/>
                <a:moveTo>
                  <a:pt x="74" y="0"/>
                </a:moveTo>
                <a:cubicBezTo>
                  <a:pt x="33" y="0"/>
                  <a:pt x="0" y="33"/>
                  <a:pt x="0" y="74"/>
                </a:cubicBezTo>
                <a:cubicBezTo>
                  <a:pt x="0" y="115"/>
                  <a:pt x="33" y="148"/>
                  <a:pt x="74" y="148"/>
                </a:cubicBezTo>
                <a:cubicBezTo>
                  <a:pt x="115" y="148"/>
                  <a:pt x="148" y="115"/>
                  <a:pt x="148" y="74"/>
                </a:cubicBezTo>
                <a:cubicBezTo>
                  <a:pt x="148" y="33"/>
                  <a:pt x="115" y="0"/>
                  <a:pt x="74" y="0"/>
                </a:cubicBezTo>
                <a:close/>
                <a:moveTo>
                  <a:pt x="74" y="140"/>
                </a:moveTo>
                <a:cubicBezTo>
                  <a:pt x="37" y="140"/>
                  <a:pt x="8" y="110"/>
                  <a:pt x="8" y="74"/>
                </a:cubicBezTo>
                <a:cubicBezTo>
                  <a:pt x="8" y="38"/>
                  <a:pt x="37" y="8"/>
                  <a:pt x="74" y="8"/>
                </a:cubicBezTo>
                <a:cubicBezTo>
                  <a:pt x="110" y="8"/>
                  <a:pt x="140" y="38"/>
                  <a:pt x="140" y="74"/>
                </a:cubicBezTo>
                <a:cubicBezTo>
                  <a:pt x="140" y="110"/>
                  <a:pt x="110" y="140"/>
                  <a:pt x="74" y="14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8" name="Freeform 85"/>
          <p:cNvSpPr>
            <a:spLocks noEditPoints="1"/>
          </p:cNvSpPr>
          <p:nvPr/>
        </p:nvSpPr>
        <p:spPr bwMode="auto">
          <a:xfrm>
            <a:off x="4343076" y="4330941"/>
            <a:ext cx="317096" cy="442069"/>
          </a:xfrm>
          <a:custGeom>
            <a:avLst/>
            <a:gdLst>
              <a:gd name="T0" fmla="*/ 76 w 128"/>
              <a:gd name="T1" fmla="*/ 76 h 179"/>
              <a:gd name="T2" fmla="*/ 71 w 128"/>
              <a:gd name="T3" fmla="*/ 89 h 179"/>
              <a:gd name="T4" fmla="*/ 84 w 128"/>
              <a:gd name="T5" fmla="*/ 99 h 179"/>
              <a:gd name="T6" fmla="*/ 84 w 128"/>
              <a:gd name="T7" fmla="*/ 100 h 179"/>
              <a:gd name="T8" fmla="*/ 94 w 128"/>
              <a:gd name="T9" fmla="*/ 94 h 179"/>
              <a:gd name="T10" fmla="*/ 100 w 128"/>
              <a:gd name="T11" fmla="*/ 84 h 179"/>
              <a:gd name="T12" fmla="*/ 99 w 128"/>
              <a:gd name="T13" fmla="*/ 84 h 179"/>
              <a:gd name="T14" fmla="*/ 78 w 128"/>
              <a:gd name="T15" fmla="*/ 58 h 179"/>
              <a:gd name="T16" fmla="*/ 73 w 128"/>
              <a:gd name="T17" fmla="*/ 66 h 179"/>
              <a:gd name="T18" fmla="*/ 76 w 128"/>
              <a:gd name="T19" fmla="*/ 76 h 179"/>
              <a:gd name="T20" fmla="*/ 58 w 128"/>
              <a:gd name="T21" fmla="*/ 57 h 179"/>
              <a:gd name="T22" fmla="*/ 69 w 128"/>
              <a:gd name="T23" fmla="*/ 61 h 179"/>
              <a:gd name="T24" fmla="*/ 74 w 128"/>
              <a:gd name="T25" fmla="*/ 51 h 179"/>
              <a:gd name="T26" fmla="*/ 74 w 128"/>
              <a:gd name="T27" fmla="*/ 51 h 179"/>
              <a:gd name="T28" fmla="*/ 48 w 128"/>
              <a:gd name="T29" fmla="*/ 20 h 179"/>
              <a:gd name="T30" fmla="*/ 36 w 128"/>
              <a:gd name="T31" fmla="*/ 36 h 179"/>
              <a:gd name="T32" fmla="*/ 20 w 128"/>
              <a:gd name="T33" fmla="*/ 48 h 179"/>
              <a:gd name="T34" fmla="*/ 42 w 128"/>
              <a:gd name="T35" fmla="*/ 66 h 179"/>
              <a:gd name="T36" fmla="*/ 58 w 128"/>
              <a:gd name="T37" fmla="*/ 57 h 179"/>
              <a:gd name="T38" fmla="*/ 43 w 128"/>
              <a:gd name="T39" fmla="*/ 9 h 179"/>
              <a:gd name="T40" fmla="*/ 38 w 128"/>
              <a:gd name="T41" fmla="*/ 4 h 179"/>
              <a:gd name="T42" fmla="*/ 14 w 128"/>
              <a:gd name="T43" fmla="*/ 15 h 179"/>
              <a:gd name="T44" fmla="*/ 3 w 128"/>
              <a:gd name="T45" fmla="*/ 38 h 179"/>
              <a:gd name="T46" fmla="*/ 9 w 128"/>
              <a:gd name="T47" fmla="*/ 44 h 179"/>
              <a:gd name="T48" fmla="*/ 32 w 128"/>
              <a:gd name="T49" fmla="*/ 33 h 179"/>
              <a:gd name="T50" fmla="*/ 43 w 128"/>
              <a:gd name="T51" fmla="*/ 9 h 179"/>
              <a:gd name="T52" fmla="*/ 49 w 128"/>
              <a:gd name="T53" fmla="*/ 93 h 179"/>
              <a:gd name="T54" fmla="*/ 49 w 128"/>
              <a:gd name="T55" fmla="*/ 105 h 179"/>
              <a:gd name="T56" fmla="*/ 66 w 128"/>
              <a:gd name="T57" fmla="*/ 105 h 179"/>
              <a:gd name="T58" fmla="*/ 66 w 128"/>
              <a:gd name="T59" fmla="*/ 93 h 179"/>
              <a:gd name="T60" fmla="*/ 58 w 128"/>
              <a:gd name="T61" fmla="*/ 95 h 179"/>
              <a:gd name="T62" fmla="*/ 49 w 128"/>
              <a:gd name="T63" fmla="*/ 93 h 179"/>
              <a:gd name="T64" fmla="*/ 70 w 128"/>
              <a:gd name="T65" fmla="*/ 76 h 179"/>
              <a:gd name="T66" fmla="*/ 58 w 128"/>
              <a:gd name="T67" fmla="*/ 64 h 179"/>
              <a:gd name="T68" fmla="*/ 45 w 128"/>
              <a:gd name="T69" fmla="*/ 76 h 179"/>
              <a:gd name="T70" fmla="*/ 58 w 128"/>
              <a:gd name="T71" fmla="*/ 88 h 179"/>
              <a:gd name="T72" fmla="*/ 70 w 128"/>
              <a:gd name="T73" fmla="*/ 76 h 179"/>
              <a:gd name="T74" fmla="*/ 62 w 128"/>
              <a:gd name="T75" fmla="*/ 113 h 179"/>
              <a:gd name="T76" fmla="*/ 53 w 128"/>
              <a:gd name="T77" fmla="*/ 113 h 179"/>
              <a:gd name="T78" fmla="*/ 53 w 128"/>
              <a:gd name="T79" fmla="*/ 129 h 179"/>
              <a:gd name="T80" fmla="*/ 25 w 128"/>
              <a:gd name="T81" fmla="*/ 171 h 179"/>
              <a:gd name="T82" fmla="*/ 33 w 128"/>
              <a:gd name="T83" fmla="*/ 175 h 179"/>
              <a:gd name="T84" fmla="*/ 53 w 128"/>
              <a:gd name="T85" fmla="*/ 144 h 179"/>
              <a:gd name="T86" fmla="*/ 53 w 128"/>
              <a:gd name="T87" fmla="*/ 179 h 179"/>
              <a:gd name="T88" fmla="*/ 62 w 128"/>
              <a:gd name="T89" fmla="*/ 179 h 179"/>
              <a:gd name="T90" fmla="*/ 62 w 128"/>
              <a:gd name="T91" fmla="*/ 144 h 179"/>
              <a:gd name="T92" fmla="*/ 82 w 128"/>
              <a:gd name="T93" fmla="*/ 175 h 179"/>
              <a:gd name="T94" fmla="*/ 90 w 128"/>
              <a:gd name="T95" fmla="*/ 171 h 179"/>
              <a:gd name="T96" fmla="*/ 62 w 128"/>
              <a:gd name="T97" fmla="*/ 129 h 179"/>
              <a:gd name="T98" fmla="*/ 62 w 128"/>
              <a:gd name="T99" fmla="*/ 113 h 179"/>
              <a:gd name="T100" fmla="*/ 127 w 128"/>
              <a:gd name="T101" fmla="*/ 120 h 179"/>
              <a:gd name="T102" fmla="*/ 102 w 128"/>
              <a:gd name="T103" fmla="*/ 92 h 179"/>
              <a:gd name="T104" fmla="*/ 98 w 128"/>
              <a:gd name="T105" fmla="*/ 98 h 179"/>
              <a:gd name="T106" fmla="*/ 92 w 128"/>
              <a:gd name="T107" fmla="*/ 102 h 179"/>
              <a:gd name="T108" fmla="*/ 120 w 128"/>
              <a:gd name="T109" fmla="*/ 127 h 179"/>
              <a:gd name="T110" fmla="*/ 120 w 128"/>
              <a:gd name="T111" fmla="*/ 128 h 179"/>
              <a:gd name="T112" fmla="*/ 125 w 128"/>
              <a:gd name="T113" fmla="*/ 125 h 179"/>
              <a:gd name="T114" fmla="*/ 128 w 128"/>
              <a:gd name="T115" fmla="*/ 120 h 179"/>
              <a:gd name="T116" fmla="*/ 127 w 128"/>
              <a:gd name="T117" fmla="*/ 120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28" h="179">
                <a:moveTo>
                  <a:pt x="76" y="76"/>
                </a:moveTo>
                <a:cubicBezTo>
                  <a:pt x="76" y="81"/>
                  <a:pt x="74" y="85"/>
                  <a:pt x="71" y="89"/>
                </a:cubicBezTo>
                <a:cubicBezTo>
                  <a:pt x="84" y="99"/>
                  <a:pt x="84" y="99"/>
                  <a:pt x="84" y="99"/>
                </a:cubicBezTo>
                <a:cubicBezTo>
                  <a:pt x="84" y="100"/>
                  <a:pt x="84" y="100"/>
                  <a:pt x="84" y="100"/>
                </a:cubicBezTo>
                <a:cubicBezTo>
                  <a:pt x="85" y="101"/>
                  <a:pt x="89" y="98"/>
                  <a:pt x="94" y="94"/>
                </a:cubicBezTo>
                <a:cubicBezTo>
                  <a:pt x="98" y="90"/>
                  <a:pt x="101" y="85"/>
                  <a:pt x="100" y="84"/>
                </a:cubicBezTo>
                <a:cubicBezTo>
                  <a:pt x="100" y="84"/>
                  <a:pt x="100" y="84"/>
                  <a:pt x="99" y="84"/>
                </a:cubicBezTo>
                <a:cubicBezTo>
                  <a:pt x="78" y="58"/>
                  <a:pt x="78" y="58"/>
                  <a:pt x="78" y="58"/>
                </a:cubicBezTo>
                <a:cubicBezTo>
                  <a:pt x="77" y="61"/>
                  <a:pt x="75" y="63"/>
                  <a:pt x="73" y="66"/>
                </a:cubicBezTo>
                <a:cubicBezTo>
                  <a:pt x="75" y="69"/>
                  <a:pt x="76" y="72"/>
                  <a:pt x="76" y="76"/>
                </a:cubicBezTo>
                <a:close/>
                <a:moveTo>
                  <a:pt x="58" y="57"/>
                </a:moveTo>
                <a:cubicBezTo>
                  <a:pt x="62" y="57"/>
                  <a:pt x="66" y="59"/>
                  <a:pt x="69" y="61"/>
                </a:cubicBezTo>
                <a:cubicBezTo>
                  <a:pt x="73" y="56"/>
                  <a:pt x="75" y="52"/>
                  <a:pt x="74" y="51"/>
                </a:cubicBezTo>
                <a:cubicBezTo>
                  <a:pt x="74" y="51"/>
                  <a:pt x="74" y="51"/>
                  <a:pt x="74" y="51"/>
                </a:cubicBezTo>
                <a:cubicBezTo>
                  <a:pt x="48" y="20"/>
                  <a:pt x="48" y="20"/>
                  <a:pt x="48" y="20"/>
                </a:cubicBezTo>
                <a:cubicBezTo>
                  <a:pt x="46" y="25"/>
                  <a:pt x="42" y="31"/>
                  <a:pt x="36" y="36"/>
                </a:cubicBezTo>
                <a:cubicBezTo>
                  <a:pt x="31" y="42"/>
                  <a:pt x="25" y="46"/>
                  <a:pt x="20" y="48"/>
                </a:cubicBezTo>
                <a:cubicBezTo>
                  <a:pt x="42" y="66"/>
                  <a:pt x="42" y="66"/>
                  <a:pt x="42" y="66"/>
                </a:cubicBezTo>
                <a:cubicBezTo>
                  <a:pt x="45" y="61"/>
                  <a:pt x="51" y="57"/>
                  <a:pt x="58" y="57"/>
                </a:cubicBezTo>
                <a:close/>
                <a:moveTo>
                  <a:pt x="43" y="9"/>
                </a:moveTo>
                <a:cubicBezTo>
                  <a:pt x="38" y="4"/>
                  <a:pt x="38" y="4"/>
                  <a:pt x="38" y="4"/>
                </a:cubicBezTo>
                <a:cubicBezTo>
                  <a:pt x="34" y="0"/>
                  <a:pt x="24" y="6"/>
                  <a:pt x="14" y="15"/>
                </a:cubicBezTo>
                <a:cubicBezTo>
                  <a:pt x="5" y="25"/>
                  <a:pt x="0" y="35"/>
                  <a:pt x="3" y="38"/>
                </a:cubicBezTo>
                <a:cubicBezTo>
                  <a:pt x="9" y="44"/>
                  <a:pt x="9" y="44"/>
                  <a:pt x="9" y="44"/>
                </a:cubicBezTo>
                <a:cubicBezTo>
                  <a:pt x="12" y="47"/>
                  <a:pt x="22" y="42"/>
                  <a:pt x="32" y="33"/>
                </a:cubicBezTo>
                <a:cubicBezTo>
                  <a:pt x="42" y="23"/>
                  <a:pt x="47" y="13"/>
                  <a:pt x="43" y="9"/>
                </a:cubicBezTo>
                <a:close/>
                <a:moveTo>
                  <a:pt x="49" y="93"/>
                </a:moveTo>
                <a:cubicBezTo>
                  <a:pt x="49" y="105"/>
                  <a:pt x="49" y="105"/>
                  <a:pt x="49" y="105"/>
                </a:cubicBezTo>
                <a:cubicBezTo>
                  <a:pt x="66" y="105"/>
                  <a:pt x="66" y="105"/>
                  <a:pt x="66" y="105"/>
                </a:cubicBezTo>
                <a:cubicBezTo>
                  <a:pt x="66" y="93"/>
                  <a:pt x="66" y="93"/>
                  <a:pt x="66" y="93"/>
                </a:cubicBezTo>
                <a:cubicBezTo>
                  <a:pt x="63" y="94"/>
                  <a:pt x="61" y="95"/>
                  <a:pt x="58" y="95"/>
                </a:cubicBezTo>
                <a:cubicBezTo>
                  <a:pt x="55" y="95"/>
                  <a:pt x="52" y="94"/>
                  <a:pt x="49" y="93"/>
                </a:cubicBezTo>
                <a:close/>
                <a:moveTo>
                  <a:pt x="70" y="76"/>
                </a:moveTo>
                <a:cubicBezTo>
                  <a:pt x="70" y="69"/>
                  <a:pt x="64" y="64"/>
                  <a:pt x="58" y="64"/>
                </a:cubicBezTo>
                <a:cubicBezTo>
                  <a:pt x="51" y="64"/>
                  <a:pt x="45" y="69"/>
                  <a:pt x="45" y="76"/>
                </a:cubicBezTo>
                <a:cubicBezTo>
                  <a:pt x="45" y="83"/>
                  <a:pt x="51" y="88"/>
                  <a:pt x="58" y="88"/>
                </a:cubicBezTo>
                <a:cubicBezTo>
                  <a:pt x="64" y="88"/>
                  <a:pt x="70" y="83"/>
                  <a:pt x="70" y="76"/>
                </a:cubicBezTo>
                <a:close/>
                <a:moveTo>
                  <a:pt x="62" y="113"/>
                </a:moveTo>
                <a:cubicBezTo>
                  <a:pt x="53" y="113"/>
                  <a:pt x="53" y="113"/>
                  <a:pt x="53" y="113"/>
                </a:cubicBezTo>
                <a:cubicBezTo>
                  <a:pt x="53" y="129"/>
                  <a:pt x="53" y="129"/>
                  <a:pt x="53" y="129"/>
                </a:cubicBezTo>
                <a:cubicBezTo>
                  <a:pt x="25" y="171"/>
                  <a:pt x="25" y="171"/>
                  <a:pt x="25" y="171"/>
                </a:cubicBezTo>
                <a:cubicBezTo>
                  <a:pt x="33" y="175"/>
                  <a:pt x="33" y="175"/>
                  <a:pt x="33" y="175"/>
                </a:cubicBezTo>
                <a:cubicBezTo>
                  <a:pt x="53" y="144"/>
                  <a:pt x="53" y="144"/>
                  <a:pt x="53" y="144"/>
                </a:cubicBezTo>
                <a:cubicBezTo>
                  <a:pt x="53" y="179"/>
                  <a:pt x="53" y="179"/>
                  <a:pt x="53" y="179"/>
                </a:cubicBezTo>
                <a:cubicBezTo>
                  <a:pt x="62" y="179"/>
                  <a:pt x="62" y="179"/>
                  <a:pt x="62" y="179"/>
                </a:cubicBezTo>
                <a:cubicBezTo>
                  <a:pt x="62" y="144"/>
                  <a:pt x="62" y="144"/>
                  <a:pt x="62" y="144"/>
                </a:cubicBezTo>
                <a:cubicBezTo>
                  <a:pt x="82" y="175"/>
                  <a:pt x="82" y="175"/>
                  <a:pt x="82" y="175"/>
                </a:cubicBezTo>
                <a:cubicBezTo>
                  <a:pt x="90" y="171"/>
                  <a:pt x="90" y="171"/>
                  <a:pt x="90" y="171"/>
                </a:cubicBezTo>
                <a:cubicBezTo>
                  <a:pt x="62" y="129"/>
                  <a:pt x="62" y="129"/>
                  <a:pt x="62" y="129"/>
                </a:cubicBezTo>
                <a:lnTo>
                  <a:pt x="62" y="113"/>
                </a:lnTo>
                <a:close/>
                <a:moveTo>
                  <a:pt x="127" y="120"/>
                </a:moveTo>
                <a:cubicBezTo>
                  <a:pt x="102" y="92"/>
                  <a:pt x="102" y="92"/>
                  <a:pt x="102" y="92"/>
                </a:cubicBezTo>
                <a:cubicBezTo>
                  <a:pt x="102" y="94"/>
                  <a:pt x="100" y="96"/>
                  <a:pt x="98" y="98"/>
                </a:cubicBezTo>
                <a:cubicBezTo>
                  <a:pt x="96" y="100"/>
                  <a:pt x="94" y="102"/>
                  <a:pt x="92" y="102"/>
                </a:cubicBezTo>
                <a:cubicBezTo>
                  <a:pt x="120" y="127"/>
                  <a:pt x="120" y="127"/>
                  <a:pt x="120" y="127"/>
                </a:cubicBezTo>
                <a:cubicBezTo>
                  <a:pt x="120" y="128"/>
                  <a:pt x="120" y="128"/>
                  <a:pt x="120" y="128"/>
                </a:cubicBezTo>
                <a:cubicBezTo>
                  <a:pt x="120" y="128"/>
                  <a:pt x="122" y="127"/>
                  <a:pt x="125" y="125"/>
                </a:cubicBezTo>
                <a:cubicBezTo>
                  <a:pt x="127" y="122"/>
                  <a:pt x="128" y="120"/>
                  <a:pt x="128" y="120"/>
                </a:cubicBezTo>
                <a:cubicBezTo>
                  <a:pt x="128" y="120"/>
                  <a:pt x="127" y="120"/>
                  <a:pt x="127" y="12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9" name="Freeform 18"/>
          <p:cNvSpPr/>
          <p:nvPr/>
        </p:nvSpPr>
        <p:spPr bwMode="auto">
          <a:xfrm>
            <a:off x="8098192" y="2754955"/>
            <a:ext cx="420883" cy="350020"/>
          </a:xfrm>
          <a:custGeom>
            <a:avLst/>
            <a:gdLst>
              <a:gd name="T0" fmla="*/ 74 w 148"/>
              <a:gd name="T1" fmla="*/ 0 h 123"/>
              <a:gd name="T2" fmla="*/ 0 w 148"/>
              <a:gd name="T3" fmla="*/ 45 h 123"/>
              <a:gd name="T4" fmla="*/ 30 w 148"/>
              <a:gd name="T5" fmla="*/ 81 h 123"/>
              <a:gd name="T6" fmla="*/ 20 w 148"/>
              <a:gd name="T7" fmla="*/ 123 h 123"/>
              <a:gd name="T8" fmla="*/ 55 w 148"/>
              <a:gd name="T9" fmla="*/ 89 h 123"/>
              <a:gd name="T10" fmla="*/ 74 w 148"/>
              <a:gd name="T11" fmla="*/ 90 h 123"/>
              <a:gd name="T12" fmla="*/ 148 w 148"/>
              <a:gd name="T13" fmla="*/ 45 h 123"/>
              <a:gd name="T14" fmla="*/ 74 w 148"/>
              <a:gd name="T15" fmla="*/ 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8" h="123">
                <a:moveTo>
                  <a:pt x="74" y="0"/>
                </a:moveTo>
                <a:cubicBezTo>
                  <a:pt x="33" y="0"/>
                  <a:pt x="0" y="20"/>
                  <a:pt x="0" y="45"/>
                </a:cubicBezTo>
                <a:cubicBezTo>
                  <a:pt x="0" y="60"/>
                  <a:pt x="12" y="73"/>
                  <a:pt x="30" y="81"/>
                </a:cubicBezTo>
                <a:cubicBezTo>
                  <a:pt x="20" y="123"/>
                  <a:pt x="20" y="123"/>
                  <a:pt x="20" y="123"/>
                </a:cubicBezTo>
                <a:cubicBezTo>
                  <a:pt x="55" y="89"/>
                  <a:pt x="55" y="89"/>
                  <a:pt x="55" y="89"/>
                </a:cubicBezTo>
                <a:cubicBezTo>
                  <a:pt x="61" y="90"/>
                  <a:pt x="68" y="90"/>
                  <a:pt x="74" y="90"/>
                </a:cubicBezTo>
                <a:cubicBezTo>
                  <a:pt x="115" y="90"/>
                  <a:pt x="148" y="70"/>
                  <a:pt x="148" y="45"/>
                </a:cubicBezTo>
                <a:cubicBezTo>
                  <a:pt x="148" y="20"/>
                  <a:pt x="115" y="0"/>
                  <a:pt x="74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40" name="Freeform 142"/>
          <p:cNvSpPr>
            <a:spLocks noEditPoints="1"/>
          </p:cNvSpPr>
          <p:nvPr/>
        </p:nvSpPr>
        <p:spPr bwMode="auto">
          <a:xfrm>
            <a:off x="7519527" y="1966279"/>
            <a:ext cx="502882" cy="305364"/>
          </a:xfrm>
          <a:custGeom>
            <a:avLst/>
            <a:gdLst>
              <a:gd name="T0" fmla="*/ 172 w 209"/>
              <a:gd name="T1" fmla="*/ 85 h 127"/>
              <a:gd name="T2" fmla="*/ 142 w 209"/>
              <a:gd name="T3" fmla="*/ 17 h 127"/>
              <a:gd name="T4" fmla="*/ 138 w 209"/>
              <a:gd name="T5" fmla="*/ 20 h 127"/>
              <a:gd name="T6" fmla="*/ 131 w 209"/>
              <a:gd name="T7" fmla="*/ 19 h 127"/>
              <a:gd name="T8" fmla="*/ 79 w 209"/>
              <a:gd name="T9" fmla="*/ 23 h 127"/>
              <a:gd name="T10" fmla="*/ 67 w 209"/>
              <a:gd name="T11" fmla="*/ 17 h 127"/>
              <a:gd name="T12" fmla="*/ 37 w 209"/>
              <a:gd name="T13" fmla="*/ 85 h 127"/>
              <a:gd name="T14" fmla="*/ 45 w 209"/>
              <a:gd name="T15" fmla="*/ 91 h 127"/>
              <a:gd name="T16" fmla="*/ 60 w 209"/>
              <a:gd name="T17" fmla="*/ 99 h 127"/>
              <a:gd name="T18" fmla="*/ 72 w 209"/>
              <a:gd name="T19" fmla="*/ 110 h 127"/>
              <a:gd name="T20" fmla="*/ 85 w 209"/>
              <a:gd name="T21" fmla="*/ 121 h 127"/>
              <a:gd name="T22" fmla="*/ 109 w 209"/>
              <a:gd name="T23" fmla="*/ 125 h 127"/>
              <a:gd name="T24" fmla="*/ 116 w 209"/>
              <a:gd name="T25" fmla="*/ 111 h 127"/>
              <a:gd name="T26" fmla="*/ 130 w 209"/>
              <a:gd name="T27" fmla="*/ 116 h 127"/>
              <a:gd name="T28" fmla="*/ 134 w 209"/>
              <a:gd name="T29" fmla="*/ 102 h 127"/>
              <a:gd name="T30" fmla="*/ 141 w 209"/>
              <a:gd name="T31" fmla="*/ 104 h 127"/>
              <a:gd name="T32" fmla="*/ 149 w 209"/>
              <a:gd name="T33" fmla="*/ 91 h 127"/>
              <a:gd name="T34" fmla="*/ 158 w 209"/>
              <a:gd name="T35" fmla="*/ 93 h 127"/>
              <a:gd name="T36" fmla="*/ 165 w 209"/>
              <a:gd name="T37" fmla="*/ 79 h 127"/>
              <a:gd name="T38" fmla="*/ 34 w 209"/>
              <a:gd name="T39" fmla="*/ 9 h 127"/>
              <a:gd name="T40" fmla="*/ 175 w 209"/>
              <a:gd name="T41" fmla="*/ 9 h 127"/>
              <a:gd name="T42" fmla="*/ 151 w 209"/>
              <a:gd name="T43" fmla="*/ 20 h 127"/>
              <a:gd name="T44" fmla="*/ 100 w 209"/>
              <a:gd name="T45" fmla="*/ 27 h 127"/>
              <a:gd name="T46" fmla="*/ 108 w 209"/>
              <a:gd name="T47" fmla="*/ 25 h 127"/>
              <a:gd name="T48" fmla="*/ 115 w 209"/>
              <a:gd name="T49" fmla="*/ 24 h 127"/>
              <a:gd name="T50" fmla="*/ 130 w 209"/>
              <a:gd name="T51" fmla="*/ 26 h 127"/>
              <a:gd name="T52" fmla="*/ 148 w 209"/>
              <a:gd name="T53" fmla="*/ 29 h 127"/>
              <a:gd name="T54" fmla="*/ 160 w 209"/>
              <a:gd name="T55" fmla="*/ 75 h 127"/>
              <a:gd name="T56" fmla="*/ 111 w 209"/>
              <a:gd name="T57" fmla="*/ 48 h 127"/>
              <a:gd name="T58" fmla="*/ 107 w 209"/>
              <a:gd name="T59" fmla="*/ 47 h 127"/>
              <a:gd name="T60" fmla="*/ 103 w 209"/>
              <a:gd name="T61" fmla="*/ 46 h 127"/>
              <a:gd name="T62" fmla="*/ 95 w 209"/>
              <a:gd name="T63" fmla="*/ 47 h 127"/>
              <a:gd name="T64" fmla="*/ 93 w 209"/>
              <a:gd name="T65" fmla="*/ 48 h 127"/>
              <a:gd name="T66" fmla="*/ 72 w 209"/>
              <a:gd name="T67" fmla="*/ 52 h 127"/>
              <a:gd name="T68" fmla="*/ 69 w 209"/>
              <a:gd name="T69" fmla="*/ 50 h 127"/>
              <a:gd name="T70" fmla="*/ 94 w 209"/>
              <a:gd name="T71" fmla="*/ 30 h 127"/>
              <a:gd name="T72" fmla="*/ 50 w 209"/>
              <a:gd name="T73" fmla="*/ 90 h 127"/>
              <a:gd name="T74" fmla="*/ 56 w 209"/>
              <a:gd name="T75" fmla="*/ 84 h 127"/>
              <a:gd name="T76" fmla="*/ 71 w 209"/>
              <a:gd name="T77" fmla="*/ 105 h 127"/>
              <a:gd name="T78" fmla="*/ 70 w 209"/>
              <a:gd name="T79" fmla="*/ 94 h 127"/>
              <a:gd name="T80" fmla="*/ 71 w 209"/>
              <a:gd name="T81" fmla="*/ 105 h 127"/>
              <a:gd name="T82" fmla="*/ 80 w 209"/>
              <a:gd name="T83" fmla="*/ 107 h 127"/>
              <a:gd name="T84" fmla="*/ 91 w 209"/>
              <a:gd name="T85" fmla="*/ 109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09" h="127">
                <a:moveTo>
                  <a:pt x="165" y="79"/>
                </a:moveTo>
                <a:cubicBezTo>
                  <a:pt x="167" y="78"/>
                  <a:pt x="167" y="77"/>
                  <a:pt x="168" y="76"/>
                </a:cubicBezTo>
                <a:cubicBezTo>
                  <a:pt x="172" y="85"/>
                  <a:pt x="172" y="85"/>
                  <a:pt x="172" y="85"/>
                </a:cubicBezTo>
                <a:cubicBezTo>
                  <a:pt x="209" y="68"/>
                  <a:pt x="209" y="68"/>
                  <a:pt x="209" y="68"/>
                </a:cubicBezTo>
                <a:cubicBezTo>
                  <a:pt x="179" y="0"/>
                  <a:pt x="179" y="0"/>
                  <a:pt x="179" y="0"/>
                </a:cubicBezTo>
                <a:cubicBezTo>
                  <a:pt x="142" y="17"/>
                  <a:pt x="142" y="17"/>
                  <a:pt x="142" y="17"/>
                </a:cubicBezTo>
                <a:cubicBezTo>
                  <a:pt x="144" y="22"/>
                  <a:pt x="144" y="22"/>
                  <a:pt x="144" y="22"/>
                </a:cubicBezTo>
                <a:cubicBezTo>
                  <a:pt x="138" y="20"/>
                  <a:pt x="138" y="20"/>
                  <a:pt x="138" y="20"/>
                </a:cubicBezTo>
                <a:cubicBezTo>
                  <a:pt x="138" y="20"/>
                  <a:pt x="138" y="20"/>
                  <a:pt x="138" y="20"/>
                </a:cubicBezTo>
                <a:cubicBezTo>
                  <a:pt x="138" y="20"/>
                  <a:pt x="138" y="20"/>
                  <a:pt x="138" y="20"/>
                </a:cubicBezTo>
                <a:cubicBezTo>
                  <a:pt x="134" y="19"/>
                  <a:pt x="134" y="19"/>
                  <a:pt x="134" y="19"/>
                </a:cubicBezTo>
                <a:cubicBezTo>
                  <a:pt x="133" y="19"/>
                  <a:pt x="132" y="19"/>
                  <a:pt x="131" y="19"/>
                </a:cubicBezTo>
                <a:cubicBezTo>
                  <a:pt x="121" y="17"/>
                  <a:pt x="104" y="16"/>
                  <a:pt x="93" y="23"/>
                </a:cubicBezTo>
                <a:cubicBezTo>
                  <a:pt x="91" y="24"/>
                  <a:pt x="90" y="25"/>
                  <a:pt x="89" y="26"/>
                </a:cubicBezTo>
                <a:cubicBezTo>
                  <a:pt x="86" y="23"/>
                  <a:pt x="82" y="22"/>
                  <a:pt x="79" y="23"/>
                </a:cubicBezTo>
                <a:cubicBezTo>
                  <a:pt x="64" y="27"/>
                  <a:pt x="64" y="27"/>
                  <a:pt x="64" y="27"/>
                </a:cubicBezTo>
                <a:cubicBezTo>
                  <a:pt x="63" y="26"/>
                  <a:pt x="63" y="26"/>
                  <a:pt x="63" y="26"/>
                </a:cubicBezTo>
                <a:cubicBezTo>
                  <a:pt x="67" y="17"/>
                  <a:pt x="67" y="17"/>
                  <a:pt x="67" y="17"/>
                </a:cubicBezTo>
                <a:cubicBezTo>
                  <a:pt x="31" y="0"/>
                  <a:pt x="31" y="0"/>
                  <a:pt x="31" y="0"/>
                </a:cubicBezTo>
                <a:cubicBezTo>
                  <a:pt x="0" y="68"/>
                  <a:pt x="0" y="68"/>
                  <a:pt x="0" y="68"/>
                </a:cubicBezTo>
                <a:cubicBezTo>
                  <a:pt x="37" y="85"/>
                  <a:pt x="37" y="85"/>
                  <a:pt x="37" y="85"/>
                </a:cubicBezTo>
                <a:cubicBezTo>
                  <a:pt x="41" y="76"/>
                  <a:pt x="41" y="76"/>
                  <a:pt x="41" y="76"/>
                </a:cubicBezTo>
                <a:cubicBezTo>
                  <a:pt x="43" y="78"/>
                  <a:pt x="45" y="81"/>
                  <a:pt x="47" y="83"/>
                </a:cubicBezTo>
                <a:cubicBezTo>
                  <a:pt x="46" y="85"/>
                  <a:pt x="45" y="88"/>
                  <a:pt x="45" y="91"/>
                </a:cubicBezTo>
                <a:cubicBezTo>
                  <a:pt x="46" y="96"/>
                  <a:pt x="51" y="100"/>
                  <a:pt x="56" y="100"/>
                </a:cubicBezTo>
                <a:cubicBezTo>
                  <a:pt x="56" y="100"/>
                  <a:pt x="57" y="100"/>
                  <a:pt x="57" y="100"/>
                </a:cubicBezTo>
                <a:cubicBezTo>
                  <a:pt x="58" y="100"/>
                  <a:pt x="59" y="99"/>
                  <a:pt x="60" y="99"/>
                </a:cubicBezTo>
                <a:cubicBezTo>
                  <a:pt x="60" y="100"/>
                  <a:pt x="60" y="100"/>
                  <a:pt x="60" y="101"/>
                </a:cubicBezTo>
                <a:cubicBezTo>
                  <a:pt x="61" y="106"/>
                  <a:pt x="65" y="110"/>
                  <a:pt x="70" y="110"/>
                </a:cubicBezTo>
                <a:cubicBezTo>
                  <a:pt x="71" y="110"/>
                  <a:pt x="71" y="110"/>
                  <a:pt x="72" y="110"/>
                </a:cubicBezTo>
                <a:cubicBezTo>
                  <a:pt x="73" y="110"/>
                  <a:pt x="74" y="110"/>
                  <a:pt x="74" y="109"/>
                </a:cubicBezTo>
                <a:cubicBezTo>
                  <a:pt x="74" y="110"/>
                  <a:pt x="74" y="111"/>
                  <a:pt x="75" y="112"/>
                </a:cubicBezTo>
                <a:cubicBezTo>
                  <a:pt x="75" y="117"/>
                  <a:pt x="80" y="121"/>
                  <a:pt x="85" y="121"/>
                </a:cubicBezTo>
                <a:cubicBezTo>
                  <a:pt x="85" y="121"/>
                  <a:pt x="86" y="121"/>
                  <a:pt x="86" y="120"/>
                </a:cubicBezTo>
                <a:cubicBezTo>
                  <a:pt x="90" y="120"/>
                  <a:pt x="92" y="118"/>
                  <a:pt x="94" y="116"/>
                </a:cubicBezTo>
                <a:cubicBezTo>
                  <a:pt x="109" y="125"/>
                  <a:pt x="109" y="125"/>
                  <a:pt x="109" y="125"/>
                </a:cubicBezTo>
                <a:cubicBezTo>
                  <a:pt x="112" y="127"/>
                  <a:pt x="117" y="126"/>
                  <a:pt x="119" y="122"/>
                </a:cubicBezTo>
                <a:cubicBezTo>
                  <a:pt x="121" y="118"/>
                  <a:pt x="120" y="114"/>
                  <a:pt x="116" y="112"/>
                </a:cubicBezTo>
                <a:cubicBezTo>
                  <a:pt x="116" y="111"/>
                  <a:pt x="116" y="111"/>
                  <a:pt x="116" y="111"/>
                </a:cubicBezTo>
                <a:cubicBezTo>
                  <a:pt x="117" y="111"/>
                  <a:pt x="118" y="111"/>
                  <a:pt x="119" y="110"/>
                </a:cubicBezTo>
                <a:cubicBezTo>
                  <a:pt x="126" y="115"/>
                  <a:pt x="126" y="115"/>
                  <a:pt x="126" y="115"/>
                </a:cubicBezTo>
                <a:cubicBezTo>
                  <a:pt x="128" y="116"/>
                  <a:pt x="129" y="116"/>
                  <a:pt x="130" y="116"/>
                </a:cubicBezTo>
                <a:cubicBezTo>
                  <a:pt x="133" y="116"/>
                  <a:pt x="135" y="115"/>
                  <a:pt x="137" y="112"/>
                </a:cubicBezTo>
                <a:cubicBezTo>
                  <a:pt x="138" y="111"/>
                  <a:pt x="138" y="109"/>
                  <a:pt x="138" y="107"/>
                </a:cubicBezTo>
                <a:cubicBezTo>
                  <a:pt x="137" y="105"/>
                  <a:pt x="136" y="103"/>
                  <a:pt x="134" y="102"/>
                </a:cubicBezTo>
                <a:cubicBezTo>
                  <a:pt x="132" y="101"/>
                  <a:pt x="132" y="101"/>
                  <a:pt x="132" y="101"/>
                </a:cubicBezTo>
                <a:cubicBezTo>
                  <a:pt x="133" y="101"/>
                  <a:pt x="134" y="100"/>
                  <a:pt x="134" y="100"/>
                </a:cubicBezTo>
                <a:cubicBezTo>
                  <a:pt x="141" y="104"/>
                  <a:pt x="141" y="104"/>
                  <a:pt x="141" y="104"/>
                </a:cubicBezTo>
                <a:cubicBezTo>
                  <a:pt x="142" y="104"/>
                  <a:pt x="143" y="105"/>
                  <a:pt x="145" y="105"/>
                </a:cubicBezTo>
                <a:cubicBezTo>
                  <a:pt x="147" y="105"/>
                  <a:pt x="150" y="103"/>
                  <a:pt x="151" y="101"/>
                </a:cubicBezTo>
                <a:cubicBezTo>
                  <a:pt x="153" y="98"/>
                  <a:pt x="152" y="93"/>
                  <a:pt x="149" y="91"/>
                </a:cubicBezTo>
                <a:cubicBezTo>
                  <a:pt x="151" y="90"/>
                  <a:pt x="151" y="90"/>
                  <a:pt x="151" y="90"/>
                </a:cubicBezTo>
                <a:cubicBezTo>
                  <a:pt x="154" y="92"/>
                  <a:pt x="154" y="92"/>
                  <a:pt x="154" y="92"/>
                </a:cubicBezTo>
                <a:cubicBezTo>
                  <a:pt x="155" y="92"/>
                  <a:pt x="157" y="93"/>
                  <a:pt x="158" y="93"/>
                </a:cubicBezTo>
                <a:cubicBezTo>
                  <a:pt x="161" y="93"/>
                  <a:pt x="163" y="91"/>
                  <a:pt x="164" y="89"/>
                </a:cubicBezTo>
                <a:cubicBezTo>
                  <a:pt x="166" y="86"/>
                  <a:pt x="166" y="83"/>
                  <a:pt x="164" y="80"/>
                </a:cubicBezTo>
                <a:cubicBezTo>
                  <a:pt x="164" y="80"/>
                  <a:pt x="165" y="80"/>
                  <a:pt x="165" y="79"/>
                </a:cubicBezTo>
                <a:close/>
                <a:moveTo>
                  <a:pt x="34" y="76"/>
                </a:moveTo>
                <a:cubicBezTo>
                  <a:pt x="9" y="65"/>
                  <a:pt x="9" y="65"/>
                  <a:pt x="9" y="65"/>
                </a:cubicBezTo>
                <a:cubicBezTo>
                  <a:pt x="34" y="9"/>
                  <a:pt x="34" y="9"/>
                  <a:pt x="34" y="9"/>
                </a:cubicBezTo>
                <a:cubicBezTo>
                  <a:pt x="59" y="20"/>
                  <a:pt x="59" y="20"/>
                  <a:pt x="59" y="20"/>
                </a:cubicBezTo>
                <a:lnTo>
                  <a:pt x="34" y="76"/>
                </a:lnTo>
                <a:close/>
                <a:moveTo>
                  <a:pt x="175" y="9"/>
                </a:moveTo>
                <a:cubicBezTo>
                  <a:pt x="200" y="65"/>
                  <a:pt x="200" y="65"/>
                  <a:pt x="200" y="65"/>
                </a:cubicBezTo>
                <a:cubicBezTo>
                  <a:pt x="176" y="76"/>
                  <a:pt x="176" y="76"/>
                  <a:pt x="176" y="76"/>
                </a:cubicBezTo>
                <a:cubicBezTo>
                  <a:pt x="151" y="20"/>
                  <a:pt x="151" y="20"/>
                  <a:pt x="151" y="20"/>
                </a:cubicBezTo>
                <a:lnTo>
                  <a:pt x="175" y="9"/>
                </a:lnTo>
                <a:close/>
                <a:moveTo>
                  <a:pt x="98" y="28"/>
                </a:moveTo>
                <a:cubicBezTo>
                  <a:pt x="99" y="27"/>
                  <a:pt x="99" y="27"/>
                  <a:pt x="100" y="27"/>
                </a:cubicBezTo>
                <a:cubicBezTo>
                  <a:pt x="101" y="26"/>
                  <a:pt x="102" y="26"/>
                  <a:pt x="103" y="26"/>
                </a:cubicBezTo>
                <a:cubicBezTo>
                  <a:pt x="103" y="26"/>
                  <a:pt x="104" y="26"/>
                  <a:pt x="105" y="25"/>
                </a:cubicBezTo>
                <a:cubicBezTo>
                  <a:pt x="106" y="25"/>
                  <a:pt x="107" y="25"/>
                  <a:pt x="108" y="25"/>
                </a:cubicBezTo>
                <a:cubicBezTo>
                  <a:pt x="108" y="25"/>
                  <a:pt x="109" y="25"/>
                  <a:pt x="110" y="25"/>
                </a:cubicBezTo>
                <a:cubicBezTo>
                  <a:pt x="111" y="24"/>
                  <a:pt x="113" y="24"/>
                  <a:pt x="114" y="24"/>
                </a:cubicBezTo>
                <a:cubicBezTo>
                  <a:pt x="114" y="24"/>
                  <a:pt x="114" y="24"/>
                  <a:pt x="115" y="24"/>
                </a:cubicBezTo>
                <a:cubicBezTo>
                  <a:pt x="115" y="24"/>
                  <a:pt x="115" y="24"/>
                  <a:pt x="115" y="24"/>
                </a:cubicBezTo>
                <a:cubicBezTo>
                  <a:pt x="121" y="24"/>
                  <a:pt x="126" y="25"/>
                  <a:pt x="130" y="26"/>
                </a:cubicBezTo>
                <a:cubicBezTo>
                  <a:pt x="130" y="26"/>
                  <a:pt x="130" y="26"/>
                  <a:pt x="130" y="26"/>
                </a:cubicBezTo>
                <a:cubicBezTo>
                  <a:pt x="133" y="26"/>
                  <a:pt x="135" y="27"/>
                  <a:pt x="136" y="27"/>
                </a:cubicBezTo>
                <a:cubicBezTo>
                  <a:pt x="147" y="30"/>
                  <a:pt x="147" y="30"/>
                  <a:pt x="147" y="30"/>
                </a:cubicBezTo>
                <a:cubicBezTo>
                  <a:pt x="148" y="29"/>
                  <a:pt x="148" y="29"/>
                  <a:pt x="148" y="29"/>
                </a:cubicBezTo>
                <a:cubicBezTo>
                  <a:pt x="165" y="68"/>
                  <a:pt x="165" y="68"/>
                  <a:pt x="165" y="68"/>
                </a:cubicBezTo>
                <a:cubicBezTo>
                  <a:pt x="164" y="70"/>
                  <a:pt x="162" y="72"/>
                  <a:pt x="161" y="74"/>
                </a:cubicBezTo>
                <a:cubicBezTo>
                  <a:pt x="160" y="75"/>
                  <a:pt x="160" y="75"/>
                  <a:pt x="160" y="75"/>
                </a:cubicBezTo>
                <a:cubicBezTo>
                  <a:pt x="160" y="75"/>
                  <a:pt x="159" y="76"/>
                  <a:pt x="158" y="76"/>
                </a:cubicBezTo>
                <a:cubicBezTo>
                  <a:pt x="114" y="49"/>
                  <a:pt x="114" y="49"/>
                  <a:pt x="114" y="49"/>
                </a:cubicBezTo>
                <a:cubicBezTo>
                  <a:pt x="113" y="49"/>
                  <a:pt x="112" y="48"/>
                  <a:pt x="111" y="48"/>
                </a:cubicBezTo>
                <a:cubicBezTo>
                  <a:pt x="110" y="47"/>
                  <a:pt x="109" y="47"/>
                  <a:pt x="108" y="47"/>
                </a:cubicBezTo>
                <a:cubicBezTo>
                  <a:pt x="108" y="47"/>
                  <a:pt x="108" y="47"/>
                  <a:pt x="108" y="47"/>
                </a:cubicBezTo>
                <a:cubicBezTo>
                  <a:pt x="108" y="47"/>
                  <a:pt x="108" y="47"/>
                  <a:pt x="107" y="47"/>
                </a:cubicBezTo>
                <a:cubicBezTo>
                  <a:pt x="107" y="47"/>
                  <a:pt x="107" y="47"/>
                  <a:pt x="106" y="47"/>
                </a:cubicBezTo>
                <a:cubicBezTo>
                  <a:pt x="106" y="46"/>
                  <a:pt x="105" y="46"/>
                  <a:pt x="104" y="46"/>
                </a:cubicBezTo>
                <a:cubicBezTo>
                  <a:pt x="104" y="46"/>
                  <a:pt x="103" y="46"/>
                  <a:pt x="103" y="46"/>
                </a:cubicBezTo>
                <a:cubicBezTo>
                  <a:pt x="102" y="46"/>
                  <a:pt x="102" y="46"/>
                  <a:pt x="101" y="46"/>
                </a:cubicBezTo>
                <a:cubicBezTo>
                  <a:pt x="101" y="46"/>
                  <a:pt x="100" y="46"/>
                  <a:pt x="100" y="46"/>
                </a:cubicBezTo>
                <a:cubicBezTo>
                  <a:pt x="98" y="46"/>
                  <a:pt x="97" y="47"/>
                  <a:pt x="95" y="47"/>
                </a:cubicBezTo>
                <a:cubicBezTo>
                  <a:pt x="95" y="47"/>
                  <a:pt x="95" y="47"/>
                  <a:pt x="95" y="47"/>
                </a:cubicBezTo>
                <a:cubicBezTo>
                  <a:pt x="94" y="48"/>
                  <a:pt x="94" y="48"/>
                  <a:pt x="93" y="48"/>
                </a:cubicBezTo>
                <a:cubicBezTo>
                  <a:pt x="93" y="48"/>
                  <a:pt x="93" y="48"/>
                  <a:pt x="93" y="48"/>
                </a:cubicBezTo>
                <a:cubicBezTo>
                  <a:pt x="92" y="48"/>
                  <a:pt x="92" y="49"/>
                  <a:pt x="91" y="49"/>
                </a:cubicBezTo>
                <a:cubicBezTo>
                  <a:pt x="90" y="49"/>
                  <a:pt x="90" y="50"/>
                  <a:pt x="89" y="50"/>
                </a:cubicBezTo>
                <a:cubicBezTo>
                  <a:pt x="82" y="53"/>
                  <a:pt x="76" y="53"/>
                  <a:pt x="72" y="52"/>
                </a:cubicBezTo>
                <a:cubicBezTo>
                  <a:pt x="71" y="52"/>
                  <a:pt x="71" y="51"/>
                  <a:pt x="70" y="51"/>
                </a:cubicBezTo>
                <a:cubicBezTo>
                  <a:pt x="70" y="51"/>
                  <a:pt x="70" y="50"/>
                  <a:pt x="70" y="50"/>
                </a:cubicBezTo>
                <a:cubicBezTo>
                  <a:pt x="70" y="50"/>
                  <a:pt x="69" y="50"/>
                  <a:pt x="69" y="50"/>
                </a:cubicBezTo>
                <a:cubicBezTo>
                  <a:pt x="69" y="49"/>
                  <a:pt x="69" y="49"/>
                  <a:pt x="69" y="49"/>
                </a:cubicBezTo>
                <a:cubicBezTo>
                  <a:pt x="68" y="48"/>
                  <a:pt x="66" y="40"/>
                  <a:pt x="70" y="40"/>
                </a:cubicBezTo>
                <a:cubicBezTo>
                  <a:pt x="72" y="39"/>
                  <a:pt x="84" y="36"/>
                  <a:pt x="94" y="30"/>
                </a:cubicBezTo>
                <a:cubicBezTo>
                  <a:pt x="95" y="29"/>
                  <a:pt x="96" y="28"/>
                  <a:pt x="98" y="28"/>
                </a:cubicBezTo>
                <a:close/>
                <a:moveTo>
                  <a:pt x="57" y="95"/>
                </a:moveTo>
                <a:cubicBezTo>
                  <a:pt x="54" y="95"/>
                  <a:pt x="51" y="93"/>
                  <a:pt x="50" y="90"/>
                </a:cubicBezTo>
                <a:cubicBezTo>
                  <a:pt x="50" y="89"/>
                  <a:pt x="50" y="87"/>
                  <a:pt x="51" y="86"/>
                </a:cubicBezTo>
                <a:cubicBezTo>
                  <a:pt x="52" y="85"/>
                  <a:pt x="54" y="84"/>
                  <a:pt x="55" y="84"/>
                </a:cubicBezTo>
                <a:cubicBezTo>
                  <a:pt x="55" y="84"/>
                  <a:pt x="56" y="84"/>
                  <a:pt x="56" y="84"/>
                </a:cubicBezTo>
                <a:cubicBezTo>
                  <a:pt x="59" y="84"/>
                  <a:pt x="61" y="86"/>
                  <a:pt x="61" y="89"/>
                </a:cubicBezTo>
                <a:cubicBezTo>
                  <a:pt x="62" y="92"/>
                  <a:pt x="60" y="95"/>
                  <a:pt x="57" y="95"/>
                </a:cubicBezTo>
                <a:close/>
                <a:moveTo>
                  <a:pt x="71" y="105"/>
                </a:moveTo>
                <a:cubicBezTo>
                  <a:pt x="68" y="106"/>
                  <a:pt x="65" y="104"/>
                  <a:pt x="65" y="100"/>
                </a:cubicBezTo>
                <a:cubicBezTo>
                  <a:pt x="65" y="99"/>
                  <a:pt x="65" y="98"/>
                  <a:pt x="66" y="96"/>
                </a:cubicBezTo>
                <a:cubicBezTo>
                  <a:pt x="67" y="95"/>
                  <a:pt x="68" y="94"/>
                  <a:pt x="70" y="94"/>
                </a:cubicBezTo>
                <a:cubicBezTo>
                  <a:pt x="70" y="94"/>
                  <a:pt x="70" y="94"/>
                  <a:pt x="70" y="94"/>
                </a:cubicBezTo>
                <a:cubicBezTo>
                  <a:pt x="73" y="94"/>
                  <a:pt x="76" y="96"/>
                  <a:pt x="76" y="99"/>
                </a:cubicBezTo>
                <a:cubicBezTo>
                  <a:pt x="76" y="102"/>
                  <a:pt x="74" y="105"/>
                  <a:pt x="71" y="105"/>
                </a:cubicBezTo>
                <a:close/>
                <a:moveTo>
                  <a:pt x="86" y="116"/>
                </a:moveTo>
                <a:cubicBezTo>
                  <a:pt x="83" y="116"/>
                  <a:pt x="80" y="114"/>
                  <a:pt x="79" y="111"/>
                </a:cubicBezTo>
                <a:cubicBezTo>
                  <a:pt x="79" y="109"/>
                  <a:pt x="79" y="108"/>
                  <a:pt x="80" y="107"/>
                </a:cubicBezTo>
                <a:cubicBezTo>
                  <a:pt x="81" y="105"/>
                  <a:pt x="83" y="105"/>
                  <a:pt x="84" y="104"/>
                </a:cubicBezTo>
                <a:cubicBezTo>
                  <a:pt x="84" y="104"/>
                  <a:pt x="85" y="104"/>
                  <a:pt x="85" y="104"/>
                </a:cubicBezTo>
                <a:cubicBezTo>
                  <a:pt x="88" y="104"/>
                  <a:pt x="90" y="106"/>
                  <a:pt x="91" y="109"/>
                </a:cubicBezTo>
                <a:cubicBezTo>
                  <a:pt x="91" y="112"/>
                  <a:pt x="89" y="115"/>
                  <a:pt x="86" y="11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42" name="Freeform 78"/>
          <p:cNvSpPr>
            <a:spLocks noEditPoints="1"/>
          </p:cNvSpPr>
          <p:nvPr/>
        </p:nvSpPr>
        <p:spPr bwMode="auto">
          <a:xfrm>
            <a:off x="7613450" y="4369080"/>
            <a:ext cx="315036" cy="365791"/>
          </a:xfrm>
          <a:custGeom>
            <a:avLst/>
            <a:gdLst>
              <a:gd name="T0" fmla="*/ 37 w 136"/>
              <a:gd name="T1" fmla="*/ 51 h 158"/>
              <a:gd name="T2" fmla="*/ 49 w 136"/>
              <a:gd name="T3" fmla="*/ 63 h 158"/>
              <a:gd name="T4" fmla="*/ 62 w 136"/>
              <a:gd name="T5" fmla="*/ 51 h 158"/>
              <a:gd name="T6" fmla="*/ 49 w 136"/>
              <a:gd name="T7" fmla="*/ 39 h 158"/>
              <a:gd name="T8" fmla="*/ 37 w 136"/>
              <a:gd name="T9" fmla="*/ 51 h 158"/>
              <a:gd name="T10" fmla="*/ 28 w 136"/>
              <a:gd name="T11" fmla="*/ 158 h 158"/>
              <a:gd name="T12" fmla="*/ 136 w 136"/>
              <a:gd name="T13" fmla="*/ 158 h 158"/>
              <a:gd name="T14" fmla="*/ 127 w 136"/>
              <a:gd name="T15" fmla="*/ 146 h 158"/>
              <a:gd name="T16" fmla="*/ 107 w 136"/>
              <a:gd name="T17" fmla="*/ 146 h 158"/>
              <a:gd name="T18" fmla="*/ 107 w 136"/>
              <a:gd name="T19" fmla="*/ 103 h 158"/>
              <a:gd name="T20" fmla="*/ 121 w 136"/>
              <a:gd name="T21" fmla="*/ 95 h 158"/>
              <a:gd name="T22" fmla="*/ 117 w 136"/>
              <a:gd name="T23" fmla="*/ 89 h 158"/>
              <a:gd name="T24" fmla="*/ 77 w 136"/>
              <a:gd name="T25" fmla="*/ 112 h 158"/>
              <a:gd name="T26" fmla="*/ 81 w 136"/>
              <a:gd name="T27" fmla="*/ 118 h 158"/>
              <a:gd name="T28" fmla="*/ 86 w 136"/>
              <a:gd name="T29" fmla="*/ 115 h 158"/>
              <a:gd name="T30" fmla="*/ 86 w 136"/>
              <a:gd name="T31" fmla="*/ 129 h 158"/>
              <a:gd name="T32" fmla="*/ 36 w 136"/>
              <a:gd name="T33" fmla="*/ 64 h 158"/>
              <a:gd name="T34" fmla="*/ 30 w 136"/>
              <a:gd name="T35" fmla="*/ 51 h 158"/>
              <a:gd name="T36" fmla="*/ 30 w 136"/>
              <a:gd name="T37" fmla="*/ 51 h 158"/>
              <a:gd name="T38" fmla="*/ 68 w 136"/>
              <a:gd name="T39" fmla="*/ 146 h 158"/>
              <a:gd name="T40" fmla="*/ 37 w 136"/>
              <a:gd name="T41" fmla="*/ 146 h 158"/>
              <a:gd name="T42" fmla="*/ 28 w 136"/>
              <a:gd name="T43" fmla="*/ 158 h 158"/>
              <a:gd name="T44" fmla="*/ 36 w 136"/>
              <a:gd name="T45" fmla="*/ 16 h 158"/>
              <a:gd name="T46" fmla="*/ 45 w 136"/>
              <a:gd name="T47" fmla="*/ 33 h 158"/>
              <a:gd name="T48" fmla="*/ 49 w 136"/>
              <a:gd name="T49" fmla="*/ 32 h 158"/>
              <a:gd name="T50" fmla="*/ 68 w 136"/>
              <a:gd name="T51" fmla="*/ 51 h 158"/>
              <a:gd name="T52" fmla="*/ 63 w 136"/>
              <a:gd name="T53" fmla="*/ 64 h 158"/>
              <a:gd name="T54" fmla="*/ 75 w 136"/>
              <a:gd name="T55" fmla="*/ 84 h 158"/>
              <a:gd name="T56" fmla="*/ 75 w 136"/>
              <a:gd name="T57" fmla="*/ 84 h 158"/>
              <a:gd name="T58" fmla="*/ 74 w 136"/>
              <a:gd name="T59" fmla="*/ 89 h 158"/>
              <a:gd name="T60" fmla="*/ 78 w 136"/>
              <a:gd name="T61" fmla="*/ 90 h 158"/>
              <a:gd name="T62" fmla="*/ 95 w 136"/>
              <a:gd name="T63" fmla="*/ 80 h 158"/>
              <a:gd name="T64" fmla="*/ 96 w 136"/>
              <a:gd name="T65" fmla="*/ 76 h 158"/>
              <a:gd name="T66" fmla="*/ 92 w 136"/>
              <a:gd name="T67" fmla="*/ 74 h 158"/>
              <a:gd name="T68" fmla="*/ 77 w 136"/>
              <a:gd name="T69" fmla="*/ 49 h 158"/>
              <a:gd name="T70" fmla="*/ 77 w 136"/>
              <a:gd name="T71" fmla="*/ 42 h 158"/>
              <a:gd name="T72" fmla="*/ 71 w 136"/>
              <a:gd name="T73" fmla="*/ 30 h 158"/>
              <a:gd name="T74" fmla="*/ 65 w 136"/>
              <a:gd name="T75" fmla="*/ 27 h 158"/>
              <a:gd name="T76" fmla="*/ 53 w 136"/>
              <a:gd name="T77" fmla="*/ 6 h 158"/>
              <a:gd name="T78" fmla="*/ 53 w 136"/>
              <a:gd name="T79" fmla="*/ 6 h 158"/>
              <a:gd name="T80" fmla="*/ 54 w 136"/>
              <a:gd name="T81" fmla="*/ 2 h 158"/>
              <a:gd name="T82" fmla="*/ 50 w 136"/>
              <a:gd name="T83" fmla="*/ 1 h 158"/>
              <a:gd name="T84" fmla="*/ 33 w 136"/>
              <a:gd name="T85" fmla="*/ 11 h 158"/>
              <a:gd name="T86" fmla="*/ 32 w 136"/>
              <a:gd name="T87" fmla="*/ 15 h 158"/>
              <a:gd name="T88" fmla="*/ 36 w 136"/>
              <a:gd name="T89" fmla="*/ 16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36" h="158">
                <a:moveTo>
                  <a:pt x="37" y="51"/>
                </a:moveTo>
                <a:cubicBezTo>
                  <a:pt x="37" y="58"/>
                  <a:pt x="42" y="63"/>
                  <a:pt x="49" y="63"/>
                </a:cubicBezTo>
                <a:cubicBezTo>
                  <a:pt x="56" y="63"/>
                  <a:pt x="62" y="58"/>
                  <a:pt x="62" y="51"/>
                </a:cubicBezTo>
                <a:cubicBezTo>
                  <a:pt x="62" y="44"/>
                  <a:pt x="56" y="39"/>
                  <a:pt x="49" y="39"/>
                </a:cubicBezTo>
                <a:cubicBezTo>
                  <a:pt x="42" y="39"/>
                  <a:pt x="37" y="44"/>
                  <a:pt x="37" y="51"/>
                </a:cubicBezTo>
                <a:close/>
                <a:moveTo>
                  <a:pt x="28" y="158"/>
                </a:moveTo>
                <a:cubicBezTo>
                  <a:pt x="136" y="158"/>
                  <a:pt x="136" y="158"/>
                  <a:pt x="136" y="158"/>
                </a:cubicBezTo>
                <a:cubicBezTo>
                  <a:pt x="127" y="146"/>
                  <a:pt x="127" y="146"/>
                  <a:pt x="127" y="146"/>
                </a:cubicBezTo>
                <a:cubicBezTo>
                  <a:pt x="107" y="146"/>
                  <a:pt x="107" y="146"/>
                  <a:pt x="107" y="146"/>
                </a:cubicBezTo>
                <a:cubicBezTo>
                  <a:pt x="107" y="103"/>
                  <a:pt x="107" y="103"/>
                  <a:pt x="107" y="103"/>
                </a:cubicBezTo>
                <a:cubicBezTo>
                  <a:pt x="121" y="95"/>
                  <a:pt x="121" y="95"/>
                  <a:pt x="121" y="95"/>
                </a:cubicBezTo>
                <a:cubicBezTo>
                  <a:pt x="117" y="89"/>
                  <a:pt x="117" y="89"/>
                  <a:pt x="117" y="89"/>
                </a:cubicBezTo>
                <a:cubicBezTo>
                  <a:pt x="77" y="112"/>
                  <a:pt x="77" y="112"/>
                  <a:pt x="77" y="112"/>
                </a:cubicBezTo>
                <a:cubicBezTo>
                  <a:pt x="81" y="118"/>
                  <a:pt x="81" y="118"/>
                  <a:pt x="81" y="118"/>
                </a:cubicBezTo>
                <a:cubicBezTo>
                  <a:pt x="86" y="115"/>
                  <a:pt x="86" y="115"/>
                  <a:pt x="86" y="115"/>
                </a:cubicBezTo>
                <a:cubicBezTo>
                  <a:pt x="86" y="129"/>
                  <a:pt x="86" y="129"/>
                  <a:pt x="86" y="129"/>
                </a:cubicBezTo>
                <a:cubicBezTo>
                  <a:pt x="38" y="128"/>
                  <a:pt x="18" y="86"/>
                  <a:pt x="36" y="64"/>
                </a:cubicBezTo>
                <a:cubicBezTo>
                  <a:pt x="32" y="61"/>
                  <a:pt x="30" y="56"/>
                  <a:pt x="30" y="51"/>
                </a:cubicBezTo>
                <a:cubicBezTo>
                  <a:pt x="30" y="51"/>
                  <a:pt x="30" y="51"/>
                  <a:pt x="30" y="51"/>
                </a:cubicBezTo>
                <a:cubicBezTo>
                  <a:pt x="0" y="74"/>
                  <a:pt x="14" y="129"/>
                  <a:pt x="68" y="146"/>
                </a:cubicBezTo>
                <a:cubicBezTo>
                  <a:pt x="37" y="146"/>
                  <a:pt x="37" y="146"/>
                  <a:pt x="37" y="146"/>
                </a:cubicBezTo>
                <a:lnTo>
                  <a:pt x="28" y="158"/>
                </a:lnTo>
                <a:close/>
                <a:moveTo>
                  <a:pt x="36" y="16"/>
                </a:moveTo>
                <a:cubicBezTo>
                  <a:pt x="45" y="33"/>
                  <a:pt x="45" y="33"/>
                  <a:pt x="45" y="33"/>
                </a:cubicBezTo>
                <a:cubicBezTo>
                  <a:pt x="47" y="33"/>
                  <a:pt x="48" y="32"/>
                  <a:pt x="49" y="32"/>
                </a:cubicBezTo>
                <a:cubicBezTo>
                  <a:pt x="60" y="32"/>
                  <a:pt x="68" y="41"/>
                  <a:pt x="68" y="51"/>
                </a:cubicBezTo>
                <a:cubicBezTo>
                  <a:pt x="68" y="56"/>
                  <a:pt x="66" y="60"/>
                  <a:pt x="63" y="64"/>
                </a:cubicBezTo>
                <a:cubicBezTo>
                  <a:pt x="75" y="84"/>
                  <a:pt x="75" y="84"/>
                  <a:pt x="75" y="84"/>
                </a:cubicBezTo>
                <a:cubicBezTo>
                  <a:pt x="75" y="84"/>
                  <a:pt x="75" y="84"/>
                  <a:pt x="75" y="84"/>
                </a:cubicBezTo>
                <a:cubicBezTo>
                  <a:pt x="73" y="85"/>
                  <a:pt x="73" y="87"/>
                  <a:pt x="74" y="89"/>
                </a:cubicBezTo>
                <a:cubicBezTo>
                  <a:pt x="74" y="90"/>
                  <a:pt x="76" y="91"/>
                  <a:pt x="78" y="90"/>
                </a:cubicBezTo>
                <a:cubicBezTo>
                  <a:pt x="95" y="80"/>
                  <a:pt x="95" y="80"/>
                  <a:pt x="95" y="80"/>
                </a:cubicBezTo>
                <a:cubicBezTo>
                  <a:pt x="97" y="79"/>
                  <a:pt x="97" y="77"/>
                  <a:pt x="96" y="76"/>
                </a:cubicBezTo>
                <a:cubicBezTo>
                  <a:pt x="95" y="74"/>
                  <a:pt x="93" y="74"/>
                  <a:pt x="92" y="74"/>
                </a:cubicBezTo>
                <a:cubicBezTo>
                  <a:pt x="77" y="49"/>
                  <a:pt x="77" y="49"/>
                  <a:pt x="77" y="49"/>
                </a:cubicBezTo>
                <a:cubicBezTo>
                  <a:pt x="78" y="47"/>
                  <a:pt x="79" y="44"/>
                  <a:pt x="77" y="42"/>
                </a:cubicBezTo>
                <a:cubicBezTo>
                  <a:pt x="71" y="30"/>
                  <a:pt x="71" y="30"/>
                  <a:pt x="71" y="30"/>
                </a:cubicBezTo>
                <a:cubicBezTo>
                  <a:pt x="70" y="28"/>
                  <a:pt x="67" y="27"/>
                  <a:pt x="65" y="27"/>
                </a:cubicBezTo>
                <a:cubicBezTo>
                  <a:pt x="53" y="6"/>
                  <a:pt x="53" y="6"/>
                  <a:pt x="53" y="6"/>
                </a:cubicBezTo>
                <a:cubicBezTo>
                  <a:pt x="53" y="6"/>
                  <a:pt x="53" y="6"/>
                  <a:pt x="53" y="6"/>
                </a:cubicBezTo>
                <a:cubicBezTo>
                  <a:pt x="55" y="5"/>
                  <a:pt x="55" y="3"/>
                  <a:pt x="54" y="2"/>
                </a:cubicBezTo>
                <a:cubicBezTo>
                  <a:pt x="53" y="0"/>
                  <a:pt x="51" y="0"/>
                  <a:pt x="50" y="1"/>
                </a:cubicBezTo>
                <a:cubicBezTo>
                  <a:pt x="33" y="11"/>
                  <a:pt x="33" y="11"/>
                  <a:pt x="33" y="11"/>
                </a:cubicBezTo>
                <a:cubicBezTo>
                  <a:pt x="31" y="11"/>
                  <a:pt x="31" y="14"/>
                  <a:pt x="32" y="15"/>
                </a:cubicBezTo>
                <a:cubicBezTo>
                  <a:pt x="32" y="17"/>
                  <a:pt x="34" y="17"/>
                  <a:pt x="36" y="1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</p:spTree>
  </p:cSld>
  <p:clrMapOvr>
    <a:masterClrMapping/>
  </p:clrMapOvr>
  <p:transition advClick="0" advTm="0"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98" grpId="0"/>
      <p:bldP spid="99" grpId="0" animBg="1"/>
      <p:bldP spid="1053" grpId="0" animBg="1"/>
      <p:bldP spid="108" grpId="0"/>
      <p:bldP spid="109" grpId="0" animBg="1"/>
      <p:bldP spid="113" grpId="0"/>
      <p:bldP spid="114" grpId="0" animBg="1"/>
      <p:bldP spid="117" grpId="0"/>
      <p:bldP spid="118" grpId="0" animBg="1"/>
      <p:bldP spid="121" grpId="0"/>
      <p:bldP spid="122" grpId="0" animBg="1"/>
      <p:bldP spid="131" grpId="0"/>
      <p:bldP spid="132" grpId="0" animBg="1"/>
      <p:bldP spid="49" grpId="0" animBg="1"/>
      <p:bldP spid="51" grpId="0" animBg="1"/>
      <p:bldP spid="62" grpId="0"/>
      <p:bldP spid="65" grpId="0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94005" y="346710"/>
            <a:ext cx="11603990" cy="6163945"/>
          </a:xfrm>
          <a:prstGeom prst="rect">
            <a:avLst/>
          </a:prstGeom>
          <a:noFill/>
          <a:ln w="31750">
            <a:solidFill>
              <a:srgbClr val="4C54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293370" y="344170"/>
            <a:ext cx="1457960" cy="1457960"/>
            <a:chOff x="394" y="480"/>
            <a:chExt cx="2296" cy="2296"/>
          </a:xfrm>
          <a:solidFill>
            <a:srgbClr val="69565B">
              <a:alpha val="74000"/>
            </a:srgbClr>
          </a:solidFill>
        </p:grpSpPr>
        <p:sp>
          <p:nvSpPr>
            <p:cNvPr id="6" name="矩形 5"/>
            <p:cNvSpPr/>
            <p:nvPr/>
          </p:nvSpPr>
          <p:spPr>
            <a:xfrm>
              <a:off x="394" y="481"/>
              <a:ext cx="2296" cy="1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 rot="16200000">
              <a:off x="-678" y="1552"/>
              <a:ext cx="2296" cy="1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 flipH="1">
            <a:off x="10541000" y="344170"/>
            <a:ext cx="1457960" cy="1457960"/>
            <a:chOff x="394" y="480"/>
            <a:chExt cx="2296" cy="2296"/>
          </a:xfrm>
          <a:solidFill>
            <a:srgbClr val="69565B">
              <a:alpha val="74000"/>
            </a:srgbClr>
          </a:solidFill>
        </p:grpSpPr>
        <p:sp>
          <p:nvSpPr>
            <p:cNvPr id="10" name="矩形 9"/>
            <p:cNvSpPr/>
            <p:nvPr/>
          </p:nvSpPr>
          <p:spPr>
            <a:xfrm>
              <a:off x="394" y="481"/>
              <a:ext cx="2296" cy="1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 rot="16200000">
              <a:off x="-678" y="1552"/>
              <a:ext cx="2296" cy="1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 flipV="1">
            <a:off x="294005" y="5150485"/>
            <a:ext cx="1457960" cy="1457960"/>
            <a:chOff x="394" y="480"/>
            <a:chExt cx="2296" cy="2296"/>
          </a:xfrm>
          <a:solidFill>
            <a:srgbClr val="69565B">
              <a:alpha val="74000"/>
            </a:srgbClr>
          </a:solidFill>
        </p:grpSpPr>
        <p:sp>
          <p:nvSpPr>
            <p:cNvPr id="13" name="矩形 12"/>
            <p:cNvSpPr/>
            <p:nvPr/>
          </p:nvSpPr>
          <p:spPr>
            <a:xfrm>
              <a:off x="394" y="481"/>
              <a:ext cx="2296" cy="1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 rot="16200000">
              <a:off x="-678" y="1552"/>
              <a:ext cx="2296" cy="1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 flipH="1" flipV="1">
            <a:off x="10497820" y="5111750"/>
            <a:ext cx="1457960" cy="1457960"/>
            <a:chOff x="394" y="480"/>
            <a:chExt cx="2296" cy="2296"/>
          </a:xfrm>
          <a:solidFill>
            <a:srgbClr val="69565B">
              <a:alpha val="74000"/>
            </a:srgbClr>
          </a:solidFill>
        </p:grpSpPr>
        <p:sp>
          <p:nvSpPr>
            <p:cNvPr id="16" name="矩形 15"/>
            <p:cNvSpPr/>
            <p:nvPr/>
          </p:nvSpPr>
          <p:spPr>
            <a:xfrm>
              <a:off x="394" y="481"/>
              <a:ext cx="2296" cy="1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 rot="16200000">
              <a:off x="-678" y="1552"/>
              <a:ext cx="2296" cy="1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5780405" y="34290"/>
            <a:ext cx="1831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tx1">
                    <a:lumMod val="65000"/>
                    <a:lumOff val="35000"/>
                  </a:schemeClr>
                </a:solidFill>
              </a:rPr>
              <a:t>PART.3</a:t>
            </a:r>
            <a:endParaRPr lang="en-US" altLang="zh-CN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Elipse 3"/>
          <p:cNvSpPr/>
          <p:nvPr/>
        </p:nvSpPr>
        <p:spPr>
          <a:xfrm>
            <a:off x="4661166" y="1858892"/>
            <a:ext cx="1173480" cy="1173480"/>
          </a:xfrm>
          <a:prstGeom prst="ellipse">
            <a:avLst/>
          </a:prstGeom>
          <a:solidFill>
            <a:srgbClr val="69565B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cs typeface="+mn-ea"/>
              <a:sym typeface="+mn-lt"/>
            </a:endParaRPr>
          </a:p>
        </p:txBody>
      </p:sp>
      <p:sp>
        <p:nvSpPr>
          <p:cNvPr id="25" name="Elipse 4"/>
          <p:cNvSpPr/>
          <p:nvPr/>
        </p:nvSpPr>
        <p:spPr>
          <a:xfrm>
            <a:off x="2939046" y="3032372"/>
            <a:ext cx="1173480" cy="1173480"/>
          </a:xfrm>
          <a:prstGeom prst="ellipse">
            <a:avLst/>
          </a:prstGeom>
          <a:solidFill>
            <a:srgbClr val="9F7F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cs typeface="+mn-ea"/>
              <a:sym typeface="+mn-lt"/>
            </a:endParaRPr>
          </a:p>
        </p:txBody>
      </p:sp>
      <p:sp>
        <p:nvSpPr>
          <p:cNvPr id="26" name="Elipse 5"/>
          <p:cNvSpPr/>
          <p:nvPr/>
        </p:nvSpPr>
        <p:spPr>
          <a:xfrm>
            <a:off x="4661166" y="4205852"/>
            <a:ext cx="1173480" cy="1173480"/>
          </a:xfrm>
          <a:prstGeom prst="ellipse">
            <a:avLst/>
          </a:prstGeom>
          <a:solidFill>
            <a:srgbClr val="6956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cs typeface="+mn-ea"/>
              <a:sym typeface="+mn-lt"/>
            </a:endParaRPr>
          </a:p>
        </p:txBody>
      </p:sp>
      <p:sp>
        <p:nvSpPr>
          <p:cNvPr id="27" name="CuadroTexto 6"/>
          <p:cNvSpPr txBox="1"/>
          <p:nvPr/>
        </p:nvSpPr>
        <p:spPr>
          <a:xfrm>
            <a:off x="3168563" y="2163022"/>
            <a:ext cx="209708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600" dirty="0">
                <a:solidFill>
                  <a:srgbClr val="69565B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添加您的内容</a:t>
            </a:r>
            <a:endParaRPr lang="zh-CN" altLang="en-US" sz="1600" dirty="0">
              <a:solidFill>
                <a:srgbClr val="69565B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31" name="Elipse 7"/>
          <p:cNvSpPr/>
          <p:nvPr/>
        </p:nvSpPr>
        <p:spPr>
          <a:xfrm>
            <a:off x="3015619" y="2270628"/>
            <a:ext cx="142304" cy="142304"/>
          </a:xfrm>
          <a:prstGeom prst="ellipse">
            <a:avLst/>
          </a:prstGeom>
          <a:solidFill>
            <a:srgbClr val="9F7F92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cs typeface="+mn-ea"/>
              <a:sym typeface="+mn-lt"/>
            </a:endParaRPr>
          </a:p>
        </p:txBody>
      </p:sp>
      <p:sp>
        <p:nvSpPr>
          <p:cNvPr id="32" name="CuadroTexto 8"/>
          <p:cNvSpPr txBox="1"/>
          <p:nvPr/>
        </p:nvSpPr>
        <p:spPr>
          <a:xfrm>
            <a:off x="1468727" y="3421852"/>
            <a:ext cx="2097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600" dirty="0">
                <a:solidFill>
                  <a:srgbClr val="69565B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添加您的内容</a:t>
            </a:r>
            <a:endParaRPr lang="zh-CN" altLang="en-US" sz="1600" dirty="0">
              <a:solidFill>
                <a:srgbClr val="69565B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33" name="Elipse 9"/>
          <p:cNvSpPr/>
          <p:nvPr/>
        </p:nvSpPr>
        <p:spPr>
          <a:xfrm>
            <a:off x="1315783" y="3529458"/>
            <a:ext cx="142304" cy="142304"/>
          </a:xfrm>
          <a:prstGeom prst="ellipse">
            <a:avLst/>
          </a:prstGeom>
          <a:solidFill>
            <a:srgbClr val="9F7F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cs typeface="+mn-ea"/>
              <a:sym typeface="+mn-lt"/>
            </a:endParaRPr>
          </a:p>
        </p:txBody>
      </p:sp>
      <p:sp>
        <p:nvSpPr>
          <p:cNvPr id="40" name="CuadroTexto 10"/>
          <p:cNvSpPr txBox="1"/>
          <p:nvPr/>
        </p:nvSpPr>
        <p:spPr>
          <a:xfrm>
            <a:off x="3122470" y="4764142"/>
            <a:ext cx="2097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600" dirty="0">
                <a:solidFill>
                  <a:srgbClr val="69565B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添加您的内容</a:t>
            </a:r>
            <a:endParaRPr lang="zh-CN" altLang="en-US" sz="1600" dirty="0">
              <a:solidFill>
                <a:srgbClr val="69565B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42" name="Elipse 11"/>
          <p:cNvSpPr/>
          <p:nvPr/>
        </p:nvSpPr>
        <p:spPr>
          <a:xfrm>
            <a:off x="2969526" y="4871748"/>
            <a:ext cx="142304" cy="142304"/>
          </a:xfrm>
          <a:prstGeom prst="ellipse">
            <a:avLst/>
          </a:prstGeom>
          <a:solidFill>
            <a:srgbClr val="9F7F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cs typeface="+mn-ea"/>
              <a:sym typeface="+mn-lt"/>
            </a:endParaRPr>
          </a:p>
        </p:txBody>
      </p:sp>
      <p:sp>
        <p:nvSpPr>
          <p:cNvPr id="43" name="Rectángulo redondeado 27"/>
          <p:cNvSpPr/>
          <p:nvPr/>
        </p:nvSpPr>
        <p:spPr>
          <a:xfrm>
            <a:off x="7451662" y="2201122"/>
            <a:ext cx="772732" cy="2949262"/>
          </a:xfrm>
          <a:prstGeom prst="roundRect">
            <a:avLst>
              <a:gd name="adj" fmla="val 8667"/>
            </a:avLst>
          </a:prstGeom>
          <a:solidFill>
            <a:srgbClr val="69565B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cs typeface="+mn-ea"/>
              <a:sym typeface="+mn-lt"/>
            </a:endParaRPr>
          </a:p>
        </p:txBody>
      </p:sp>
      <p:sp>
        <p:nvSpPr>
          <p:cNvPr id="44" name="Rectángulo redondeado 28"/>
          <p:cNvSpPr/>
          <p:nvPr/>
        </p:nvSpPr>
        <p:spPr>
          <a:xfrm>
            <a:off x="8546795" y="2627842"/>
            <a:ext cx="772732" cy="2522542"/>
          </a:xfrm>
          <a:prstGeom prst="roundRect">
            <a:avLst>
              <a:gd name="adj" fmla="val 8667"/>
            </a:avLst>
          </a:prstGeom>
          <a:solidFill>
            <a:srgbClr val="9F7F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cs typeface="+mn-ea"/>
              <a:sym typeface="+mn-lt"/>
            </a:endParaRPr>
          </a:p>
        </p:txBody>
      </p:sp>
      <p:sp>
        <p:nvSpPr>
          <p:cNvPr id="45" name="Rectángulo redondeado 29"/>
          <p:cNvSpPr/>
          <p:nvPr/>
        </p:nvSpPr>
        <p:spPr>
          <a:xfrm>
            <a:off x="9641928" y="1918033"/>
            <a:ext cx="772732" cy="3198696"/>
          </a:xfrm>
          <a:prstGeom prst="roundRect">
            <a:avLst>
              <a:gd name="adj" fmla="val 8667"/>
            </a:avLst>
          </a:prstGeom>
          <a:solidFill>
            <a:srgbClr val="6956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cs typeface="+mn-ea"/>
              <a:sym typeface="+mn-lt"/>
            </a:endParaRPr>
          </a:p>
        </p:txBody>
      </p:sp>
      <p:sp>
        <p:nvSpPr>
          <p:cNvPr id="46" name="Rectángulo redondeado 33"/>
          <p:cNvSpPr/>
          <p:nvPr/>
        </p:nvSpPr>
        <p:spPr>
          <a:xfrm>
            <a:off x="9690474" y="4757136"/>
            <a:ext cx="675640" cy="349807"/>
          </a:xfrm>
          <a:prstGeom prst="roundRect">
            <a:avLst/>
          </a:prstGeom>
          <a:solidFill>
            <a:srgbClr val="2D3E50">
              <a:alpha val="67000"/>
            </a:srgb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cs typeface="+mn-ea"/>
              <a:sym typeface="+mn-lt"/>
            </a:endParaRPr>
          </a:p>
        </p:txBody>
      </p:sp>
      <p:sp>
        <p:nvSpPr>
          <p:cNvPr id="47" name="CuadroTexto 34"/>
          <p:cNvSpPr txBox="1"/>
          <p:nvPr/>
        </p:nvSpPr>
        <p:spPr>
          <a:xfrm>
            <a:off x="9690474" y="4747373"/>
            <a:ext cx="675640" cy="369332"/>
          </a:xfrm>
          <a:prstGeom prst="rect">
            <a:avLst/>
          </a:prstGeom>
          <a:solidFill>
            <a:srgbClr val="9F7F9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solidFill>
                  <a:schemeClr val="bg1"/>
                </a:solidFill>
                <a:cs typeface="+mn-ea"/>
                <a:sym typeface="+mn-lt"/>
              </a:rPr>
              <a:t>45%</a:t>
            </a:r>
            <a:endParaRPr lang="es-MX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8" name="Rectángulo redondeado 35"/>
          <p:cNvSpPr/>
          <p:nvPr/>
        </p:nvSpPr>
        <p:spPr>
          <a:xfrm>
            <a:off x="8596071" y="4757136"/>
            <a:ext cx="675640" cy="349807"/>
          </a:xfrm>
          <a:prstGeom prst="roundRect">
            <a:avLst/>
          </a:prstGeom>
          <a:solidFill>
            <a:srgbClr val="2D3E50">
              <a:alpha val="67000"/>
            </a:srgb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cs typeface="+mn-ea"/>
              <a:sym typeface="+mn-lt"/>
            </a:endParaRPr>
          </a:p>
        </p:txBody>
      </p:sp>
      <p:sp>
        <p:nvSpPr>
          <p:cNvPr id="49" name="CuadroTexto 36"/>
          <p:cNvSpPr txBox="1"/>
          <p:nvPr/>
        </p:nvSpPr>
        <p:spPr>
          <a:xfrm>
            <a:off x="8596071" y="4747373"/>
            <a:ext cx="675640" cy="369332"/>
          </a:xfrm>
          <a:prstGeom prst="rect">
            <a:avLst/>
          </a:prstGeom>
          <a:solidFill>
            <a:srgbClr val="69565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solidFill>
                  <a:schemeClr val="bg1"/>
                </a:solidFill>
                <a:cs typeface="+mn-ea"/>
                <a:sym typeface="+mn-lt"/>
              </a:rPr>
              <a:t>55%</a:t>
            </a:r>
            <a:endParaRPr lang="es-MX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0" name="Rectángulo redondeado 37"/>
          <p:cNvSpPr/>
          <p:nvPr/>
        </p:nvSpPr>
        <p:spPr>
          <a:xfrm>
            <a:off x="7499478" y="4757136"/>
            <a:ext cx="675640" cy="349807"/>
          </a:xfrm>
          <a:prstGeom prst="roundRect">
            <a:avLst/>
          </a:prstGeom>
          <a:solidFill>
            <a:srgbClr val="2D3E50">
              <a:alpha val="67000"/>
            </a:srgb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cs typeface="+mn-ea"/>
              <a:sym typeface="+mn-lt"/>
            </a:endParaRPr>
          </a:p>
        </p:txBody>
      </p:sp>
      <p:sp>
        <p:nvSpPr>
          <p:cNvPr id="51" name="CuadroTexto 38"/>
          <p:cNvSpPr txBox="1"/>
          <p:nvPr/>
        </p:nvSpPr>
        <p:spPr>
          <a:xfrm>
            <a:off x="7499478" y="4747373"/>
            <a:ext cx="675640" cy="369332"/>
          </a:xfrm>
          <a:prstGeom prst="rect">
            <a:avLst/>
          </a:prstGeom>
          <a:solidFill>
            <a:srgbClr val="9F7F9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solidFill>
                  <a:schemeClr val="bg1"/>
                </a:solidFill>
                <a:cs typeface="+mn-ea"/>
                <a:sym typeface="+mn-lt"/>
              </a:rPr>
              <a:t>65%</a:t>
            </a:r>
            <a:endParaRPr lang="es-MX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52" name="Group 49"/>
          <p:cNvGrpSpPr/>
          <p:nvPr/>
        </p:nvGrpSpPr>
        <p:grpSpPr>
          <a:xfrm>
            <a:off x="5018772" y="4548018"/>
            <a:ext cx="458269" cy="489149"/>
            <a:chOff x="6350" y="4763"/>
            <a:chExt cx="1978025" cy="1976437"/>
          </a:xfrm>
          <a:solidFill>
            <a:srgbClr val="FFFFFF"/>
          </a:solidFill>
        </p:grpSpPr>
        <p:sp>
          <p:nvSpPr>
            <p:cNvPr id="53" name="Freeform 25"/>
            <p:cNvSpPr>
              <a:spLocks noEditPoints="1"/>
            </p:cNvSpPr>
            <p:nvPr/>
          </p:nvSpPr>
          <p:spPr bwMode="auto">
            <a:xfrm>
              <a:off x="6350" y="4763"/>
              <a:ext cx="1978025" cy="1976437"/>
            </a:xfrm>
            <a:custGeom>
              <a:avLst/>
              <a:gdLst>
                <a:gd name="T0" fmla="*/ 480 w 524"/>
                <a:gd name="T1" fmla="*/ 49 h 524"/>
                <a:gd name="T2" fmla="*/ 409 w 524"/>
                <a:gd name="T3" fmla="*/ 49 h 524"/>
                <a:gd name="T4" fmla="*/ 409 w 524"/>
                <a:gd name="T5" fmla="*/ 16 h 524"/>
                <a:gd name="T6" fmla="*/ 393 w 524"/>
                <a:gd name="T7" fmla="*/ 0 h 524"/>
                <a:gd name="T8" fmla="*/ 377 w 524"/>
                <a:gd name="T9" fmla="*/ 16 h 524"/>
                <a:gd name="T10" fmla="*/ 377 w 524"/>
                <a:gd name="T11" fmla="*/ 49 h 524"/>
                <a:gd name="T12" fmla="*/ 278 w 524"/>
                <a:gd name="T13" fmla="*/ 49 h 524"/>
                <a:gd name="T14" fmla="*/ 278 w 524"/>
                <a:gd name="T15" fmla="*/ 16 h 524"/>
                <a:gd name="T16" fmla="*/ 262 w 524"/>
                <a:gd name="T17" fmla="*/ 0 h 524"/>
                <a:gd name="T18" fmla="*/ 246 w 524"/>
                <a:gd name="T19" fmla="*/ 16 h 524"/>
                <a:gd name="T20" fmla="*/ 246 w 524"/>
                <a:gd name="T21" fmla="*/ 49 h 524"/>
                <a:gd name="T22" fmla="*/ 147 w 524"/>
                <a:gd name="T23" fmla="*/ 49 h 524"/>
                <a:gd name="T24" fmla="*/ 147 w 524"/>
                <a:gd name="T25" fmla="*/ 16 h 524"/>
                <a:gd name="T26" fmla="*/ 131 w 524"/>
                <a:gd name="T27" fmla="*/ 0 h 524"/>
                <a:gd name="T28" fmla="*/ 115 w 524"/>
                <a:gd name="T29" fmla="*/ 16 h 524"/>
                <a:gd name="T30" fmla="*/ 115 w 524"/>
                <a:gd name="T31" fmla="*/ 49 h 524"/>
                <a:gd name="T32" fmla="*/ 44 w 524"/>
                <a:gd name="T33" fmla="*/ 49 h 524"/>
                <a:gd name="T34" fmla="*/ 0 w 524"/>
                <a:gd name="T35" fmla="*/ 93 h 524"/>
                <a:gd name="T36" fmla="*/ 0 w 524"/>
                <a:gd name="T37" fmla="*/ 480 h 524"/>
                <a:gd name="T38" fmla="*/ 44 w 524"/>
                <a:gd name="T39" fmla="*/ 524 h 524"/>
                <a:gd name="T40" fmla="*/ 480 w 524"/>
                <a:gd name="T41" fmla="*/ 524 h 524"/>
                <a:gd name="T42" fmla="*/ 524 w 524"/>
                <a:gd name="T43" fmla="*/ 480 h 524"/>
                <a:gd name="T44" fmla="*/ 524 w 524"/>
                <a:gd name="T45" fmla="*/ 93 h 524"/>
                <a:gd name="T46" fmla="*/ 480 w 524"/>
                <a:gd name="T47" fmla="*/ 49 h 524"/>
                <a:gd name="T48" fmla="*/ 491 w 524"/>
                <a:gd name="T49" fmla="*/ 480 h 524"/>
                <a:gd name="T50" fmla="*/ 480 w 524"/>
                <a:gd name="T51" fmla="*/ 491 h 524"/>
                <a:gd name="T52" fmla="*/ 44 w 524"/>
                <a:gd name="T53" fmla="*/ 491 h 524"/>
                <a:gd name="T54" fmla="*/ 33 w 524"/>
                <a:gd name="T55" fmla="*/ 480 h 524"/>
                <a:gd name="T56" fmla="*/ 33 w 524"/>
                <a:gd name="T57" fmla="*/ 93 h 524"/>
                <a:gd name="T58" fmla="*/ 44 w 524"/>
                <a:gd name="T59" fmla="*/ 82 h 524"/>
                <a:gd name="T60" fmla="*/ 115 w 524"/>
                <a:gd name="T61" fmla="*/ 82 h 524"/>
                <a:gd name="T62" fmla="*/ 115 w 524"/>
                <a:gd name="T63" fmla="*/ 115 h 524"/>
                <a:gd name="T64" fmla="*/ 131 w 524"/>
                <a:gd name="T65" fmla="*/ 131 h 524"/>
                <a:gd name="T66" fmla="*/ 147 w 524"/>
                <a:gd name="T67" fmla="*/ 115 h 524"/>
                <a:gd name="T68" fmla="*/ 147 w 524"/>
                <a:gd name="T69" fmla="*/ 82 h 524"/>
                <a:gd name="T70" fmla="*/ 246 w 524"/>
                <a:gd name="T71" fmla="*/ 82 h 524"/>
                <a:gd name="T72" fmla="*/ 246 w 524"/>
                <a:gd name="T73" fmla="*/ 115 h 524"/>
                <a:gd name="T74" fmla="*/ 262 w 524"/>
                <a:gd name="T75" fmla="*/ 131 h 524"/>
                <a:gd name="T76" fmla="*/ 278 w 524"/>
                <a:gd name="T77" fmla="*/ 115 h 524"/>
                <a:gd name="T78" fmla="*/ 278 w 524"/>
                <a:gd name="T79" fmla="*/ 82 h 524"/>
                <a:gd name="T80" fmla="*/ 377 w 524"/>
                <a:gd name="T81" fmla="*/ 82 h 524"/>
                <a:gd name="T82" fmla="*/ 377 w 524"/>
                <a:gd name="T83" fmla="*/ 115 h 524"/>
                <a:gd name="T84" fmla="*/ 393 w 524"/>
                <a:gd name="T85" fmla="*/ 131 h 524"/>
                <a:gd name="T86" fmla="*/ 409 w 524"/>
                <a:gd name="T87" fmla="*/ 115 h 524"/>
                <a:gd name="T88" fmla="*/ 409 w 524"/>
                <a:gd name="T89" fmla="*/ 82 h 524"/>
                <a:gd name="T90" fmla="*/ 480 w 524"/>
                <a:gd name="T91" fmla="*/ 82 h 524"/>
                <a:gd name="T92" fmla="*/ 491 w 524"/>
                <a:gd name="T93" fmla="*/ 93 h 524"/>
                <a:gd name="T94" fmla="*/ 491 w 524"/>
                <a:gd name="T95" fmla="*/ 48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24" h="524">
                  <a:moveTo>
                    <a:pt x="480" y="49"/>
                  </a:moveTo>
                  <a:cubicBezTo>
                    <a:pt x="409" y="49"/>
                    <a:pt x="409" y="49"/>
                    <a:pt x="409" y="49"/>
                  </a:cubicBezTo>
                  <a:cubicBezTo>
                    <a:pt x="409" y="16"/>
                    <a:pt x="409" y="16"/>
                    <a:pt x="409" y="16"/>
                  </a:cubicBezTo>
                  <a:cubicBezTo>
                    <a:pt x="409" y="7"/>
                    <a:pt x="402" y="0"/>
                    <a:pt x="393" y="0"/>
                  </a:cubicBezTo>
                  <a:cubicBezTo>
                    <a:pt x="384" y="0"/>
                    <a:pt x="377" y="7"/>
                    <a:pt x="377" y="16"/>
                  </a:cubicBezTo>
                  <a:cubicBezTo>
                    <a:pt x="377" y="49"/>
                    <a:pt x="377" y="49"/>
                    <a:pt x="377" y="49"/>
                  </a:cubicBezTo>
                  <a:cubicBezTo>
                    <a:pt x="278" y="49"/>
                    <a:pt x="278" y="49"/>
                    <a:pt x="278" y="49"/>
                  </a:cubicBezTo>
                  <a:cubicBezTo>
                    <a:pt x="278" y="16"/>
                    <a:pt x="278" y="16"/>
                    <a:pt x="278" y="16"/>
                  </a:cubicBezTo>
                  <a:cubicBezTo>
                    <a:pt x="278" y="7"/>
                    <a:pt x="271" y="0"/>
                    <a:pt x="262" y="0"/>
                  </a:cubicBezTo>
                  <a:cubicBezTo>
                    <a:pt x="253" y="0"/>
                    <a:pt x="246" y="7"/>
                    <a:pt x="246" y="16"/>
                  </a:cubicBezTo>
                  <a:cubicBezTo>
                    <a:pt x="246" y="49"/>
                    <a:pt x="246" y="49"/>
                    <a:pt x="246" y="49"/>
                  </a:cubicBezTo>
                  <a:cubicBezTo>
                    <a:pt x="147" y="49"/>
                    <a:pt x="147" y="49"/>
                    <a:pt x="147" y="49"/>
                  </a:cubicBezTo>
                  <a:cubicBezTo>
                    <a:pt x="147" y="16"/>
                    <a:pt x="147" y="16"/>
                    <a:pt x="147" y="16"/>
                  </a:cubicBezTo>
                  <a:cubicBezTo>
                    <a:pt x="147" y="7"/>
                    <a:pt x="140" y="0"/>
                    <a:pt x="131" y="0"/>
                  </a:cubicBezTo>
                  <a:cubicBezTo>
                    <a:pt x="122" y="0"/>
                    <a:pt x="115" y="7"/>
                    <a:pt x="115" y="16"/>
                  </a:cubicBezTo>
                  <a:cubicBezTo>
                    <a:pt x="115" y="49"/>
                    <a:pt x="115" y="49"/>
                    <a:pt x="115" y="49"/>
                  </a:cubicBezTo>
                  <a:cubicBezTo>
                    <a:pt x="44" y="49"/>
                    <a:pt x="44" y="49"/>
                    <a:pt x="44" y="49"/>
                  </a:cubicBezTo>
                  <a:cubicBezTo>
                    <a:pt x="20" y="49"/>
                    <a:pt x="0" y="69"/>
                    <a:pt x="0" y="93"/>
                  </a:cubicBezTo>
                  <a:cubicBezTo>
                    <a:pt x="0" y="480"/>
                    <a:pt x="0" y="480"/>
                    <a:pt x="0" y="480"/>
                  </a:cubicBezTo>
                  <a:cubicBezTo>
                    <a:pt x="0" y="504"/>
                    <a:pt x="20" y="524"/>
                    <a:pt x="44" y="524"/>
                  </a:cubicBezTo>
                  <a:cubicBezTo>
                    <a:pt x="480" y="524"/>
                    <a:pt x="480" y="524"/>
                    <a:pt x="480" y="524"/>
                  </a:cubicBezTo>
                  <a:cubicBezTo>
                    <a:pt x="504" y="524"/>
                    <a:pt x="524" y="504"/>
                    <a:pt x="524" y="480"/>
                  </a:cubicBezTo>
                  <a:cubicBezTo>
                    <a:pt x="524" y="93"/>
                    <a:pt x="524" y="93"/>
                    <a:pt x="524" y="93"/>
                  </a:cubicBezTo>
                  <a:cubicBezTo>
                    <a:pt x="524" y="69"/>
                    <a:pt x="504" y="49"/>
                    <a:pt x="480" y="49"/>
                  </a:cubicBezTo>
                  <a:close/>
                  <a:moveTo>
                    <a:pt x="491" y="480"/>
                  </a:moveTo>
                  <a:cubicBezTo>
                    <a:pt x="491" y="486"/>
                    <a:pt x="486" y="491"/>
                    <a:pt x="480" y="491"/>
                  </a:cubicBezTo>
                  <a:cubicBezTo>
                    <a:pt x="44" y="491"/>
                    <a:pt x="44" y="491"/>
                    <a:pt x="44" y="491"/>
                  </a:cubicBezTo>
                  <a:cubicBezTo>
                    <a:pt x="38" y="491"/>
                    <a:pt x="33" y="486"/>
                    <a:pt x="33" y="480"/>
                  </a:cubicBezTo>
                  <a:cubicBezTo>
                    <a:pt x="33" y="93"/>
                    <a:pt x="33" y="93"/>
                    <a:pt x="33" y="93"/>
                  </a:cubicBezTo>
                  <a:cubicBezTo>
                    <a:pt x="33" y="87"/>
                    <a:pt x="38" y="82"/>
                    <a:pt x="44" y="82"/>
                  </a:cubicBezTo>
                  <a:cubicBezTo>
                    <a:pt x="115" y="82"/>
                    <a:pt x="115" y="82"/>
                    <a:pt x="115" y="82"/>
                  </a:cubicBezTo>
                  <a:cubicBezTo>
                    <a:pt x="115" y="115"/>
                    <a:pt x="115" y="115"/>
                    <a:pt x="115" y="115"/>
                  </a:cubicBezTo>
                  <a:cubicBezTo>
                    <a:pt x="115" y="124"/>
                    <a:pt x="122" y="131"/>
                    <a:pt x="131" y="131"/>
                  </a:cubicBezTo>
                  <a:cubicBezTo>
                    <a:pt x="140" y="131"/>
                    <a:pt x="147" y="124"/>
                    <a:pt x="147" y="115"/>
                  </a:cubicBezTo>
                  <a:cubicBezTo>
                    <a:pt x="147" y="82"/>
                    <a:pt x="147" y="82"/>
                    <a:pt x="147" y="82"/>
                  </a:cubicBezTo>
                  <a:cubicBezTo>
                    <a:pt x="246" y="82"/>
                    <a:pt x="246" y="82"/>
                    <a:pt x="246" y="82"/>
                  </a:cubicBezTo>
                  <a:cubicBezTo>
                    <a:pt x="246" y="115"/>
                    <a:pt x="246" y="115"/>
                    <a:pt x="246" y="115"/>
                  </a:cubicBezTo>
                  <a:cubicBezTo>
                    <a:pt x="246" y="124"/>
                    <a:pt x="253" y="131"/>
                    <a:pt x="262" y="131"/>
                  </a:cubicBezTo>
                  <a:cubicBezTo>
                    <a:pt x="271" y="131"/>
                    <a:pt x="278" y="124"/>
                    <a:pt x="278" y="115"/>
                  </a:cubicBezTo>
                  <a:cubicBezTo>
                    <a:pt x="278" y="82"/>
                    <a:pt x="278" y="82"/>
                    <a:pt x="278" y="82"/>
                  </a:cubicBezTo>
                  <a:cubicBezTo>
                    <a:pt x="377" y="82"/>
                    <a:pt x="377" y="82"/>
                    <a:pt x="377" y="82"/>
                  </a:cubicBezTo>
                  <a:cubicBezTo>
                    <a:pt x="377" y="115"/>
                    <a:pt x="377" y="115"/>
                    <a:pt x="377" y="115"/>
                  </a:cubicBezTo>
                  <a:cubicBezTo>
                    <a:pt x="377" y="124"/>
                    <a:pt x="384" y="131"/>
                    <a:pt x="393" y="131"/>
                  </a:cubicBezTo>
                  <a:cubicBezTo>
                    <a:pt x="402" y="131"/>
                    <a:pt x="409" y="124"/>
                    <a:pt x="409" y="115"/>
                  </a:cubicBezTo>
                  <a:cubicBezTo>
                    <a:pt x="409" y="82"/>
                    <a:pt x="409" y="82"/>
                    <a:pt x="409" y="82"/>
                  </a:cubicBezTo>
                  <a:cubicBezTo>
                    <a:pt x="480" y="82"/>
                    <a:pt x="480" y="82"/>
                    <a:pt x="480" y="82"/>
                  </a:cubicBezTo>
                  <a:cubicBezTo>
                    <a:pt x="486" y="82"/>
                    <a:pt x="491" y="87"/>
                    <a:pt x="491" y="93"/>
                  </a:cubicBezTo>
                  <a:lnTo>
                    <a:pt x="491" y="4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216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4" name="Rectangle 26"/>
            <p:cNvSpPr>
              <a:spLocks noChangeArrowheads="1"/>
            </p:cNvSpPr>
            <p:nvPr/>
          </p:nvSpPr>
          <p:spPr bwMode="auto">
            <a:xfrm>
              <a:off x="441325" y="747713"/>
              <a:ext cx="244475" cy="1857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216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5" name="Rectangle 27"/>
            <p:cNvSpPr>
              <a:spLocks noChangeArrowheads="1"/>
            </p:cNvSpPr>
            <p:nvPr/>
          </p:nvSpPr>
          <p:spPr bwMode="auto">
            <a:xfrm>
              <a:off x="441325" y="1054100"/>
              <a:ext cx="244475" cy="1873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216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6" name="Rectangle 28"/>
            <p:cNvSpPr>
              <a:spLocks noChangeArrowheads="1"/>
            </p:cNvSpPr>
            <p:nvPr/>
          </p:nvSpPr>
          <p:spPr bwMode="auto">
            <a:xfrm>
              <a:off x="441325" y="1362075"/>
              <a:ext cx="244475" cy="1857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216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7" name="Rectangle 29"/>
            <p:cNvSpPr>
              <a:spLocks noChangeArrowheads="1"/>
            </p:cNvSpPr>
            <p:nvPr/>
          </p:nvSpPr>
          <p:spPr bwMode="auto">
            <a:xfrm>
              <a:off x="871538" y="1362075"/>
              <a:ext cx="249238" cy="1857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216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8" name="Rectangle 30"/>
            <p:cNvSpPr>
              <a:spLocks noChangeArrowheads="1"/>
            </p:cNvSpPr>
            <p:nvPr/>
          </p:nvSpPr>
          <p:spPr bwMode="auto">
            <a:xfrm>
              <a:off x="871538" y="1054100"/>
              <a:ext cx="249238" cy="1873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216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9" name="Rectangle 31"/>
            <p:cNvSpPr>
              <a:spLocks noChangeArrowheads="1"/>
            </p:cNvSpPr>
            <p:nvPr/>
          </p:nvSpPr>
          <p:spPr bwMode="auto">
            <a:xfrm>
              <a:off x="871538" y="747713"/>
              <a:ext cx="249238" cy="1857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216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0" name="Rectangle 32"/>
            <p:cNvSpPr>
              <a:spLocks noChangeArrowheads="1"/>
            </p:cNvSpPr>
            <p:nvPr/>
          </p:nvSpPr>
          <p:spPr bwMode="auto">
            <a:xfrm>
              <a:off x="1304925" y="1362075"/>
              <a:ext cx="246063" cy="1857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216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1" name="Rectangle 33"/>
            <p:cNvSpPr>
              <a:spLocks noChangeArrowheads="1"/>
            </p:cNvSpPr>
            <p:nvPr/>
          </p:nvSpPr>
          <p:spPr bwMode="auto">
            <a:xfrm>
              <a:off x="1304925" y="1054100"/>
              <a:ext cx="246063" cy="1873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216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2" name="Rectangle 34"/>
            <p:cNvSpPr>
              <a:spLocks noChangeArrowheads="1"/>
            </p:cNvSpPr>
            <p:nvPr/>
          </p:nvSpPr>
          <p:spPr bwMode="auto">
            <a:xfrm>
              <a:off x="1304925" y="747713"/>
              <a:ext cx="246063" cy="1857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216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63" name="Freeform 15"/>
          <p:cNvSpPr>
            <a:spLocks noEditPoints="1"/>
          </p:cNvSpPr>
          <p:nvPr/>
        </p:nvSpPr>
        <p:spPr bwMode="auto">
          <a:xfrm>
            <a:off x="3225924" y="3389625"/>
            <a:ext cx="599724" cy="458975"/>
          </a:xfrm>
          <a:custGeom>
            <a:avLst/>
            <a:gdLst>
              <a:gd name="T0" fmla="*/ 2181 w 2472"/>
              <a:gd name="T1" fmla="*/ 0 h 1891"/>
              <a:gd name="T2" fmla="*/ 1891 w 2472"/>
              <a:gd name="T3" fmla="*/ 291 h 1891"/>
              <a:gd name="T4" fmla="*/ 1992 w 2472"/>
              <a:gd name="T5" fmla="*/ 509 h 1891"/>
              <a:gd name="T6" fmla="*/ 1638 w 2472"/>
              <a:gd name="T7" fmla="*/ 1040 h 1891"/>
              <a:gd name="T8" fmla="*/ 1527 w 2472"/>
              <a:gd name="T9" fmla="*/ 1018 h 1891"/>
              <a:gd name="T10" fmla="*/ 1271 w 2472"/>
              <a:gd name="T11" fmla="*/ 1172 h 1891"/>
              <a:gd name="T12" fmla="*/ 1070 w 2472"/>
              <a:gd name="T13" fmla="*/ 1051 h 1891"/>
              <a:gd name="T14" fmla="*/ 1090 w 2472"/>
              <a:gd name="T15" fmla="*/ 946 h 1891"/>
              <a:gd name="T16" fmla="*/ 799 w 2472"/>
              <a:gd name="T17" fmla="*/ 656 h 1891"/>
              <a:gd name="T18" fmla="*/ 508 w 2472"/>
              <a:gd name="T19" fmla="*/ 946 h 1891"/>
              <a:gd name="T20" fmla="*/ 608 w 2472"/>
              <a:gd name="T21" fmla="*/ 1163 h 1891"/>
              <a:gd name="T22" fmla="*/ 457 w 2472"/>
              <a:gd name="T23" fmla="*/ 1364 h 1891"/>
              <a:gd name="T24" fmla="*/ 290 w 2472"/>
              <a:gd name="T25" fmla="*/ 1309 h 1891"/>
              <a:gd name="T26" fmla="*/ 0 w 2472"/>
              <a:gd name="T27" fmla="*/ 1600 h 1891"/>
              <a:gd name="T28" fmla="*/ 290 w 2472"/>
              <a:gd name="T29" fmla="*/ 1891 h 1891"/>
              <a:gd name="T30" fmla="*/ 579 w 2472"/>
              <a:gd name="T31" fmla="*/ 1600 h 1891"/>
              <a:gd name="T32" fmla="*/ 511 w 2472"/>
              <a:gd name="T33" fmla="*/ 1415 h 1891"/>
              <a:gd name="T34" fmla="*/ 669 w 2472"/>
              <a:gd name="T35" fmla="*/ 1204 h 1891"/>
              <a:gd name="T36" fmla="*/ 799 w 2472"/>
              <a:gd name="T37" fmla="*/ 1236 h 1891"/>
              <a:gd name="T38" fmla="*/ 1035 w 2472"/>
              <a:gd name="T39" fmla="*/ 1115 h 1891"/>
              <a:gd name="T40" fmla="*/ 1244 w 2472"/>
              <a:gd name="T41" fmla="*/ 1241 h 1891"/>
              <a:gd name="T42" fmla="*/ 1235 w 2472"/>
              <a:gd name="T43" fmla="*/ 1309 h 1891"/>
              <a:gd name="T44" fmla="*/ 1527 w 2472"/>
              <a:gd name="T45" fmla="*/ 1600 h 1891"/>
              <a:gd name="T46" fmla="*/ 1818 w 2472"/>
              <a:gd name="T47" fmla="*/ 1309 h 1891"/>
              <a:gd name="T48" fmla="*/ 1700 w 2472"/>
              <a:gd name="T49" fmla="*/ 1077 h 1891"/>
              <a:gd name="T50" fmla="*/ 2052 w 2472"/>
              <a:gd name="T51" fmla="*/ 550 h 1891"/>
              <a:gd name="T52" fmla="*/ 2181 w 2472"/>
              <a:gd name="T53" fmla="*/ 582 h 1891"/>
              <a:gd name="T54" fmla="*/ 2472 w 2472"/>
              <a:gd name="T55" fmla="*/ 291 h 1891"/>
              <a:gd name="T56" fmla="*/ 2181 w 2472"/>
              <a:gd name="T57" fmla="*/ 0 h 1891"/>
              <a:gd name="T58" fmla="*/ 290 w 2472"/>
              <a:gd name="T59" fmla="*/ 1746 h 1891"/>
              <a:gd name="T60" fmla="*/ 145 w 2472"/>
              <a:gd name="T61" fmla="*/ 1600 h 1891"/>
              <a:gd name="T62" fmla="*/ 290 w 2472"/>
              <a:gd name="T63" fmla="*/ 1455 h 1891"/>
              <a:gd name="T64" fmla="*/ 434 w 2472"/>
              <a:gd name="T65" fmla="*/ 1600 h 1891"/>
              <a:gd name="T66" fmla="*/ 290 w 2472"/>
              <a:gd name="T67" fmla="*/ 1746 h 1891"/>
              <a:gd name="T68" fmla="*/ 799 w 2472"/>
              <a:gd name="T69" fmla="*/ 1091 h 1891"/>
              <a:gd name="T70" fmla="*/ 653 w 2472"/>
              <a:gd name="T71" fmla="*/ 946 h 1891"/>
              <a:gd name="T72" fmla="*/ 799 w 2472"/>
              <a:gd name="T73" fmla="*/ 801 h 1891"/>
              <a:gd name="T74" fmla="*/ 945 w 2472"/>
              <a:gd name="T75" fmla="*/ 946 h 1891"/>
              <a:gd name="T76" fmla="*/ 799 w 2472"/>
              <a:gd name="T77" fmla="*/ 1091 h 1891"/>
              <a:gd name="T78" fmla="*/ 1527 w 2472"/>
              <a:gd name="T79" fmla="*/ 1454 h 1891"/>
              <a:gd name="T80" fmla="*/ 1381 w 2472"/>
              <a:gd name="T81" fmla="*/ 1309 h 1891"/>
              <a:gd name="T82" fmla="*/ 1527 w 2472"/>
              <a:gd name="T83" fmla="*/ 1164 h 1891"/>
              <a:gd name="T84" fmla="*/ 1672 w 2472"/>
              <a:gd name="T85" fmla="*/ 1309 h 1891"/>
              <a:gd name="T86" fmla="*/ 1527 w 2472"/>
              <a:gd name="T87" fmla="*/ 1454 h 1891"/>
              <a:gd name="T88" fmla="*/ 2181 w 2472"/>
              <a:gd name="T89" fmla="*/ 436 h 1891"/>
              <a:gd name="T90" fmla="*/ 2037 w 2472"/>
              <a:gd name="T91" fmla="*/ 291 h 1891"/>
              <a:gd name="T92" fmla="*/ 2181 w 2472"/>
              <a:gd name="T93" fmla="*/ 145 h 1891"/>
              <a:gd name="T94" fmla="*/ 2326 w 2472"/>
              <a:gd name="T95" fmla="*/ 291 h 1891"/>
              <a:gd name="T96" fmla="*/ 2181 w 2472"/>
              <a:gd name="T97" fmla="*/ 436 h 18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472" h="1891">
                <a:moveTo>
                  <a:pt x="2181" y="0"/>
                </a:moveTo>
                <a:cubicBezTo>
                  <a:pt x="2021" y="0"/>
                  <a:pt x="1891" y="130"/>
                  <a:pt x="1891" y="291"/>
                </a:cubicBezTo>
                <a:cubicBezTo>
                  <a:pt x="1891" y="378"/>
                  <a:pt x="1931" y="456"/>
                  <a:pt x="1992" y="509"/>
                </a:cubicBezTo>
                <a:cubicBezTo>
                  <a:pt x="1638" y="1040"/>
                  <a:pt x="1638" y="1040"/>
                  <a:pt x="1638" y="1040"/>
                </a:cubicBezTo>
                <a:cubicBezTo>
                  <a:pt x="1603" y="1026"/>
                  <a:pt x="1566" y="1018"/>
                  <a:pt x="1527" y="1018"/>
                </a:cubicBezTo>
                <a:cubicBezTo>
                  <a:pt x="1416" y="1018"/>
                  <a:pt x="1321" y="1081"/>
                  <a:pt x="1271" y="1172"/>
                </a:cubicBezTo>
                <a:cubicBezTo>
                  <a:pt x="1070" y="1051"/>
                  <a:pt x="1070" y="1051"/>
                  <a:pt x="1070" y="1051"/>
                </a:cubicBezTo>
                <a:cubicBezTo>
                  <a:pt x="1082" y="1018"/>
                  <a:pt x="1090" y="983"/>
                  <a:pt x="1090" y="946"/>
                </a:cubicBezTo>
                <a:cubicBezTo>
                  <a:pt x="1090" y="786"/>
                  <a:pt x="959" y="656"/>
                  <a:pt x="799" y="656"/>
                </a:cubicBezTo>
                <a:cubicBezTo>
                  <a:pt x="638" y="656"/>
                  <a:pt x="508" y="786"/>
                  <a:pt x="508" y="946"/>
                </a:cubicBezTo>
                <a:cubicBezTo>
                  <a:pt x="508" y="1033"/>
                  <a:pt x="547" y="1110"/>
                  <a:pt x="608" y="1163"/>
                </a:cubicBezTo>
                <a:cubicBezTo>
                  <a:pt x="457" y="1364"/>
                  <a:pt x="457" y="1364"/>
                  <a:pt x="457" y="1364"/>
                </a:cubicBezTo>
                <a:cubicBezTo>
                  <a:pt x="410" y="1330"/>
                  <a:pt x="352" y="1309"/>
                  <a:pt x="290" y="1309"/>
                </a:cubicBezTo>
                <a:cubicBezTo>
                  <a:pt x="130" y="1309"/>
                  <a:pt x="0" y="1440"/>
                  <a:pt x="0" y="1600"/>
                </a:cubicBezTo>
                <a:cubicBezTo>
                  <a:pt x="0" y="1761"/>
                  <a:pt x="130" y="1891"/>
                  <a:pt x="290" y="1891"/>
                </a:cubicBezTo>
                <a:cubicBezTo>
                  <a:pt x="449" y="1891"/>
                  <a:pt x="579" y="1761"/>
                  <a:pt x="579" y="1600"/>
                </a:cubicBezTo>
                <a:cubicBezTo>
                  <a:pt x="579" y="1529"/>
                  <a:pt x="553" y="1465"/>
                  <a:pt x="511" y="1415"/>
                </a:cubicBezTo>
                <a:cubicBezTo>
                  <a:pt x="669" y="1204"/>
                  <a:pt x="669" y="1204"/>
                  <a:pt x="669" y="1204"/>
                </a:cubicBezTo>
                <a:cubicBezTo>
                  <a:pt x="708" y="1224"/>
                  <a:pt x="752" y="1236"/>
                  <a:pt x="799" y="1236"/>
                </a:cubicBezTo>
                <a:cubicBezTo>
                  <a:pt x="896" y="1236"/>
                  <a:pt x="982" y="1188"/>
                  <a:pt x="1035" y="1115"/>
                </a:cubicBezTo>
                <a:cubicBezTo>
                  <a:pt x="1244" y="1241"/>
                  <a:pt x="1244" y="1241"/>
                  <a:pt x="1244" y="1241"/>
                </a:cubicBezTo>
                <a:cubicBezTo>
                  <a:pt x="1239" y="1263"/>
                  <a:pt x="1235" y="1285"/>
                  <a:pt x="1235" y="1309"/>
                </a:cubicBezTo>
                <a:cubicBezTo>
                  <a:pt x="1235" y="1469"/>
                  <a:pt x="1366" y="1600"/>
                  <a:pt x="1527" y="1600"/>
                </a:cubicBezTo>
                <a:cubicBezTo>
                  <a:pt x="1687" y="1600"/>
                  <a:pt x="1818" y="1469"/>
                  <a:pt x="1818" y="1309"/>
                </a:cubicBezTo>
                <a:cubicBezTo>
                  <a:pt x="1818" y="1214"/>
                  <a:pt x="1771" y="1130"/>
                  <a:pt x="1700" y="1077"/>
                </a:cubicBezTo>
                <a:cubicBezTo>
                  <a:pt x="2052" y="550"/>
                  <a:pt x="2052" y="550"/>
                  <a:pt x="2052" y="550"/>
                </a:cubicBezTo>
                <a:cubicBezTo>
                  <a:pt x="2091" y="570"/>
                  <a:pt x="2135" y="582"/>
                  <a:pt x="2181" y="582"/>
                </a:cubicBezTo>
                <a:cubicBezTo>
                  <a:pt x="2341" y="582"/>
                  <a:pt x="2472" y="451"/>
                  <a:pt x="2472" y="291"/>
                </a:cubicBezTo>
                <a:cubicBezTo>
                  <a:pt x="2472" y="130"/>
                  <a:pt x="2341" y="0"/>
                  <a:pt x="2181" y="0"/>
                </a:cubicBezTo>
                <a:close/>
                <a:moveTo>
                  <a:pt x="290" y="1746"/>
                </a:moveTo>
                <a:cubicBezTo>
                  <a:pt x="210" y="1746"/>
                  <a:pt x="145" y="1681"/>
                  <a:pt x="145" y="1600"/>
                </a:cubicBezTo>
                <a:cubicBezTo>
                  <a:pt x="145" y="1520"/>
                  <a:pt x="210" y="1455"/>
                  <a:pt x="290" y="1455"/>
                </a:cubicBezTo>
                <a:cubicBezTo>
                  <a:pt x="369" y="1455"/>
                  <a:pt x="434" y="1520"/>
                  <a:pt x="434" y="1600"/>
                </a:cubicBezTo>
                <a:cubicBezTo>
                  <a:pt x="434" y="1681"/>
                  <a:pt x="369" y="1746"/>
                  <a:pt x="290" y="1746"/>
                </a:cubicBezTo>
                <a:close/>
                <a:moveTo>
                  <a:pt x="799" y="1091"/>
                </a:moveTo>
                <a:cubicBezTo>
                  <a:pt x="719" y="1091"/>
                  <a:pt x="653" y="1026"/>
                  <a:pt x="653" y="946"/>
                </a:cubicBezTo>
                <a:cubicBezTo>
                  <a:pt x="653" y="866"/>
                  <a:pt x="719" y="801"/>
                  <a:pt x="799" y="801"/>
                </a:cubicBezTo>
                <a:cubicBezTo>
                  <a:pt x="879" y="801"/>
                  <a:pt x="945" y="866"/>
                  <a:pt x="945" y="946"/>
                </a:cubicBezTo>
                <a:cubicBezTo>
                  <a:pt x="945" y="1026"/>
                  <a:pt x="879" y="1091"/>
                  <a:pt x="799" y="1091"/>
                </a:cubicBezTo>
                <a:close/>
                <a:moveTo>
                  <a:pt x="1527" y="1454"/>
                </a:moveTo>
                <a:cubicBezTo>
                  <a:pt x="1446" y="1454"/>
                  <a:pt x="1381" y="1389"/>
                  <a:pt x="1381" y="1309"/>
                </a:cubicBezTo>
                <a:cubicBezTo>
                  <a:pt x="1381" y="1229"/>
                  <a:pt x="1446" y="1164"/>
                  <a:pt x="1527" y="1164"/>
                </a:cubicBezTo>
                <a:cubicBezTo>
                  <a:pt x="1607" y="1164"/>
                  <a:pt x="1672" y="1229"/>
                  <a:pt x="1672" y="1309"/>
                </a:cubicBezTo>
                <a:cubicBezTo>
                  <a:pt x="1672" y="1389"/>
                  <a:pt x="1607" y="1454"/>
                  <a:pt x="1527" y="1454"/>
                </a:cubicBezTo>
                <a:close/>
                <a:moveTo>
                  <a:pt x="2181" y="436"/>
                </a:moveTo>
                <a:cubicBezTo>
                  <a:pt x="2101" y="436"/>
                  <a:pt x="2037" y="371"/>
                  <a:pt x="2037" y="291"/>
                </a:cubicBezTo>
                <a:cubicBezTo>
                  <a:pt x="2037" y="210"/>
                  <a:pt x="2101" y="145"/>
                  <a:pt x="2181" y="145"/>
                </a:cubicBezTo>
                <a:cubicBezTo>
                  <a:pt x="2261" y="145"/>
                  <a:pt x="2326" y="210"/>
                  <a:pt x="2326" y="291"/>
                </a:cubicBezTo>
                <a:cubicBezTo>
                  <a:pt x="2326" y="371"/>
                  <a:pt x="2261" y="436"/>
                  <a:pt x="2181" y="43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109728" tIns="54864" rIns="109728" bIns="54864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216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64" name="Группа 34"/>
          <p:cNvGrpSpPr/>
          <p:nvPr/>
        </p:nvGrpSpPr>
        <p:grpSpPr>
          <a:xfrm>
            <a:off x="5005173" y="2234163"/>
            <a:ext cx="485467" cy="422938"/>
            <a:chOff x="4400550" y="1949450"/>
            <a:chExt cx="3389313" cy="2952750"/>
          </a:xfrm>
          <a:solidFill>
            <a:srgbClr val="FFFFFF"/>
          </a:solidFill>
        </p:grpSpPr>
        <p:sp>
          <p:nvSpPr>
            <p:cNvPr id="65" name="Freeform 449"/>
            <p:cNvSpPr/>
            <p:nvPr/>
          </p:nvSpPr>
          <p:spPr bwMode="auto">
            <a:xfrm>
              <a:off x="4400550" y="1949450"/>
              <a:ext cx="2254250" cy="866775"/>
            </a:xfrm>
            <a:custGeom>
              <a:avLst/>
              <a:gdLst>
                <a:gd name="T0" fmla="*/ 1531 w 2840"/>
                <a:gd name="T1" fmla="*/ 1 h 1091"/>
                <a:gd name="T2" fmla="*/ 1745 w 2840"/>
                <a:gd name="T3" fmla="*/ 14 h 1091"/>
                <a:gd name="T4" fmla="*/ 1948 w 2840"/>
                <a:gd name="T5" fmla="*/ 39 h 1091"/>
                <a:gd name="T6" fmla="*/ 2136 w 2840"/>
                <a:gd name="T7" fmla="*/ 74 h 1091"/>
                <a:gd name="T8" fmla="*/ 2308 w 2840"/>
                <a:gd name="T9" fmla="*/ 119 h 1091"/>
                <a:gd name="T10" fmla="*/ 2460 w 2840"/>
                <a:gd name="T11" fmla="*/ 173 h 1091"/>
                <a:gd name="T12" fmla="*/ 2590 w 2840"/>
                <a:gd name="T13" fmla="*/ 235 h 1091"/>
                <a:gd name="T14" fmla="*/ 2695 w 2840"/>
                <a:gd name="T15" fmla="*/ 305 h 1091"/>
                <a:gd name="T16" fmla="*/ 2774 w 2840"/>
                <a:gd name="T17" fmla="*/ 380 h 1091"/>
                <a:gd name="T18" fmla="*/ 2823 w 2840"/>
                <a:gd name="T19" fmla="*/ 461 h 1091"/>
                <a:gd name="T20" fmla="*/ 2840 w 2840"/>
                <a:gd name="T21" fmla="*/ 545 h 1091"/>
                <a:gd name="T22" fmla="*/ 2823 w 2840"/>
                <a:gd name="T23" fmla="*/ 629 h 1091"/>
                <a:gd name="T24" fmla="*/ 2774 w 2840"/>
                <a:gd name="T25" fmla="*/ 711 h 1091"/>
                <a:gd name="T26" fmla="*/ 2695 w 2840"/>
                <a:gd name="T27" fmla="*/ 786 h 1091"/>
                <a:gd name="T28" fmla="*/ 2590 w 2840"/>
                <a:gd name="T29" fmla="*/ 854 h 1091"/>
                <a:gd name="T30" fmla="*/ 2460 w 2840"/>
                <a:gd name="T31" fmla="*/ 916 h 1091"/>
                <a:gd name="T32" fmla="*/ 2308 w 2840"/>
                <a:gd name="T33" fmla="*/ 971 h 1091"/>
                <a:gd name="T34" fmla="*/ 2136 w 2840"/>
                <a:gd name="T35" fmla="*/ 1016 h 1091"/>
                <a:gd name="T36" fmla="*/ 1948 w 2840"/>
                <a:gd name="T37" fmla="*/ 1052 h 1091"/>
                <a:gd name="T38" fmla="*/ 1745 w 2840"/>
                <a:gd name="T39" fmla="*/ 1077 h 1091"/>
                <a:gd name="T40" fmla="*/ 1531 w 2840"/>
                <a:gd name="T41" fmla="*/ 1089 h 1091"/>
                <a:gd name="T42" fmla="*/ 1309 w 2840"/>
                <a:gd name="T43" fmla="*/ 1089 h 1091"/>
                <a:gd name="T44" fmla="*/ 1094 w 2840"/>
                <a:gd name="T45" fmla="*/ 1077 h 1091"/>
                <a:gd name="T46" fmla="*/ 892 w 2840"/>
                <a:gd name="T47" fmla="*/ 1052 h 1091"/>
                <a:gd name="T48" fmla="*/ 703 w 2840"/>
                <a:gd name="T49" fmla="*/ 1016 h 1091"/>
                <a:gd name="T50" fmla="*/ 532 w 2840"/>
                <a:gd name="T51" fmla="*/ 971 h 1091"/>
                <a:gd name="T52" fmla="*/ 379 w 2840"/>
                <a:gd name="T53" fmla="*/ 916 h 1091"/>
                <a:gd name="T54" fmla="*/ 250 w 2840"/>
                <a:gd name="T55" fmla="*/ 854 h 1091"/>
                <a:gd name="T56" fmla="*/ 144 w 2840"/>
                <a:gd name="T57" fmla="*/ 786 h 1091"/>
                <a:gd name="T58" fmla="*/ 66 w 2840"/>
                <a:gd name="T59" fmla="*/ 711 h 1091"/>
                <a:gd name="T60" fmla="*/ 17 w 2840"/>
                <a:gd name="T61" fmla="*/ 629 h 1091"/>
                <a:gd name="T62" fmla="*/ 0 w 2840"/>
                <a:gd name="T63" fmla="*/ 545 h 1091"/>
                <a:gd name="T64" fmla="*/ 17 w 2840"/>
                <a:gd name="T65" fmla="*/ 461 h 1091"/>
                <a:gd name="T66" fmla="*/ 66 w 2840"/>
                <a:gd name="T67" fmla="*/ 380 h 1091"/>
                <a:gd name="T68" fmla="*/ 144 w 2840"/>
                <a:gd name="T69" fmla="*/ 305 h 1091"/>
                <a:gd name="T70" fmla="*/ 250 w 2840"/>
                <a:gd name="T71" fmla="*/ 235 h 1091"/>
                <a:gd name="T72" fmla="*/ 379 w 2840"/>
                <a:gd name="T73" fmla="*/ 173 h 1091"/>
                <a:gd name="T74" fmla="*/ 532 w 2840"/>
                <a:gd name="T75" fmla="*/ 119 h 1091"/>
                <a:gd name="T76" fmla="*/ 703 w 2840"/>
                <a:gd name="T77" fmla="*/ 74 h 1091"/>
                <a:gd name="T78" fmla="*/ 892 w 2840"/>
                <a:gd name="T79" fmla="*/ 39 h 1091"/>
                <a:gd name="T80" fmla="*/ 1094 w 2840"/>
                <a:gd name="T81" fmla="*/ 14 h 1091"/>
                <a:gd name="T82" fmla="*/ 1309 w 2840"/>
                <a:gd name="T83" fmla="*/ 1 h 1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840" h="1091">
                  <a:moveTo>
                    <a:pt x="1420" y="0"/>
                  </a:moveTo>
                  <a:lnTo>
                    <a:pt x="1531" y="1"/>
                  </a:lnTo>
                  <a:lnTo>
                    <a:pt x="1639" y="6"/>
                  </a:lnTo>
                  <a:lnTo>
                    <a:pt x="1745" y="14"/>
                  </a:lnTo>
                  <a:lnTo>
                    <a:pt x="1849" y="24"/>
                  </a:lnTo>
                  <a:lnTo>
                    <a:pt x="1948" y="39"/>
                  </a:lnTo>
                  <a:lnTo>
                    <a:pt x="2044" y="55"/>
                  </a:lnTo>
                  <a:lnTo>
                    <a:pt x="2136" y="74"/>
                  </a:lnTo>
                  <a:lnTo>
                    <a:pt x="2224" y="96"/>
                  </a:lnTo>
                  <a:lnTo>
                    <a:pt x="2308" y="119"/>
                  </a:lnTo>
                  <a:lnTo>
                    <a:pt x="2386" y="146"/>
                  </a:lnTo>
                  <a:lnTo>
                    <a:pt x="2460" y="173"/>
                  </a:lnTo>
                  <a:lnTo>
                    <a:pt x="2528" y="204"/>
                  </a:lnTo>
                  <a:lnTo>
                    <a:pt x="2590" y="235"/>
                  </a:lnTo>
                  <a:lnTo>
                    <a:pt x="2646" y="270"/>
                  </a:lnTo>
                  <a:lnTo>
                    <a:pt x="2695" y="305"/>
                  </a:lnTo>
                  <a:lnTo>
                    <a:pt x="2738" y="342"/>
                  </a:lnTo>
                  <a:lnTo>
                    <a:pt x="2774" y="380"/>
                  </a:lnTo>
                  <a:lnTo>
                    <a:pt x="2803" y="421"/>
                  </a:lnTo>
                  <a:lnTo>
                    <a:pt x="2823" y="461"/>
                  </a:lnTo>
                  <a:lnTo>
                    <a:pt x="2835" y="502"/>
                  </a:lnTo>
                  <a:lnTo>
                    <a:pt x="2840" y="545"/>
                  </a:lnTo>
                  <a:lnTo>
                    <a:pt x="2835" y="588"/>
                  </a:lnTo>
                  <a:lnTo>
                    <a:pt x="2823" y="629"/>
                  </a:lnTo>
                  <a:lnTo>
                    <a:pt x="2803" y="670"/>
                  </a:lnTo>
                  <a:lnTo>
                    <a:pt x="2774" y="711"/>
                  </a:lnTo>
                  <a:lnTo>
                    <a:pt x="2738" y="748"/>
                  </a:lnTo>
                  <a:lnTo>
                    <a:pt x="2695" y="786"/>
                  </a:lnTo>
                  <a:lnTo>
                    <a:pt x="2646" y="821"/>
                  </a:lnTo>
                  <a:lnTo>
                    <a:pt x="2590" y="854"/>
                  </a:lnTo>
                  <a:lnTo>
                    <a:pt x="2528" y="887"/>
                  </a:lnTo>
                  <a:lnTo>
                    <a:pt x="2460" y="916"/>
                  </a:lnTo>
                  <a:lnTo>
                    <a:pt x="2386" y="945"/>
                  </a:lnTo>
                  <a:lnTo>
                    <a:pt x="2308" y="971"/>
                  </a:lnTo>
                  <a:lnTo>
                    <a:pt x="2224" y="995"/>
                  </a:lnTo>
                  <a:lnTo>
                    <a:pt x="2136" y="1016"/>
                  </a:lnTo>
                  <a:lnTo>
                    <a:pt x="2044" y="1035"/>
                  </a:lnTo>
                  <a:lnTo>
                    <a:pt x="1948" y="1052"/>
                  </a:lnTo>
                  <a:lnTo>
                    <a:pt x="1849" y="1065"/>
                  </a:lnTo>
                  <a:lnTo>
                    <a:pt x="1745" y="1077"/>
                  </a:lnTo>
                  <a:lnTo>
                    <a:pt x="1639" y="1085"/>
                  </a:lnTo>
                  <a:lnTo>
                    <a:pt x="1531" y="1089"/>
                  </a:lnTo>
                  <a:lnTo>
                    <a:pt x="1420" y="1091"/>
                  </a:lnTo>
                  <a:lnTo>
                    <a:pt x="1309" y="1089"/>
                  </a:lnTo>
                  <a:lnTo>
                    <a:pt x="1200" y="1085"/>
                  </a:lnTo>
                  <a:lnTo>
                    <a:pt x="1094" y="1077"/>
                  </a:lnTo>
                  <a:lnTo>
                    <a:pt x="992" y="1065"/>
                  </a:lnTo>
                  <a:lnTo>
                    <a:pt x="892" y="1052"/>
                  </a:lnTo>
                  <a:lnTo>
                    <a:pt x="795" y="1035"/>
                  </a:lnTo>
                  <a:lnTo>
                    <a:pt x="703" y="1016"/>
                  </a:lnTo>
                  <a:lnTo>
                    <a:pt x="615" y="995"/>
                  </a:lnTo>
                  <a:lnTo>
                    <a:pt x="532" y="971"/>
                  </a:lnTo>
                  <a:lnTo>
                    <a:pt x="453" y="945"/>
                  </a:lnTo>
                  <a:lnTo>
                    <a:pt x="379" y="916"/>
                  </a:lnTo>
                  <a:lnTo>
                    <a:pt x="312" y="887"/>
                  </a:lnTo>
                  <a:lnTo>
                    <a:pt x="250" y="854"/>
                  </a:lnTo>
                  <a:lnTo>
                    <a:pt x="194" y="821"/>
                  </a:lnTo>
                  <a:lnTo>
                    <a:pt x="144" y="786"/>
                  </a:lnTo>
                  <a:lnTo>
                    <a:pt x="101" y="748"/>
                  </a:lnTo>
                  <a:lnTo>
                    <a:pt x="66" y="711"/>
                  </a:lnTo>
                  <a:lnTo>
                    <a:pt x="38" y="670"/>
                  </a:lnTo>
                  <a:lnTo>
                    <a:pt x="17" y="629"/>
                  </a:lnTo>
                  <a:lnTo>
                    <a:pt x="4" y="588"/>
                  </a:lnTo>
                  <a:lnTo>
                    <a:pt x="0" y="545"/>
                  </a:lnTo>
                  <a:lnTo>
                    <a:pt x="4" y="502"/>
                  </a:lnTo>
                  <a:lnTo>
                    <a:pt x="17" y="461"/>
                  </a:lnTo>
                  <a:lnTo>
                    <a:pt x="38" y="421"/>
                  </a:lnTo>
                  <a:lnTo>
                    <a:pt x="66" y="380"/>
                  </a:lnTo>
                  <a:lnTo>
                    <a:pt x="101" y="342"/>
                  </a:lnTo>
                  <a:lnTo>
                    <a:pt x="144" y="305"/>
                  </a:lnTo>
                  <a:lnTo>
                    <a:pt x="194" y="270"/>
                  </a:lnTo>
                  <a:lnTo>
                    <a:pt x="250" y="235"/>
                  </a:lnTo>
                  <a:lnTo>
                    <a:pt x="312" y="204"/>
                  </a:lnTo>
                  <a:lnTo>
                    <a:pt x="379" y="173"/>
                  </a:lnTo>
                  <a:lnTo>
                    <a:pt x="453" y="146"/>
                  </a:lnTo>
                  <a:lnTo>
                    <a:pt x="532" y="119"/>
                  </a:lnTo>
                  <a:lnTo>
                    <a:pt x="615" y="96"/>
                  </a:lnTo>
                  <a:lnTo>
                    <a:pt x="703" y="74"/>
                  </a:lnTo>
                  <a:lnTo>
                    <a:pt x="795" y="55"/>
                  </a:lnTo>
                  <a:lnTo>
                    <a:pt x="892" y="39"/>
                  </a:lnTo>
                  <a:lnTo>
                    <a:pt x="992" y="24"/>
                  </a:lnTo>
                  <a:lnTo>
                    <a:pt x="1094" y="14"/>
                  </a:lnTo>
                  <a:lnTo>
                    <a:pt x="1200" y="6"/>
                  </a:lnTo>
                  <a:lnTo>
                    <a:pt x="1309" y="1"/>
                  </a:lnTo>
                  <a:lnTo>
                    <a:pt x="142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ru-RU" sz="187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6" name="Freeform 450"/>
            <p:cNvSpPr/>
            <p:nvPr/>
          </p:nvSpPr>
          <p:spPr bwMode="auto">
            <a:xfrm>
              <a:off x="4400550" y="2689225"/>
              <a:ext cx="2254250" cy="554038"/>
            </a:xfrm>
            <a:custGeom>
              <a:avLst/>
              <a:gdLst>
                <a:gd name="T0" fmla="*/ 78 w 2840"/>
                <a:gd name="T1" fmla="*/ 4 h 699"/>
                <a:gd name="T2" fmla="*/ 179 w 2840"/>
                <a:gd name="T3" fmla="*/ 70 h 699"/>
                <a:gd name="T4" fmla="*/ 296 w 2840"/>
                <a:gd name="T5" fmla="*/ 127 h 699"/>
                <a:gd name="T6" fmla="*/ 463 w 2840"/>
                <a:gd name="T7" fmla="*/ 190 h 699"/>
                <a:gd name="T8" fmla="*/ 677 w 2840"/>
                <a:gd name="T9" fmla="*/ 247 h 699"/>
                <a:gd name="T10" fmla="*/ 911 w 2840"/>
                <a:gd name="T11" fmla="*/ 290 h 699"/>
                <a:gd name="T12" fmla="*/ 1160 w 2840"/>
                <a:gd name="T13" fmla="*/ 316 h 699"/>
                <a:gd name="T14" fmla="*/ 1420 w 2840"/>
                <a:gd name="T15" fmla="*/ 325 h 699"/>
                <a:gd name="T16" fmla="*/ 1680 w 2840"/>
                <a:gd name="T17" fmla="*/ 316 h 699"/>
                <a:gd name="T18" fmla="*/ 1929 w 2840"/>
                <a:gd name="T19" fmla="*/ 290 h 699"/>
                <a:gd name="T20" fmla="*/ 2163 w 2840"/>
                <a:gd name="T21" fmla="*/ 247 h 699"/>
                <a:gd name="T22" fmla="*/ 2377 w 2840"/>
                <a:gd name="T23" fmla="*/ 190 h 699"/>
                <a:gd name="T24" fmla="*/ 2531 w 2840"/>
                <a:gd name="T25" fmla="*/ 133 h 699"/>
                <a:gd name="T26" fmla="*/ 2628 w 2840"/>
                <a:gd name="T27" fmla="*/ 89 h 699"/>
                <a:gd name="T28" fmla="*/ 2709 w 2840"/>
                <a:gd name="T29" fmla="*/ 41 h 699"/>
                <a:gd name="T30" fmla="*/ 2761 w 2840"/>
                <a:gd name="T31" fmla="*/ 6 h 699"/>
                <a:gd name="T32" fmla="*/ 2779 w 2840"/>
                <a:gd name="T33" fmla="*/ 5 h 699"/>
                <a:gd name="T34" fmla="*/ 2791 w 2840"/>
                <a:gd name="T35" fmla="*/ 12 h 699"/>
                <a:gd name="T36" fmla="*/ 2814 w 2840"/>
                <a:gd name="T37" fmla="*/ 49 h 699"/>
                <a:gd name="T38" fmla="*/ 2836 w 2840"/>
                <a:gd name="T39" fmla="*/ 118 h 699"/>
                <a:gd name="T40" fmla="*/ 2835 w 2840"/>
                <a:gd name="T41" fmla="*/ 195 h 699"/>
                <a:gd name="T42" fmla="*/ 2803 w 2840"/>
                <a:gd name="T43" fmla="*/ 278 h 699"/>
                <a:gd name="T44" fmla="*/ 2738 w 2840"/>
                <a:gd name="T45" fmla="*/ 356 h 699"/>
                <a:gd name="T46" fmla="*/ 2646 w 2840"/>
                <a:gd name="T47" fmla="*/ 428 h 699"/>
                <a:gd name="T48" fmla="*/ 2528 w 2840"/>
                <a:gd name="T49" fmla="*/ 494 h 699"/>
                <a:gd name="T50" fmla="*/ 2386 w 2840"/>
                <a:gd name="T51" fmla="*/ 553 h 699"/>
                <a:gd name="T52" fmla="*/ 2224 w 2840"/>
                <a:gd name="T53" fmla="*/ 602 h 699"/>
                <a:gd name="T54" fmla="*/ 2044 w 2840"/>
                <a:gd name="T55" fmla="*/ 643 h 699"/>
                <a:gd name="T56" fmla="*/ 1849 w 2840"/>
                <a:gd name="T57" fmla="*/ 673 h 699"/>
                <a:gd name="T58" fmla="*/ 1639 w 2840"/>
                <a:gd name="T59" fmla="*/ 692 h 699"/>
                <a:gd name="T60" fmla="*/ 1420 w 2840"/>
                <a:gd name="T61" fmla="*/ 699 h 699"/>
                <a:gd name="T62" fmla="*/ 1200 w 2840"/>
                <a:gd name="T63" fmla="*/ 692 h 699"/>
                <a:gd name="T64" fmla="*/ 992 w 2840"/>
                <a:gd name="T65" fmla="*/ 673 h 699"/>
                <a:gd name="T66" fmla="*/ 795 w 2840"/>
                <a:gd name="T67" fmla="*/ 643 h 699"/>
                <a:gd name="T68" fmla="*/ 615 w 2840"/>
                <a:gd name="T69" fmla="*/ 602 h 699"/>
                <a:gd name="T70" fmla="*/ 453 w 2840"/>
                <a:gd name="T71" fmla="*/ 553 h 699"/>
                <a:gd name="T72" fmla="*/ 312 w 2840"/>
                <a:gd name="T73" fmla="*/ 494 h 699"/>
                <a:gd name="T74" fmla="*/ 194 w 2840"/>
                <a:gd name="T75" fmla="*/ 428 h 699"/>
                <a:gd name="T76" fmla="*/ 101 w 2840"/>
                <a:gd name="T77" fmla="*/ 356 h 699"/>
                <a:gd name="T78" fmla="*/ 38 w 2840"/>
                <a:gd name="T79" fmla="*/ 278 h 699"/>
                <a:gd name="T80" fmla="*/ 4 w 2840"/>
                <a:gd name="T81" fmla="*/ 195 h 699"/>
                <a:gd name="T82" fmla="*/ 3 w 2840"/>
                <a:gd name="T83" fmla="*/ 118 h 699"/>
                <a:gd name="T84" fmla="*/ 25 w 2840"/>
                <a:gd name="T85" fmla="*/ 50 h 699"/>
                <a:gd name="T86" fmla="*/ 48 w 2840"/>
                <a:gd name="T87" fmla="*/ 12 h 699"/>
                <a:gd name="T88" fmla="*/ 61 w 2840"/>
                <a:gd name="T89" fmla="*/ 1 h 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840" h="699">
                  <a:moveTo>
                    <a:pt x="69" y="0"/>
                  </a:moveTo>
                  <a:lnTo>
                    <a:pt x="78" y="4"/>
                  </a:lnTo>
                  <a:lnTo>
                    <a:pt x="127" y="39"/>
                  </a:lnTo>
                  <a:lnTo>
                    <a:pt x="179" y="70"/>
                  </a:lnTo>
                  <a:lnTo>
                    <a:pt x="234" y="100"/>
                  </a:lnTo>
                  <a:lnTo>
                    <a:pt x="296" y="127"/>
                  </a:lnTo>
                  <a:lnTo>
                    <a:pt x="365" y="155"/>
                  </a:lnTo>
                  <a:lnTo>
                    <a:pt x="463" y="190"/>
                  </a:lnTo>
                  <a:lnTo>
                    <a:pt x="567" y="220"/>
                  </a:lnTo>
                  <a:lnTo>
                    <a:pt x="677" y="247"/>
                  </a:lnTo>
                  <a:lnTo>
                    <a:pt x="792" y="270"/>
                  </a:lnTo>
                  <a:lnTo>
                    <a:pt x="911" y="290"/>
                  </a:lnTo>
                  <a:lnTo>
                    <a:pt x="1033" y="304"/>
                  </a:lnTo>
                  <a:lnTo>
                    <a:pt x="1160" y="316"/>
                  </a:lnTo>
                  <a:lnTo>
                    <a:pt x="1289" y="322"/>
                  </a:lnTo>
                  <a:lnTo>
                    <a:pt x="1420" y="325"/>
                  </a:lnTo>
                  <a:lnTo>
                    <a:pt x="1551" y="322"/>
                  </a:lnTo>
                  <a:lnTo>
                    <a:pt x="1680" y="316"/>
                  </a:lnTo>
                  <a:lnTo>
                    <a:pt x="1806" y="304"/>
                  </a:lnTo>
                  <a:lnTo>
                    <a:pt x="1929" y="290"/>
                  </a:lnTo>
                  <a:lnTo>
                    <a:pt x="2048" y="270"/>
                  </a:lnTo>
                  <a:lnTo>
                    <a:pt x="2163" y="247"/>
                  </a:lnTo>
                  <a:lnTo>
                    <a:pt x="2272" y="220"/>
                  </a:lnTo>
                  <a:lnTo>
                    <a:pt x="2377" y="190"/>
                  </a:lnTo>
                  <a:lnTo>
                    <a:pt x="2474" y="155"/>
                  </a:lnTo>
                  <a:lnTo>
                    <a:pt x="2531" y="133"/>
                  </a:lnTo>
                  <a:lnTo>
                    <a:pt x="2581" y="111"/>
                  </a:lnTo>
                  <a:lnTo>
                    <a:pt x="2628" y="89"/>
                  </a:lnTo>
                  <a:lnTo>
                    <a:pt x="2669" y="66"/>
                  </a:lnTo>
                  <a:lnTo>
                    <a:pt x="2709" y="41"/>
                  </a:lnTo>
                  <a:lnTo>
                    <a:pt x="2748" y="13"/>
                  </a:lnTo>
                  <a:lnTo>
                    <a:pt x="2761" y="6"/>
                  </a:lnTo>
                  <a:lnTo>
                    <a:pt x="2770" y="4"/>
                  </a:lnTo>
                  <a:lnTo>
                    <a:pt x="2779" y="5"/>
                  </a:lnTo>
                  <a:lnTo>
                    <a:pt x="2786" y="8"/>
                  </a:lnTo>
                  <a:lnTo>
                    <a:pt x="2791" y="12"/>
                  </a:lnTo>
                  <a:lnTo>
                    <a:pt x="2795" y="17"/>
                  </a:lnTo>
                  <a:lnTo>
                    <a:pt x="2814" y="49"/>
                  </a:lnTo>
                  <a:lnTo>
                    <a:pt x="2829" y="83"/>
                  </a:lnTo>
                  <a:lnTo>
                    <a:pt x="2836" y="118"/>
                  </a:lnTo>
                  <a:lnTo>
                    <a:pt x="2840" y="153"/>
                  </a:lnTo>
                  <a:lnTo>
                    <a:pt x="2835" y="195"/>
                  </a:lnTo>
                  <a:lnTo>
                    <a:pt x="2823" y="237"/>
                  </a:lnTo>
                  <a:lnTo>
                    <a:pt x="2803" y="278"/>
                  </a:lnTo>
                  <a:lnTo>
                    <a:pt x="2774" y="317"/>
                  </a:lnTo>
                  <a:lnTo>
                    <a:pt x="2738" y="356"/>
                  </a:lnTo>
                  <a:lnTo>
                    <a:pt x="2695" y="393"/>
                  </a:lnTo>
                  <a:lnTo>
                    <a:pt x="2646" y="428"/>
                  </a:lnTo>
                  <a:lnTo>
                    <a:pt x="2590" y="462"/>
                  </a:lnTo>
                  <a:lnTo>
                    <a:pt x="2528" y="494"/>
                  </a:lnTo>
                  <a:lnTo>
                    <a:pt x="2460" y="524"/>
                  </a:lnTo>
                  <a:lnTo>
                    <a:pt x="2386" y="553"/>
                  </a:lnTo>
                  <a:lnTo>
                    <a:pt x="2308" y="579"/>
                  </a:lnTo>
                  <a:lnTo>
                    <a:pt x="2224" y="602"/>
                  </a:lnTo>
                  <a:lnTo>
                    <a:pt x="2136" y="624"/>
                  </a:lnTo>
                  <a:lnTo>
                    <a:pt x="2044" y="643"/>
                  </a:lnTo>
                  <a:lnTo>
                    <a:pt x="1948" y="659"/>
                  </a:lnTo>
                  <a:lnTo>
                    <a:pt x="1849" y="673"/>
                  </a:lnTo>
                  <a:lnTo>
                    <a:pt x="1745" y="683"/>
                  </a:lnTo>
                  <a:lnTo>
                    <a:pt x="1639" y="692"/>
                  </a:lnTo>
                  <a:lnTo>
                    <a:pt x="1531" y="696"/>
                  </a:lnTo>
                  <a:lnTo>
                    <a:pt x="1420" y="699"/>
                  </a:lnTo>
                  <a:lnTo>
                    <a:pt x="1309" y="696"/>
                  </a:lnTo>
                  <a:lnTo>
                    <a:pt x="1200" y="692"/>
                  </a:lnTo>
                  <a:lnTo>
                    <a:pt x="1094" y="683"/>
                  </a:lnTo>
                  <a:lnTo>
                    <a:pt x="992" y="673"/>
                  </a:lnTo>
                  <a:lnTo>
                    <a:pt x="892" y="659"/>
                  </a:lnTo>
                  <a:lnTo>
                    <a:pt x="795" y="643"/>
                  </a:lnTo>
                  <a:lnTo>
                    <a:pt x="703" y="624"/>
                  </a:lnTo>
                  <a:lnTo>
                    <a:pt x="615" y="602"/>
                  </a:lnTo>
                  <a:lnTo>
                    <a:pt x="532" y="579"/>
                  </a:lnTo>
                  <a:lnTo>
                    <a:pt x="453" y="553"/>
                  </a:lnTo>
                  <a:lnTo>
                    <a:pt x="379" y="524"/>
                  </a:lnTo>
                  <a:lnTo>
                    <a:pt x="312" y="494"/>
                  </a:lnTo>
                  <a:lnTo>
                    <a:pt x="250" y="462"/>
                  </a:lnTo>
                  <a:lnTo>
                    <a:pt x="194" y="428"/>
                  </a:lnTo>
                  <a:lnTo>
                    <a:pt x="144" y="393"/>
                  </a:lnTo>
                  <a:lnTo>
                    <a:pt x="101" y="356"/>
                  </a:lnTo>
                  <a:lnTo>
                    <a:pt x="66" y="317"/>
                  </a:lnTo>
                  <a:lnTo>
                    <a:pt x="38" y="278"/>
                  </a:lnTo>
                  <a:lnTo>
                    <a:pt x="17" y="237"/>
                  </a:lnTo>
                  <a:lnTo>
                    <a:pt x="4" y="195"/>
                  </a:lnTo>
                  <a:lnTo>
                    <a:pt x="0" y="153"/>
                  </a:lnTo>
                  <a:lnTo>
                    <a:pt x="3" y="118"/>
                  </a:lnTo>
                  <a:lnTo>
                    <a:pt x="12" y="84"/>
                  </a:lnTo>
                  <a:lnTo>
                    <a:pt x="25" y="50"/>
                  </a:lnTo>
                  <a:lnTo>
                    <a:pt x="44" y="17"/>
                  </a:lnTo>
                  <a:lnTo>
                    <a:pt x="48" y="12"/>
                  </a:lnTo>
                  <a:lnTo>
                    <a:pt x="54" y="5"/>
                  </a:lnTo>
                  <a:lnTo>
                    <a:pt x="61" y="1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ru-RU" sz="187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7" name="Freeform 451"/>
            <p:cNvSpPr/>
            <p:nvPr/>
          </p:nvSpPr>
          <p:spPr bwMode="auto">
            <a:xfrm>
              <a:off x="4400550" y="3983038"/>
              <a:ext cx="1557338" cy="546100"/>
            </a:xfrm>
            <a:custGeom>
              <a:avLst/>
              <a:gdLst>
                <a:gd name="T0" fmla="*/ 95 w 1963"/>
                <a:gd name="T1" fmla="*/ 5 h 687"/>
                <a:gd name="T2" fmla="*/ 162 w 1963"/>
                <a:gd name="T3" fmla="*/ 50 h 687"/>
                <a:gd name="T4" fmla="*/ 233 w 1963"/>
                <a:gd name="T5" fmla="*/ 89 h 687"/>
                <a:gd name="T6" fmla="*/ 316 w 1963"/>
                <a:gd name="T7" fmla="*/ 125 h 687"/>
                <a:gd name="T8" fmla="*/ 463 w 1963"/>
                <a:gd name="T9" fmla="*/ 178 h 687"/>
                <a:gd name="T10" fmla="*/ 677 w 1963"/>
                <a:gd name="T11" fmla="*/ 237 h 687"/>
                <a:gd name="T12" fmla="*/ 911 w 1963"/>
                <a:gd name="T13" fmla="*/ 279 h 687"/>
                <a:gd name="T14" fmla="*/ 1160 w 1963"/>
                <a:gd name="T15" fmla="*/ 304 h 687"/>
                <a:gd name="T16" fmla="*/ 1420 w 1963"/>
                <a:gd name="T17" fmla="*/ 313 h 687"/>
                <a:gd name="T18" fmla="*/ 1617 w 1963"/>
                <a:gd name="T19" fmla="*/ 309 h 687"/>
                <a:gd name="T20" fmla="*/ 1808 w 1963"/>
                <a:gd name="T21" fmla="*/ 296 h 687"/>
                <a:gd name="T22" fmla="*/ 1816 w 1963"/>
                <a:gd name="T23" fmla="*/ 296 h 687"/>
                <a:gd name="T24" fmla="*/ 1821 w 1963"/>
                <a:gd name="T25" fmla="*/ 300 h 687"/>
                <a:gd name="T26" fmla="*/ 1823 w 1963"/>
                <a:gd name="T27" fmla="*/ 305 h 687"/>
                <a:gd name="T28" fmla="*/ 1824 w 1963"/>
                <a:gd name="T29" fmla="*/ 309 h 687"/>
                <a:gd name="T30" fmla="*/ 1854 w 1963"/>
                <a:gd name="T31" fmla="*/ 426 h 687"/>
                <a:gd name="T32" fmla="*/ 1903 w 1963"/>
                <a:gd name="T33" fmla="*/ 538 h 687"/>
                <a:gd name="T34" fmla="*/ 1959 w 1963"/>
                <a:gd name="T35" fmla="*/ 637 h 687"/>
                <a:gd name="T36" fmla="*/ 1963 w 1963"/>
                <a:gd name="T37" fmla="*/ 647 h 687"/>
                <a:gd name="T38" fmla="*/ 1952 w 1963"/>
                <a:gd name="T39" fmla="*/ 657 h 687"/>
                <a:gd name="T40" fmla="*/ 1811 w 1963"/>
                <a:gd name="T41" fmla="*/ 673 h 687"/>
                <a:gd name="T42" fmla="*/ 1653 w 1963"/>
                <a:gd name="T43" fmla="*/ 682 h 687"/>
                <a:gd name="T44" fmla="*/ 1495 w 1963"/>
                <a:gd name="T45" fmla="*/ 687 h 687"/>
                <a:gd name="T46" fmla="*/ 1309 w 1963"/>
                <a:gd name="T47" fmla="*/ 686 h 687"/>
                <a:gd name="T48" fmla="*/ 1094 w 1963"/>
                <a:gd name="T49" fmla="*/ 673 h 687"/>
                <a:gd name="T50" fmla="*/ 892 w 1963"/>
                <a:gd name="T51" fmla="*/ 648 h 687"/>
                <a:gd name="T52" fmla="*/ 703 w 1963"/>
                <a:gd name="T53" fmla="*/ 613 h 687"/>
                <a:gd name="T54" fmla="*/ 532 w 1963"/>
                <a:gd name="T55" fmla="*/ 568 h 687"/>
                <a:gd name="T56" fmla="*/ 379 w 1963"/>
                <a:gd name="T57" fmla="*/ 514 h 687"/>
                <a:gd name="T58" fmla="*/ 250 w 1963"/>
                <a:gd name="T59" fmla="*/ 452 h 687"/>
                <a:gd name="T60" fmla="*/ 144 w 1963"/>
                <a:gd name="T61" fmla="*/ 382 h 687"/>
                <a:gd name="T62" fmla="*/ 66 w 1963"/>
                <a:gd name="T63" fmla="*/ 307 h 687"/>
                <a:gd name="T64" fmla="*/ 17 w 1963"/>
                <a:gd name="T65" fmla="*/ 226 h 687"/>
                <a:gd name="T66" fmla="*/ 0 w 1963"/>
                <a:gd name="T67" fmla="*/ 142 h 687"/>
                <a:gd name="T68" fmla="*/ 16 w 1963"/>
                <a:gd name="T69" fmla="*/ 59 h 687"/>
                <a:gd name="T70" fmla="*/ 43 w 1963"/>
                <a:gd name="T71" fmla="*/ 11 h 687"/>
                <a:gd name="T72" fmla="*/ 66 w 1963"/>
                <a:gd name="T73" fmla="*/ 0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963" h="687">
                  <a:moveTo>
                    <a:pt x="80" y="0"/>
                  </a:moveTo>
                  <a:lnTo>
                    <a:pt x="95" y="5"/>
                  </a:lnTo>
                  <a:lnTo>
                    <a:pt x="128" y="30"/>
                  </a:lnTo>
                  <a:lnTo>
                    <a:pt x="162" y="50"/>
                  </a:lnTo>
                  <a:lnTo>
                    <a:pt x="197" y="71"/>
                  </a:lnTo>
                  <a:lnTo>
                    <a:pt x="233" y="89"/>
                  </a:lnTo>
                  <a:lnTo>
                    <a:pt x="273" y="107"/>
                  </a:lnTo>
                  <a:lnTo>
                    <a:pt x="316" y="125"/>
                  </a:lnTo>
                  <a:lnTo>
                    <a:pt x="365" y="145"/>
                  </a:lnTo>
                  <a:lnTo>
                    <a:pt x="463" y="178"/>
                  </a:lnTo>
                  <a:lnTo>
                    <a:pt x="567" y="210"/>
                  </a:lnTo>
                  <a:lnTo>
                    <a:pt x="677" y="237"/>
                  </a:lnTo>
                  <a:lnTo>
                    <a:pt x="792" y="260"/>
                  </a:lnTo>
                  <a:lnTo>
                    <a:pt x="911" y="279"/>
                  </a:lnTo>
                  <a:lnTo>
                    <a:pt x="1033" y="294"/>
                  </a:lnTo>
                  <a:lnTo>
                    <a:pt x="1160" y="304"/>
                  </a:lnTo>
                  <a:lnTo>
                    <a:pt x="1289" y="312"/>
                  </a:lnTo>
                  <a:lnTo>
                    <a:pt x="1420" y="313"/>
                  </a:lnTo>
                  <a:lnTo>
                    <a:pt x="1517" y="312"/>
                  </a:lnTo>
                  <a:lnTo>
                    <a:pt x="1617" y="309"/>
                  </a:lnTo>
                  <a:lnTo>
                    <a:pt x="1714" y="304"/>
                  </a:lnTo>
                  <a:lnTo>
                    <a:pt x="1808" y="296"/>
                  </a:lnTo>
                  <a:lnTo>
                    <a:pt x="1812" y="296"/>
                  </a:lnTo>
                  <a:lnTo>
                    <a:pt x="1816" y="296"/>
                  </a:lnTo>
                  <a:lnTo>
                    <a:pt x="1819" y="299"/>
                  </a:lnTo>
                  <a:lnTo>
                    <a:pt x="1821" y="300"/>
                  </a:lnTo>
                  <a:lnTo>
                    <a:pt x="1823" y="303"/>
                  </a:lnTo>
                  <a:lnTo>
                    <a:pt x="1823" y="305"/>
                  </a:lnTo>
                  <a:lnTo>
                    <a:pt x="1824" y="308"/>
                  </a:lnTo>
                  <a:lnTo>
                    <a:pt x="1824" y="309"/>
                  </a:lnTo>
                  <a:lnTo>
                    <a:pt x="1836" y="367"/>
                  </a:lnTo>
                  <a:lnTo>
                    <a:pt x="1854" y="426"/>
                  </a:lnTo>
                  <a:lnTo>
                    <a:pt x="1877" y="484"/>
                  </a:lnTo>
                  <a:lnTo>
                    <a:pt x="1903" y="538"/>
                  </a:lnTo>
                  <a:lnTo>
                    <a:pt x="1930" y="590"/>
                  </a:lnTo>
                  <a:lnTo>
                    <a:pt x="1959" y="637"/>
                  </a:lnTo>
                  <a:lnTo>
                    <a:pt x="1961" y="642"/>
                  </a:lnTo>
                  <a:lnTo>
                    <a:pt x="1963" y="647"/>
                  </a:lnTo>
                  <a:lnTo>
                    <a:pt x="1960" y="654"/>
                  </a:lnTo>
                  <a:lnTo>
                    <a:pt x="1952" y="657"/>
                  </a:lnTo>
                  <a:lnTo>
                    <a:pt x="1885" y="665"/>
                  </a:lnTo>
                  <a:lnTo>
                    <a:pt x="1811" y="673"/>
                  </a:lnTo>
                  <a:lnTo>
                    <a:pt x="1733" y="678"/>
                  </a:lnTo>
                  <a:lnTo>
                    <a:pt x="1653" y="682"/>
                  </a:lnTo>
                  <a:lnTo>
                    <a:pt x="1573" y="686"/>
                  </a:lnTo>
                  <a:lnTo>
                    <a:pt x="1495" y="687"/>
                  </a:lnTo>
                  <a:lnTo>
                    <a:pt x="1420" y="687"/>
                  </a:lnTo>
                  <a:lnTo>
                    <a:pt x="1309" y="686"/>
                  </a:lnTo>
                  <a:lnTo>
                    <a:pt x="1200" y="681"/>
                  </a:lnTo>
                  <a:lnTo>
                    <a:pt x="1094" y="673"/>
                  </a:lnTo>
                  <a:lnTo>
                    <a:pt x="992" y="663"/>
                  </a:lnTo>
                  <a:lnTo>
                    <a:pt x="892" y="648"/>
                  </a:lnTo>
                  <a:lnTo>
                    <a:pt x="795" y="633"/>
                  </a:lnTo>
                  <a:lnTo>
                    <a:pt x="703" y="613"/>
                  </a:lnTo>
                  <a:lnTo>
                    <a:pt x="615" y="591"/>
                  </a:lnTo>
                  <a:lnTo>
                    <a:pt x="532" y="568"/>
                  </a:lnTo>
                  <a:lnTo>
                    <a:pt x="453" y="542"/>
                  </a:lnTo>
                  <a:lnTo>
                    <a:pt x="379" y="514"/>
                  </a:lnTo>
                  <a:lnTo>
                    <a:pt x="312" y="484"/>
                  </a:lnTo>
                  <a:lnTo>
                    <a:pt x="250" y="452"/>
                  </a:lnTo>
                  <a:lnTo>
                    <a:pt x="194" y="418"/>
                  </a:lnTo>
                  <a:lnTo>
                    <a:pt x="144" y="382"/>
                  </a:lnTo>
                  <a:lnTo>
                    <a:pt x="101" y="345"/>
                  </a:lnTo>
                  <a:lnTo>
                    <a:pt x="66" y="307"/>
                  </a:lnTo>
                  <a:lnTo>
                    <a:pt x="38" y="268"/>
                  </a:lnTo>
                  <a:lnTo>
                    <a:pt x="17" y="226"/>
                  </a:lnTo>
                  <a:lnTo>
                    <a:pt x="4" y="185"/>
                  </a:lnTo>
                  <a:lnTo>
                    <a:pt x="0" y="142"/>
                  </a:lnTo>
                  <a:lnTo>
                    <a:pt x="4" y="101"/>
                  </a:lnTo>
                  <a:lnTo>
                    <a:pt x="16" y="59"/>
                  </a:lnTo>
                  <a:lnTo>
                    <a:pt x="36" y="19"/>
                  </a:lnTo>
                  <a:lnTo>
                    <a:pt x="43" y="11"/>
                  </a:lnTo>
                  <a:lnTo>
                    <a:pt x="53" y="5"/>
                  </a:lnTo>
                  <a:lnTo>
                    <a:pt x="66" y="0"/>
                  </a:lnTo>
                  <a:lnTo>
                    <a:pt x="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ru-RU" sz="187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8" name="Freeform 452"/>
            <p:cNvSpPr/>
            <p:nvPr/>
          </p:nvSpPr>
          <p:spPr bwMode="auto">
            <a:xfrm>
              <a:off x="4400550" y="3551238"/>
              <a:ext cx="1455738" cy="549275"/>
            </a:xfrm>
            <a:custGeom>
              <a:avLst/>
              <a:gdLst>
                <a:gd name="T0" fmla="*/ 84 w 1833"/>
                <a:gd name="T1" fmla="*/ 3 h 691"/>
                <a:gd name="T2" fmla="*/ 132 w 1833"/>
                <a:gd name="T3" fmla="*/ 36 h 691"/>
                <a:gd name="T4" fmla="*/ 198 w 1833"/>
                <a:gd name="T5" fmla="*/ 76 h 691"/>
                <a:gd name="T6" fmla="*/ 273 w 1833"/>
                <a:gd name="T7" fmla="*/ 111 h 691"/>
                <a:gd name="T8" fmla="*/ 365 w 1833"/>
                <a:gd name="T9" fmla="*/ 149 h 691"/>
                <a:gd name="T10" fmla="*/ 567 w 1833"/>
                <a:gd name="T11" fmla="*/ 214 h 691"/>
                <a:gd name="T12" fmla="*/ 792 w 1833"/>
                <a:gd name="T13" fmla="*/ 264 h 691"/>
                <a:gd name="T14" fmla="*/ 1033 w 1833"/>
                <a:gd name="T15" fmla="*/ 298 h 691"/>
                <a:gd name="T16" fmla="*/ 1289 w 1833"/>
                <a:gd name="T17" fmla="*/ 316 h 691"/>
                <a:gd name="T18" fmla="*/ 1503 w 1833"/>
                <a:gd name="T19" fmla="*/ 317 h 691"/>
                <a:gd name="T20" fmla="*/ 1660 w 1833"/>
                <a:gd name="T21" fmla="*/ 311 h 691"/>
                <a:gd name="T22" fmla="*/ 1815 w 1833"/>
                <a:gd name="T23" fmla="*/ 297 h 691"/>
                <a:gd name="T24" fmla="*/ 1832 w 1833"/>
                <a:gd name="T25" fmla="*/ 302 h 691"/>
                <a:gd name="T26" fmla="*/ 1833 w 1833"/>
                <a:gd name="T27" fmla="*/ 316 h 691"/>
                <a:gd name="T28" fmla="*/ 1829 w 1833"/>
                <a:gd name="T29" fmla="*/ 330 h 691"/>
                <a:gd name="T30" fmla="*/ 1797 w 1833"/>
                <a:gd name="T31" fmla="*/ 488 h 691"/>
                <a:gd name="T32" fmla="*/ 1785 w 1833"/>
                <a:gd name="T33" fmla="*/ 653 h 691"/>
                <a:gd name="T34" fmla="*/ 1784 w 1833"/>
                <a:gd name="T35" fmla="*/ 663 h 691"/>
                <a:gd name="T36" fmla="*/ 1774 w 1833"/>
                <a:gd name="T37" fmla="*/ 673 h 691"/>
                <a:gd name="T38" fmla="*/ 1727 w 1833"/>
                <a:gd name="T39" fmla="*/ 680 h 691"/>
                <a:gd name="T40" fmla="*/ 1647 w 1833"/>
                <a:gd name="T41" fmla="*/ 686 h 691"/>
                <a:gd name="T42" fmla="*/ 1546 w 1833"/>
                <a:gd name="T43" fmla="*/ 690 h 691"/>
                <a:gd name="T44" fmla="*/ 1420 w 1833"/>
                <a:gd name="T45" fmla="*/ 691 h 691"/>
                <a:gd name="T46" fmla="*/ 1200 w 1833"/>
                <a:gd name="T47" fmla="*/ 685 h 691"/>
                <a:gd name="T48" fmla="*/ 992 w 1833"/>
                <a:gd name="T49" fmla="*/ 667 h 691"/>
                <a:gd name="T50" fmla="*/ 795 w 1833"/>
                <a:gd name="T51" fmla="*/ 637 h 691"/>
                <a:gd name="T52" fmla="*/ 615 w 1833"/>
                <a:gd name="T53" fmla="*/ 596 h 691"/>
                <a:gd name="T54" fmla="*/ 453 w 1833"/>
                <a:gd name="T55" fmla="*/ 546 h 691"/>
                <a:gd name="T56" fmla="*/ 312 w 1833"/>
                <a:gd name="T57" fmla="*/ 488 h 691"/>
                <a:gd name="T58" fmla="*/ 194 w 1833"/>
                <a:gd name="T59" fmla="*/ 422 h 691"/>
                <a:gd name="T60" fmla="*/ 101 w 1833"/>
                <a:gd name="T61" fmla="*/ 350 h 691"/>
                <a:gd name="T62" fmla="*/ 38 w 1833"/>
                <a:gd name="T63" fmla="*/ 272 h 691"/>
                <a:gd name="T64" fmla="*/ 4 w 1833"/>
                <a:gd name="T65" fmla="*/ 189 h 691"/>
                <a:gd name="T66" fmla="*/ 4 w 1833"/>
                <a:gd name="T67" fmla="*/ 105 h 691"/>
                <a:gd name="T68" fmla="*/ 36 w 1833"/>
                <a:gd name="T69" fmla="*/ 25 h 691"/>
                <a:gd name="T70" fmla="*/ 45 w 1833"/>
                <a:gd name="T71" fmla="*/ 12 h 691"/>
                <a:gd name="T72" fmla="*/ 61 w 1833"/>
                <a:gd name="T73" fmla="*/ 1 h 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833" h="691">
                  <a:moveTo>
                    <a:pt x="71" y="0"/>
                  </a:moveTo>
                  <a:lnTo>
                    <a:pt x="84" y="3"/>
                  </a:lnTo>
                  <a:lnTo>
                    <a:pt x="98" y="12"/>
                  </a:lnTo>
                  <a:lnTo>
                    <a:pt x="132" y="36"/>
                  </a:lnTo>
                  <a:lnTo>
                    <a:pt x="164" y="57"/>
                  </a:lnTo>
                  <a:lnTo>
                    <a:pt x="198" y="76"/>
                  </a:lnTo>
                  <a:lnTo>
                    <a:pt x="234" y="95"/>
                  </a:lnTo>
                  <a:lnTo>
                    <a:pt x="273" y="111"/>
                  </a:lnTo>
                  <a:lnTo>
                    <a:pt x="317" y="130"/>
                  </a:lnTo>
                  <a:lnTo>
                    <a:pt x="365" y="149"/>
                  </a:lnTo>
                  <a:lnTo>
                    <a:pt x="463" y="183"/>
                  </a:lnTo>
                  <a:lnTo>
                    <a:pt x="567" y="214"/>
                  </a:lnTo>
                  <a:lnTo>
                    <a:pt x="677" y="241"/>
                  </a:lnTo>
                  <a:lnTo>
                    <a:pt x="792" y="264"/>
                  </a:lnTo>
                  <a:lnTo>
                    <a:pt x="911" y="284"/>
                  </a:lnTo>
                  <a:lnTo>
                    <a:pt x="1033" y="298"/>
                  </a:lnTo>
                  <a:lnTo>
                    <a:pt x="1160" y="309"/>
                  </a:lnTo>
                  <a:lnTo>
                    <a:pt x="1289" y="316"/>
                  </a:lnTo>
                  <a:lnTo>
                    <a:pt x="1420" y="317"/>
                  </a:lnTo>
                  <a:lnTo>
                    <a:pt x="1503" y="317"/>
                  </a:lnTo>
                  <a:lnTo>
                    <a:pt x="1582" y="315"/>
                  </a:lnTo>
                  <a:lnTo>
                    <a:pt x="1660" y="311"/>
                  </a:lnTo>
                  <a:lnTo>
                    <a:pt x="1736" y="306"/>
                  </a:lnTo>
                  <a:lnTo>
                    <a:pt x="1815" y="297"/>
                  </a:lnTo>
                  <a:lnTo>
                    <a:pt x="1825" y="298"/>
                  </a:lnTo>
                  <a:lnTo>
                    <a:pt x="1832" y="302"/>
                  </a:lnTo>
                  <a:lnTo>
                    <a:pt x="1833" y="308"/>
                  </a:lnTo>
                  <a:lnTo>
                    <a:pt x="1833" y="316"/>
                  </a:lnTo>
                  <a:lnTo>
                    <a:pt x="1830" y="324"/>
                  </a:lnTo>
                  <a:lnTo>
                    <a:pt x="1829" y="330"/>
                  </a:lnTo>
                  <a:lnTo>
                    <a:pt x="1810" y="408"/>
                  </a:lnTo>
                  <a:lnTo>
                    <a:pt x="1797" y="488"/>
                  </a:lnTo>
                  <a:lnTo>
                    <a:pt x="1789" y="570"/>
                  </a:lnTo>
                  <a:lnTo>
                    <a:pt x="1785" y="653"/>
                  </a:lnTo>
                  <a:lnTo>
                    <a:pt x="1785" y="656"/>
                  </a:lnTo>
                  <a:lnTo>
                    <a:pt x="1784" y="663"/>
                  </a:lnTo>
                  <a:lnTo>
                    <a:pt x="1780" y="668"/>
                  </a:lnTo>
                  <a:lnTo>
                    <a:pt x="1774" y="673"/>
                  </a:lnTo>
                  <a:lnTo>
                    <a:pt x="1763" y="676"/>
                  </a:lnTo>
                  <a:lnTo>
                    <a:pt x="1727" y="680"/>
                  </a:lnTo>
                  <a:lnTo>
                    <a:pt x="1688" y="682"/>
                  </a:lnTo>
                  <a:lnTo>
                    <a:pt x="1647" y="686"/>
                  </a:lnTo>
                  <a:lnTo>
                    <a:pt x="1599" y="689"/>
                  </a:lnTo>
                  <a:lnTo>
                    <a:pt x="1546" y="690"/>
                  </a:lnTo>
                  <a:lnTo>
                    <a:pt x="1486" y="691"/>
                  </a:lnTo>
                  <a:lnTo>
                    <a:pt x="1420" y="691"/>
                  </a:lnTo>
                  <a:lnTo>
                    <a:pt x="1309" y="690"/>
                  </a:lnTo>
                  <a:lnTo>
                    <a:pt x="1200" y="685"/>
                  </a:lnTo>
                  <a:lnTo>
                    <a:pt x="1094" y="677"/>
                  </a:lnTo>
                  <a:lnTo>
                    <a:pt x="992" y="667"/>
                  </a:lnTo>
                  <a:lnTo>
                    <a:pt x="892" y="653"/>
                  </a:lnTo>
                  <a:lnTo>
                    <a:pt x="795" y="637"/>
                  </a:lnTo>
                  <a:lnTo>
                    <a:pt x="703" y="618"/>
                  </a:lnTo>
                  <a:lnTo>
                    <a:pt x="615" y="596"/>
                  </a:lnTo>
                  <a:lnTo>
                    <a:pt x="532" y="572"/>
                  </a:lnTo>
                  <a:lnTo>
                    <a:pt x="453" y="546"/>
                  </a:lnTo>
                  <a:lnTo>
                    <a:pt x="379" y="518"/>
                  </a:lnTo>
                  <a:lnTo>
                    <a:pt x="312" y="488"/>
                  </a:lnTo>
                  <a:lnTo>
                    <a:pt x="250" y="456"/>
                  </a:lnTo>
                  <a:lnTo>
                    <a:pt x="194" y="422"/>
                  </a:lnTo>
                  <a:lnTo>
                    <a:pt x="144" y="386"/>
                  </a:lnTo>
                  <a:lnTo>
                    <a:pt x="101" y="350"/>
                  </a:lnTo>
                  <a:lnTo>
                    <a:pt x="66" y="311"/>
                  </a:lnTo>
                  <a:lnTo>
                    <a:pt x="38" y="272"/>
                  </a:lnTo>
                  <a:lnTo>
                    <a:pt x="17" y="230"/>
                  </a:lnTo>
                  <a:lnTo>
                    <a:pt x="4" y="189"/>
                  </a:lnTo>
                  <a:lnTo>
                    <a:pt x="0" y="146"/>
                  </a:lnTo>
                  <a:lnTo>
                    <a:pt x="4" y="105"/>
                  </a:lnTo>
                  <a:lnTo>
                    <a:pt x="16" y="63"/>
                  </a:lnTo>
                  <a:lnTo>
                    <a:pt x="36" y="25"/>
                  </a:lnTo>
                  <a:lnTo>
                    <a:pt x="40" y="18"/>
                  </a:lnTo>
                  <a:lnTo>
                    <a:pt x="45" y="12"/>
                  </a:lnTo>
                  <a:lnTo>
                    <a:pt x="52" y="5"/>
                  </a:lnTo>
                  <a:lnTo>
                    <a:pt x="61" y="1"/>
                  </a:lnTo>
                  <a:lnTo>
                    <a:pt x="7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ru-RU" sz="187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9" name="Freeform 453"/>
            <p:cNvSpPr/>
            <p:nvPr/>
          </p:nvSpPr>
          <p:spPr bwMode="auto">
            <a:xfrm>
              <a:off x="4400550" y="3119438"/>
              <a:ext cx="1754188" cy="552450"/>
            </a:xfrm>
            <a:custGeom>
              <a:avLst/>
              <a:gdLst>
                <a:gd name="T0" fmla="*/ 75 w 2210"/>
                <a:gd name="T1" fmla="*/ 2 h 697"/>
                <a:gd name="T2" fmla="*/ 127 w 2210"/>
                <a:gd name="T3" fmla="*/ 37 h 697"/>
                <a:gd name="T4" fmla="*/ 211 w 2210"/>
                <a:gd name="T5" fmla="*/ 86 h 697"/>
                <a:gd name="T6" fmla="*/ 308 w 2210"/>
                <a:gd name="T7" fmla="*/ 130 h 697"/>
                <a:gd name="T8" fmla="*/ 463 w 2210"/>
                <a:gd name="T9" fmla="*/ 188 h 697"/>
                <a:gd name="T10" fmla="*/ 677 w 2210"/>
                <a:gd name="T11" fmla="*/ 245 h 697"/>
                <a:gd name="T12" fmla="*/ 911 w 2210"/>
                <a:gd name="T13" fmla="*/ 288 h 697"/>
                <a:gd name="T14" fmla="*/ 1160 w 2210"/>
                <a:gd name="T15" fmla="*/ 314 h 697"/>
                <a:gd name="T16" fmla="*/ 1420 w 2210"/>
                <a:gd name="T17" fmla="*/ 321 h 697"/>
                <a:gd name="T18" fmla="*/ 1658 w 2210"/>
                <a:gd name="T19" fmla="*/ 318 h 697"/>
                <a:gd name="T20" fmla="*/ 1877 w 2210"/>
                <a:gd name="T21" fmla="*/ 299 h 697"/>
                <a:gd name="T22" fmla="*/ 2086 w 2210"/>
                <a:gd name="T23" fmla="*/ 266 h 697"/>
                <a:gd name="T24" fmla="*/ 2201 w 2210"/>
                <a:gd name="T25" fmla="*/ 242 h 697"/>
                <a:gd name="T26" fmla="*/ 2210 w 2210"/>
                <a:gd name="T27" fmla="*/ 248 h 697"/>
                <a:gd name="T28" fmla="*/ 2207 w 2210"/>
                <a:gd name="T29" fmla="*/ 259 h 697"/>
                <a:gd name="T30" fmla="*/ 2197 w 2210"/>
                <a:gd name="T31" fmla="*/ 271 h 697"/>
                <a:gd name="T32" fmla="*/ 2185 w 2210"/>
                <a:gd name="T33" fmla="*/ 281 h 697"/>
                <a:gd name="T34" fmla="*/ 2078 w 2210"/>
                <a:gd name="T35" fmla="*/ 389 h 697"/>
                <a:gd name="T36" fmla="*/ 1986 w 2210"/>
                <a:gd name="T37" fmla="*/ 504 h 697"/>
                <a:gd name="T38" fmla="*/ 1911 w 2210"/>
                <a:gd name="T39" fmla="*/ 635 h 697"/>
                <a:gd name="T40" fmla="*/ 1902 w 2210"/>
                <a:gd name="T41" fmla="*/ 649 h 697"/>
                <a:gd name="T42" fmla="*/ 1881 w 2210"/>
                <a:gd name="T43" fmla="*/ 664 h 697"/>
                <a:gd name="T44" fmla="*/ 1792 w 2210"/>
                <a:gd name="T45" fmla="*/ 677 h 697"/>
                <a:gd name="T46" fmla="*/ 1649 w 2210"/>
                <a:gd name="T47" fmla="*/ 690 h 697"/>
                <a:gd name="T48" fmla="*/ 1500 w 2210"/>
                <a:gd name="T49" fmla="*/ 696 h 697"/>
                <a:gd name="T50" fmla="*/ 1309 w 2210"/>
                <a:gd name="T51" fmla="*/ 694 h 697"/>
                <a:gd name="T52" fmla="*/ 1094 w 2210"/>
                <a:gd name="T53" fmla="*/ 681 h 697"/>
                <a:gd name="T54" fmla="*/ 892 w 2210"/>
                <a:gd name="T55" fmla="*/ 657 h 697"/>
                <a:gd name="T56" fmla="*/ 703 w 2210"/>
                <a:gd name="T57" fmla="*/ 622 h 697"/>
                <a:gd name="T58" fmla="*/ 532 w 2210"/>
                <a:gd name="T59" fmla="*/ 576 h 697"/>
                <a:gd name="T60" fmla="*/ 379 w 2210"/>
                <a:gd name="T61" fmla="*/ 522 h 697"/>
                <a:gd name="T62" fmla="*/ 250 w 2210"/>
                <a:gd name="T63" fmla="*/ 460 h 697"/>
                <a:gd name="T64" fmla="*/ 144 w 2210"/>
                <a:gd name="T65" fmla="*/ 390 h 697"/>
                <a:gd name="T66" fmla="*/ 66 w 2210"/>
                <a:gd name="T67" fmla="*/ 315 h 697"/>
                <a:gd name="T68" fmla="*/ 17 w 2210"/>
                <a:gd name="T69" fmla="*/ 235 h 697"/>
                <a:gd name="T70" fmla="*/ 0 w 2210"/>
                <a:gd name="T71" fmla="*/ 150 h 697"/>
                <a:gd name="T72" fmla="*/ 10 w 2210"/>
                <a:gd name="T73" fmla="*/ 83 h 697"/>
                <a:gd name="T74" fmla="*/ 41 w 2210"/>
                <a:gd name="T75" fmla="*/ 20 h 697"/>
                <a:gd name="T76" fmla="*/ 50 w 2210"/>
                <a:gd name="T77" fmla="*/ 8 h 697"/>
                <a:gd name="T78" fmla="*/ 65 w 2210"/>
                <a:gd name="T79" fmla="*/ 0 h 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210" h="697">
                  <a:moveTo>
                    <a:pt x="65" y="0"/>
                  </a:moveTo>
                  <a:lnTo>
                    <a:pt x="75" y="2"/>
                  </a:lnTo>
                  <a:lnTo>
                    <a:pt x="88" y="8"/>
                  </a:lnTo>
                  <a:lnTo>
                    <a:pt x="127" y="37"/>
                  </a:lnTo>
                  <a:lnTo>
                    <a:pt x="168" y="62"/>
                  </a:lnTo>
                  <a:lnTo>
                    <a:pt x="211" y="86"/>
                  </a:lnTo>
                  <a:lnTo>
                    <a:pt x="256" y="108"/>
                  </a:lnTo>
                  <a:lnTo>
                    <a:pt x="308" y="130"/>
                  </a:lnTo>
                  <a:lnTo>
                    <a:pt x="365" y="153"/>
                  </a:lnTo>
                  <a:lnTo>
                    <a:pt x="463" y="188"/>
                  </a:lnTo>
                  <a:lnTo>
                    <a:pt x="567" y="218"/>
                  </a:lnTo>
                  <a:lnTo>
                    <a:pt x="677" y="245"/>
                  </a:lnTo>
                  <a:lnTo>
                    <a:pt x="792" y="268"/>
                  </a:lnTo>
                  <a:lnTo>
                    <a:pt x="911" y="288"/>
                  </a:lnTo>
                  <a:lnTo>
                    <a:pt x="1033" y="302"/>
                  </a:lnTo>
                  <a:lnTo>
                    <a:pt x="1160" y="314"/>
                  </a:lnTo>
                  <a:lnTo>
                    <a:pt x="1289" y="320"/>
                  </a:lnTo>
                  <a:lnTo>
                    <a:pt x="1420" y="321"/>
                  </a:lnTo>
                  <a:lnTo>
                    <a:pt x="1542" y="321"/>
                  </a:lnTo>
                  <a:lnTo>
                    <a:pt x="1658" y="318"/>
                  </a:lnTo>
                  <a:lnTo>
                    <a:pt x="1770" y="310"/>
                  </a:lnTo>
                  <a:lnTo>
                    <a:pt x="1877" y="299"/>
                  </a:lnTo>
                  <a:lnTo>
                    <a:pt x="1982" y="285"/>
                  </a:lnTo>
                  <a:lnTo>
                    <a:pt x="2086" y="266"/>
                  </a:lnTo>
                  <a:lnTo>
                    <a:pt x="2188" y="242"/>
                  </a:lnTo>
                  <a:lnTo>
                    <a:pt x="2201" y="242"/>
                  </a:lnTo>
                  <a:lnTo>
                    <a:pt x="2207" y="244"/>
                  </a:lnTo>
                  <a:lnTo>
                    <a:pt x="2210" y="248"/>
                  </a:lnTo>
                  <a:lnTo>
                    <a:pt x="2210" y="253"/>
                  </a:lnTo>
                  <a:lnTo>
                    <a:pt x="2207" y="259"/>
                  </a:lnTo>
                  <a:lnTo>
                    <a:pt x="2202" y="264"/>
                  </a:lnTo>
                  <a:lnTo>
                    <a:pt x="2197" y="271"/>
                  </a:lnTo>
                  <a:lnTo>
                    <a:pt x="2190" y="277"/>
                  </a:lnTo>
                  <a:lnTo>
                    <a:pt x="2185" y="281"/>
                  </a:lnTo>
                  <a:lnTo>
                    <a:pt x="2130" y="334"/>
                  </a:lnTo>
                  <a:lnTo>
                    <a:pt x="2078" y="389"/>
                  </a:lnTo>
                  <a:lnTo>
                    <a:pt x="2030" y="444"/>
                  </a:lnTo>
                  <a:lnTo>
                    <a:pt x="1986" y="504"/>
                  </a:lnTo>
                  <a:lnTo>
                    <a:pt x="1946" y="567"/>
                  </a:lnTo>
                  <a:lnTo>
                    <a:pt x="1911" y="635"/>
                  </a:lnTo>
                  <a:lnTo>
                    <a:pt x="1907" y="641"/>
                  </a:lnTo>
                  <a:lnTo>
                    <a:pt x="1902" y="649"/>
                  </a:lnTo>
                  <a:lnTo>
                    <a:pt x="1893" y="658"/>
                  </a:lnTo>
                  <a:lnTo>
                    <a:pt x="1881" y="664"/>
                  </a:lnTo>
                  <a:lnTo>
                    <a:pt x="1864" y="668"/>
                  </a:lnTo>
                  <a:lnTo>
                    <a:pt x="1792" y="677"/>
                  </a:lnTo>
                  <a:lnTo>
                    <a:pt x="1720" y="685"/>
                  </a:lnTo>
                  <a:lnTo>
                    <a:pt x="1649" y="690"/>
                  </a:lnTo>
                  <a:lnTo>
                    <a:pt x="1577" y="694"/>
                  </a:lnTo>
                  <a:lnTo>
                    <a:pt x="1500" y="696"/>
                  </a:lnTo>
                  <a:lnTo>
                    <a:pt x="1420" y="697"/>
                  </a:lnTo>
                  <a:lnTo>
                    <a:pt x="1309" y="694"/>
                  </a:lnTo>
                  <a:lnTo>
                    <a:pt x="1200" y="690"/>
                  </a:lnTo>
                  <a:lnTo>
                    <a:pt x="1094" y="681"/>
                  </a:lnTo>
                  <a:lnTo>
                    <a:pt x="992" y="671"/>
                  </a:lnTo>
                  <a:lnTo>
                    <a:pt x="892" y="657"/>
                  </a:lnTo>
                  <a:lnTo>
                    <a:pt x="795" y="641"/>
                  </a:lnTo>
                  <a:lnTo>
                    <a:pt x="703" y="622"/>
                  </a:lnTo>
                  <a:lnTo>
                    <a:pt x="615" y="600"/>
                  </a:lnTo>
                  <a:lnTo>
                    <a:pt x="532" y="576"/>
                  </a:lnTo>
                  <a:lnTo>
                    <a:pt x="453" y="551"/>
                  </a:lnTo>
                  <a:lnTo>
                    <a:pt x="379" y="522"/>
                  </a:lnTo>
                  <a:lnTo>
                    <a:pt x="312" y="492"/>
                  </a:lnTo>
                  <a:lnTo>
                    <a:pt x="250" y="460"/>
                  </a:lnTo>
                  <a:lnTo>
                    <a:pt x="194" y="426"/>
                  </a:lnTo>
                  <a:lnTo>
                    <a:pt x="144" y="390"/>
                  </a:lnTo>
                  <a:lnTo>
                    <a:pt x="101" y="354"/>
                  </a:lnTo>
                  <a:lnTo>
                    <a:pt x="66" y="315"/>
                  </a:lnTo>
                  <a:lnTo>
                    <a:pt x="38" y="276"/>
                  </a:lnTo>
                  <a:lnTo>
                    <a:pt x="17" y="235"/>
                  </a:lnTo>
                  <a:lnTo>
                    <a:pt x="4" y="193"/>
                  </a:lnTo>
                  <a:lnTo>
                    <a:pt x="0" y="150"/>
                  </a:lnTo>
                  <a:lnTo>
                    <a:pt x="3" y="117"/>
                  </a:lnTo>
                  <a:lnTo>
                    <a:pt x="10" y="83"/>
                  </a:lnTo>
                  <a:lnTo>
                    <a:pt x="23" y="51"/>
                  </a:lnTo>
                  <a:lnTo>
                    <a:pt x="41" y="20"/>
                  </a:lnTo>
                  <a:lnTo>
                    <a:pt x="45" y="13"/>
                  </a:lnTo>
                  <a:lnTo>
                    <a:pt x="50" y="8"/>
                  </a:lnTo>
                  <a:lnTo>
                    <a:pt x="57" y="3"/>
                  </a:ln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ru-RU" sz="187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0" name="Freeform 454"/>
            <p:cNvSpPr/>
            <p:nvPr/>
          </p:nvSpPr>
          <p:spPr bwMode="auto">
            <a:xfrm>
              <a:off x="6689725" y="3567113"/>
              <a:ext cx="454025" cy="925513"/>
            </a:xfrm>
            <a:custGeom>
              <a:avLst/>
              <a:gdLst>
                <a:gd name="T0" fmla="*/ 328 w 571"/>
                <a:gd name="T1" fmla="*/ 4 h 1167"/>
                <a:gd name="T2" fmla="*/ 356 w 571"/>
                <a:gd name="T3" fmla="*/ 46 h 1167"/>
                <a:gd name="T4" fmla="*/ 359 w 571"/>
                <a:gd name="T5" fmla="*/ 135 h 1167"/>
                <a:gd name="T6" fmla="*/ 363 w 571"/>
                <a:gd name="T7" fmla="*/ 138 h 1167"/>
                <a:gd name="T8" fmla="*/ 378 w 571"/>
                <a:gd name="T9" fmla="*/ 140 h 1167"/>
                <a:gd name="T10" fmla="*/ 431 w 571"/>
                <a:gd name="T11" fmla="*/ 152 h 1167"/>
                <a:gd name="T12" fmla="*/ 496 w 571"/>
                <a:gd name="T13" fmla="*/ 170 h 1167"/>
                <a:gd name="T14" fmla="*/ 534 w 571"/>
                <a:gd name="T15" fmla="*/ 195 h 1167"/>
                <a:gd name="T16" fmla="*/ 512 w 571"/>
                <a:gd name="T17" fmla="*/ 280 h 1167"/>
                <a:gd name="T18" fmla="*/ 471 w 571"/>
                <a:gd name="T19" fmla="*/ 309 h 1167"/>
                <a:gd name="T20" fmla="*/ 447 w 571"/>
                <a:gd name="T21" fmla="*/ 301 h 1167"/>
                <a:gd name="T22" fmla="*/ 407 w 571"/>
                <a:gd name="T23" fmla="*/ 287 h 1167"/>
                <a:gd name="T24" fmla="*/ 333 w 571"/>
                <a:gd name="T25" fmla="*/ 271 h 1167"/>
                <a:gd name="T26" fmla="*/ 250 w 571"/>
                <a:gd name="T27" fmla="*/ 278 h 1167"/>
                <a:gd name="T28" fmla="*/ 200 w 571"/>
                <a:gd name="T29" fmla="*/ 307 h 1167"/>
                <a:gd name="T30" fmla="*/ 179 w 571"/>
                <a:gd name="T31" fmla="*/ 350 h 1167"/>
                <a:gd name="T32" fmla="*/ 185 w 571"/>
                <a:gd name="T33" fmla="*/ 402 h 1167"/>
                <a:gd name="T34" fmla="*/ 233 w 571"/>
                <a:gd name="T35" fmla="*/ 448 h 1167"/>
                <a:gd name="T36" fmla="*/ 338 w 571"/>
                <a:gd name="T37" fmla="*/ 499 h 1167"/>
                <a:gd name="T38" fmla="*/ 471 w 571"/>
                <a:gd name="T39" fmla="*/ 570 h 1167"/>
                <a:gd name="T40" fmla="*/ 547 w 571"/>
                <a:gd name="T41" fmla="*/ 658 h 1167"/>
                <a:gd name="T42" fmla="*/ 571 w 571"/>
                <a:gd name="T43" fmla="*/ 769 h 1167"/>
                <a:gd name="T44" fmla="*/ 545 w 571"/>
                <a:gd name="T45" fmla="*/ 882 h 1167"/>
                <a:gd name="T46" fmla="*/ 471 w 571"/>
                <a:gd name="T47" fmla="*/ 969 h 1167"/>
                <a:gd name="T48" fmla="*/ 356 w 571"/>
                <a:gd name="T49" fmla="*/ 1019 h 1167"/>
                <a:gd name="T50" fmla="*/ 351 w 571"/>
                <a:gd name="T51" fmla="*/ 1021 h 1167"/>
                <a:gd name="T52" fmla="*/ 348 w 571"/>
                <a:gd name="T53" fmla="*/ 1030 h 1167"/>
                <a:gd name="T54" fmla="*/ 334 w 571"/>
                <a:gd name="T55" fmla="*/ 1154 h 1167"/>
                <a:gd name="T56" fmla="*/ 259 w 571"/>
                <a:gd name="T57" fmla="*/ 1167 h 1167"/>
                <a:gd name="T58" fmla="*/ 216 w 571"/>
                <a:gd name="T59" fmla="*/ 1140 h 1167"/>
                <a:gd name="T60" fmla="*/ 213 w 571"/>
                <a:gd name="T61" fmla="*/ 1031 h 1167"/>
                <a:gd name="T62" fmla="*/ 207 w 571"/>
                <a:gd name="T63" fmla="*/ 1026 h 1167"/>
                <a:gd name="T64" fmla="*/ 198 w 571"/>
                <a:gd name="T65" fmla="*/ 1023 h 1167"/>
                <a:gd name="T66" fmla="*/ 145 w 571"/>
                <a:gd name="T67" fmla="*/ 1013 h 1167"/>
                <a:gd name="T68" fmla="*/ 69 w 571"/>
                <a:gd name="T69" fmla="*/ 993 h 1167"/>
                <a:gd name="T70" fmla="*/ 12 w 571"/>
                <a:gd name="T71" fmla="*/ 966 h 1167"/>
                <a:gd name="T72" fmla="*/ 3 w 571"/>
                <a:gd name="T73" fmla="*/ 926 h 1167"/>
                <a:gd name="T74" fmla="*/ 40 w 571"/>
                <a:gd name="T75" fmla="*/ 847 h 1167"/>
                <a:gd name="T76" fmla="*/ 73 w 571"/>
                <a:gd name="T77" fmla="*/ 839 h 1167"/>
                <a:gd name="T78" fmla="*/ 88 w 571"/>
                <a:gd name="T79" fmla="*/ 846 h 1167"/>
                <a:gd name="T80" fmla="*/ 126 w 571"/>
                <a:gd name="T81" fmla="*/ 860 h 1167"/>
                <a:gd name="T82" fmla="*/ 188 w 571"/>
                <a:gd name="T83" fmla="*/ 881 h 1167"/>
                <a:gd name="T84" fmla="*/ 257 w 571"/>
                <a:gd name="T85" fmla="*/ 890 h 1167"/>
                <a:gd name="T86" fmla="*/ 350 w 571"/>
                <a:gd name="T87" fmla="*/ 868 h 1167"/>
                <a:gd name="T88" fmla="*/ 398 w 571"/>
                <a:gd name="T89" fmla="*/ 806 h 1167"/>
                <a:gd name="T90" fmla="*/ 387 w 571"/>
                <a:gd name="T91" fmla="*/ 725 h 1167"/>
                <a:gd name="T92" fmla="*/ 303 w 571"/>
                <a:gd name="T93" fmla="*/ 659 h 1167"/>
                <a:gd name="T94" fmla="*/ 188 w 571"/>
                <a:gd name="T95" fmla="*/ 610 h 1167"/>
                <a:gd name="T96" fmla="*/ 99 w 571"/>
                <a:gd name="T97" fmla="*/ 556 h 1167"/>
                <a:gd name="T98" fmla="*/ 34 w 571"/>
                <a:gd name="T99" fmla="*/ 482 h 1167"/>
                <a:gd name="T100" fmla="*/ 9 w 571"/>
                <a:gd name="T101" fmla="*/ 381 h 1167"/>
                <a:gd name="T102" fmla="*/ 40 w 571"/>
                <a:gd name="T103" fmla="*/ 263 h 1167"/>
                <a:gd name="T104" fmla="*/ 128 w 571"/>
                <a:gd name="T105" fmla="*/ 178 h 1167"/>
                <a:gd name="T106" fmla="*/ 214 w 571"/>
                <a:gd name="T107" fmla="*/ 144 h 1167"/>
                <a:gd name="T108" fmla="*/ 220 w 571"/>
                <a:gd name="T109" fmla="*/ 139 h 1167"/>
                <a:gd name="T110" fmla="*/ 223 w 571"/>
                <a:gd name="T111" fmla="*/ 46 h 1167"/>
                <a:gd name="T112" fmla="*/ 251 w 571"/>
                <a:gd name="T113" fmla="*/ 4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71" h="1167">
                  <a:moveTo>
                    <a:pt x="270" y="0"/>
                  </a:moveTo>
                  <a:lnTo>
                    <a:pt x="310" y="0"/>
                  </a:lnTo>
                  <a:lnTo>
                    <a:pt x="328" y="4"/>
                  </a:lnTo>
                  <a:lnTo>
                    <a:pt x="343" y="13"/>
                  </a:lnTo>
                  <a:lnTo>
                    <a:pt x="354" y="28"/>
                  </a:lnTo>
                  <a:lnTo>
                    <a:pt x="356" y="46"/>
                  </a:lnTo>
                  <a:lnTo>
                    <a:pt x="358" y="130"/>
                  </a:lnTo>
                  <a:lnTo>
                    <a:pt x="358" y="133"/>
                  </a:lnTo>
                  <a:lnTo>
                    <a:pt x="359" y="135"/>
                  </a:lnTo>
                  <a:lnTo>
                    <a:pt x="360" y="136"/>
                  </a:lnTo>
                  <a:lnTo>
                    <a:pt x="361" y="136"/>
                  </a:lnTo>
                  <a:lnTo>
                    <a:pt x="363" y="138"/>
                  </a:lnTo>
                  <a:lnTo>
                    <a:pt x="364" y="138"/>
                  </a:lnTo>
                  <a:lnTo>
                    <a:pt x="368" y="139"/>
                  </a:lnTo>
                  <a:lnTo>
                    <a:pt x="378" y="140"/>
                  </a:lnTo>
                  <a:lnTo>
                    <a:pt x="392" y="143"/>
                  </a:lnTo>
                  <a:lnTo>
                    <a:pt x="411" y="147"/>
                  </a:lnTo>
                  <a:lnTo>
                    <a:pt x="431" y="152"/>
                  </a:lnTo>
                  <a:lnTo>
                    <a:pt x="453" y="157"/>
                  </a:lnTo>
                  <a:lnTo>
                    <a:pt x="475" y="164"/>
                  </a:lnTo>
                  <a:lnTo>
                    <a:pt x="496" y="170"/>
                  </a:lnTo>
                  <a:lnTo>
                    <a:pt x="514" y="177"/>
                  </a:lnTo>
                  <a:lnTo>
                    <a:pt x="526" y="184"/>
                  </a:lnTo>
                  <a:lnTo>
                    <a:pt x="534" y="195"/>
                  </a:lnTo>
                  <a:lnTo>
                    <a:pt x="536" y="208"/>
                  </a:lnTo>
                  <a:lnTo>
                    <a:pt x="534" y="223"/>
                  </a:lnTo>
                  <a:lnTo>
                    <a:pt x="512" y="280"/>
                  </a:lnTo>
                  <a:lnTo>
                    <a:pt x="503" y="296"/>
                  </a:lnTo>
                  <a:lnTo>
                    <a:pt x="488" y="305"/>
                  </a:lnTo>
                  <a:lnTo>
                    <a:pt x="471" y="309"/>
                  </a:lnTo>
                  <a:lnTo>
                    <a:pt x="460" y="307"/>
                  </a:lnTo>
                  <a:lnTo>
                    <a:pt x="449" y="303"/>
                  </a:lnTo>
                  <a:lnTo>
                    <a:pt x="447" y="301"/>
                  </a:lnTo>
                  <a:lnTo>
                    <a:pt x="438" y="298"/>
                  </a:lnTo>
                  <a:lnTo>
                    <a:pt x="425" y="293"/>
                  </a:lnTo>
                  <a:lnTo>
                    <a:pt x="407" y="287"/>
                  </a:lnTo>
                  <a:lnTo>
                    <a:pt x="386" y="280"/>
                  </a:lnTo>
                  <a:lnTo>
                    <a:pt x="361" y="275"/>
                  </a:lnTo>
                  <a:lnTo>
                    <a:pt x="333" y="271"/>
                  </a:lnTo>
                  <a:lnTo>
                    <a:pt x="303" y="270"/>
                  </a:lnTo>
                  <a:lnTo>
                    <a:pt x="275" y="272"/>
                  </a:lnTo>
                  <a:lnTo>
                    <a:pt x="250" y="278"/>
                  </a:lnTo>
                  <a:lnTo>
                    <a:pt x="229" y="285"/>
                  </a:lnTo>
                  <a:lnTo>
                    <a:pt x="213" y="296"/>
                  </a:lnTo>
                  <a:lnTo>
                    <a:pt x="200" y="307"/>
                  </a:lnTo>
                  <a:lnTo>
                    <a:pt x="189" y="320"/>
                  </a:lnTo>
                  <a:lnTo>
                    <a:pt x="183" y="334"/>
                  </a:lnTo>
                  <a:lnTo>
                    <a:pt x="179" y="350"/>
                  </a:lnTo>
                  <a:lnTo>
                    <a:pt x="178" y="364"/>
                  </a:lnTo>
                  <a:lnTo>
                    <a:pt x="180" y="384"/>
                  </a:lnTo>
                  <a:lnTo>
                    <a:pt x="185" y="402"/>
                  </a:lnTo>
                  <a:lnTo>
                    <a:pt x="196" y="417"/>
                  </a:lnTo>
                  <a:lnTo>
                    <a:pt x="211" y="433"/>
                  </a:lnTo>
                  <a:lnTo>
                    <a:pt x="233" y="448"/>
                  </a:lnTo>
                  <a:lnTo>
                    <a:pt x="260" y="464"/>
                  </a:lnTo>
                  <a:lnTo>
                    <a:pt x="295" y="481"/>
                  </a:lnTo>
                  <a:lnTo>
                    <a:pt x="338" y="499"/>
                  </a:lnTo>
                  <a:lnTo>
                    <a:pt x="389" y="521"/>
                  </a:lnTo>
                  <a:lnTo>
                    <a:pt x="433" y="544"/>
                  </a:lnTo>
                  <a:lnTo>
                    <a:pt x="471" y="570"/>
                  </a:lnTo>
                  <a:lnTo>
                    <a:pt x="503" y="597"/>
                  </a:lnTo>
                  <a:lnTo>
                    <a:pt x="527" y="627"/>
                  </a:lnTo>
                  <a:lnTo>
                    <a:pt x="547" y="658"/>
                  </a:lnTo>
                  <a:lnTo>
                    <a:pt x="561" y="693"/>
                  </a:lnTo>
                  <a:lnTo>
                    <a:pt x="569" y="729"/>
                  </a:lnTo>
                  <a:lnTo>
                    <a:pt x="571" y="769"/>
                  </a:lnTo>
                  <a:lnTo>
                    <a:pt x="569" y="810"/>
                  </a:lnTo>
                  <a:lnTo>
                    <a:pt x="559" y="847"/>
                  </a:lnTo>
                  <a:lnTo>
                    <a:pt x="545" y="882"/>
                  </a:lnTo>
                  <a:lnTo>
                    <a:pt x="525" y="914"/>
                  </a:lnTo>
                  <a:lnTo>
                    <a:pt x="500" y="943"/>
                  </a:lnTo>
                  <a:lnTo>
                    <a:pt x="471" y="969"/>
                  </a:lnTo>
                  <a:lnTo>
                    <a:pt x="437" y="990"/>
                  </a:lnTo>
                  <a:lnTo>
                    <a:pt x="399" y="1006"/>
                  </a:lnTo>
                  <a:lnTo>
                    <a:pt x="356" y="1019"/>
                  </a:lnTo>
                  <a:lnTo>
                    <a:pt x="355" y="1019"/>
                  </a:lnTo>
                  <a:lnTo>
                    <a:pt x="354" y="1021"/>
                  </a:lnTo>
                  <a:lnTo>
                    <a:pt x="351" y="1021"/>
                  </a:lnTo>
                  <a:lnTo>
                    <a:pt x="350" y="1023"/>
                  </a:lnTo>
                  <a:lnTo>
                    <a:pt x="348" y="1026"/>
                  </a:lnTo>
                  <a:lnTo>
                    <a:pt x="348" y="1030"/>
                  </a:lnTo>
                  <a:lnTo>
                    <a:pt x="348" y="1122"/>
                  </a:lnTo>
                  <a:lnTo>
                    <a:pt x="345" y="1140"/>
                  </a:lnTo>
                  <a:lnTo>
                    <a:pt x="334" y="1154"/>
                  </a:lnTo>
                  <a:lnTo>
                    <a:pt x="320" y="1163"/>
                  </a:lnTo>
                  <a:lnTo>
                    <a:pt x="302" y="1167"/>
                  </a:lnTo>
                  <a:lnTo>
                    <a:pt x="259" y="1167"/>
                  </a:lnTo>
                  <a:lnTo>
                    <a:pt x="241" y="1163"/>
                  </a:lnTo>
                  <a:lnTo>
                    <a:pt x="227" y="1154"/>
                  </a:lnTo>
                  <a:lnTo>
                    <a:pt x="216" y="1140"/>
                  </a:lnTo>
                  <a:lnTo>
                    <a:pt x="213" y="1122"/>
                  </a:lnTo>
                  <a:lnTo>
                    <a:pt x="213" y="1034"/>
                  </a:lnTo>
                  <a:lnTo>
                    <a:pt x="213" y="1031"/>
                  </a:lnTo>
                  <a:lnTo>
                    <a:pt x="211" y="1028"/>
                  </a:lnTo>
                  <a:lnTo>
                    <a:pt x="209" y="1027"/>
                  </a:lnTo>
                  <a:lnTo>
                    <a:pt x="207" y="1026"/>
                  </a:lnTo>
                  <a:lnTo>
                    <a:pt x="205" y="1025"/>
                  </a:lnTo>
                  <a:lnTo>
                    <a:pt x="203" y="1025"/>
                  </a:lnTo>
                  <a:lnTo>
                    <a:pt x="198" y="1023"/>
                  </a:lnTo>
                  <a:lnTo>
                    <a:pt x="185" y="1022"/>
                  </a:lnTo>
                  <a:lnTo>
                    <a:pt x="169" y="1018"/>
                  </a:lnTo>
                  <a:lnTo>
                    <a:pt x="145" y="1013"/>
                  </a:lnTo>
                  <a:lnTo>
                    <a:pt x="121" y="1008"/>
                  </a:lnTo>
                  <a:lnTo>
                    <a:pt x="95" y="1001"/>
                  </a:lnTo>
                  <a:lnTo>
                    <a:pt x="69" y="993"/>
                  </a:lnTo>
                  <a:lnTo>
                    <a:pt x="44" y="984"/>
                  </a:lnTo>
                  <a:lnTo>
                    <a:pt x="22" y="974"/>
                  </a:lnTo>
                  <a:lnTo>
                    <a:pt x="12" y="966"/>
                  </a:lnTo>
                  <a:lnTo>
                    <a:pt x="4" y="956"/>
                  </a:lnTo>
                  <a:lnTo>
                    <a:pt x="0" y="942"/>
                  </a:lnTo>
                  <a:lnTo>
                    <a:pt x="3" y="926"/>
                  </a:lnTo>
                  <a:lnTo>
                    <a:pt x="25" y="868"/>
                  </a:lnTo>
                  <a:lnTo>
                    <a:pt x="31" y="856"/>
                  </a:lnTo>
                  <a:lnTo>
                    <a:pt x="40" y="847"/>
                  </a:lnTo>
                  <a:lnTo>
                    <a:pt x="52" y="842"/>
                  </a:lnTo>
                  <a:lnTo>
                    <a:pt x="66" y="839"/>
                  </a:lnTo>
                  <a:lnTo>
                    <a:pt x="73" y="839"/>
                  </a:lnTo>
                  <a:lnTo>
                    <a:pt x="79" y="842"/>
                  </a:lnTo>
                  <a:lnTo>
                    <a:pt x="86" y="843"/>
                  </a:lnTo>
                  <a:lnTo>
                    <a:pt x="88" y="846"/>
                  </a:lnTo>
                  <a:lnTo>
                    <a:pt x="97" y="848"/>
                  </a:lnTo>
                  <a:lnTo>
                    <a:pt x="109" y="854"/>
                  </a:lnTo>
                  <a:lnTo>
                    <a:pt x="126" y="860"/>
                  </a:lnTo>
                  <a:lnTo>
                    <a:pt x="144" y="868"/>
                  </a:lnTo>
                  <a:lnTo>
                    <a:pt x="166" y="874"/>
                  </a:lnTo>
                  <a:lnTo>
                    <a:pt x="188" y="881"/>
                  </a:lnTo>
                  <a:lnTo>
                    <a:pt x="211" y="886"/>
                  </a:lnTo>
                  <a:lnTo>
                    <a:pt x="235" y="889"/>
                  </a:lnTo>
                  <a:lnTo>
                    <a:pt x="257" y="890"/>
                  </a:lnTo>
                  <a:lnTo>
                    <a:pt x="292" y="887"/>
                  </a:lnTo>
                  <a:lnTo>
                    <a:pt x="323" y="880"/>
                  </a:lnTo>
                  <a:lnTo>
                    <a:pt x="350" y="868"/>
                  </a:lnTo>
                  <a:lnTo>
                    <a:pt x="372" y="851"/>
                  </a:lnTo>
                  <a:lnTo>
                    <a:pt x="387" y="830"/>
                  </a:lnTo>
                  <a:lnTo>
                    <a:pt x="398" y="806"/>
                  </a:lnTo>
                  <a:lnTo>
                    <a:pt x="402" y="780"/>
                  </a:lnTo>
                  <a:lnTo>
                    <a:pt x="398" y="751"/>
                  </a:lnTo>
                  <a:lnTo>
                    <a:pt x="387" y="725"/>
                  </a:lnTo>
                  <a:lnTo>
                    <a:pt x="368" y="702"/>
                  </a:lnTo>
                  <a:lnTo>
                    <a:pt x="339" y="680"/>
                  </a:lnTo>
                  <a:lnTo>
                    <a:pt x="303" y="659"/>
                  </a:lnTo>
                  <a:lnTo>
                    <a:pt x="257" y="639"/>
                  </a:lnTo>
                  <a:lnTo>
                    <a:pt x="223" y="624"/>
                  </a:lnTo>
                  <a:lnTo>
                    <a:pt x="188" y="610"/>
                  </a:lnTo>
                  <a:lnTo>
                    <a:pt x="157" y="593"/>
                  </a:lnTo>
                  <a:lnTo>
                    <a:pt x="126" y="575"/>
                  </a:lnTo>
                  <a:lnTo>
                    <a:pt x="99" y="556"/>
                  </a:lnTo>
                  <a:lnTo>
                    <a:pt x="73" y="534"/>
                  </a:lnTo>
                  <a:lnTo>
                    <a:pt x="52" y="509"/>
                  </a:lnTo>
                  <a:lnTo>
                    <a:pt x="34" y="482"/>
                  </a:lnTo>
                  <a:lnTo>
                    <a:pt x="21" y="452"/>
                  </a:lnTo>
                  <a:lnTo>
                    <a:pt x="13" y="419"/>
                  </a:lnTo>
                  <a:lnTo>
                    <a:pt x="9" y="381"/>
                  </a:lnTo>
                  <a:lnTo>
                    <a:pt x="13" y="338"/>
                  </a:lnTo>
                  <a:lnTo>
                    <a:pt x="24" y="300"/>
                  </a:lnTo>
                  <a:lnTo>
                    <a:pt x="40" y="263"/>
                  </a:lnTo>
                  <a:lnTo>
                    <a:pt x="65" y="231"/>
                  </a:lnTo>
                  <a:lnTo>
                    <a:pt x="93" y="202"/>
                  </a:lnTo>
                  <a:lnTo>
                    <a:pt x="128" y="178"/>
                  </a:lnTo>
                  <a:lnTo>
                    <a:pt x="169" y="158"/>
                  </a:lnTo>
                  <a:lnTo>
                    <a:pt x="213" y="144"/>
                  </a:lnTo>
                  <a:lnTo>
                    <a:pt x="214" y="144"/>
                  </a:lnTo>
                  <a:lnTo>
                    <a:pt x="216" y="143"/>
                  </a:lnTo>
                  <a:lnTo>
                    <a:pt x="219" y="142"/>
                  </a:lnTo>
                  <a:lnTo>
                    <a:pt x="220" y="139"/>
                  </a:lnTo>
                  <a:lnTo>
                    <a:pt x="222" y="138"/>
                  </a:lnTo>
                  <a:lnTo>
                    <a:pt x="223" y="134"/>
                  </a:lnTo>
                  <a:lnTo>
                    <a:pt x="223" y="46"/>
                  </a:lnTo>
                  <a:lnTo>
                    <a:pt x="227" y="28"/>
                  </a:lnTo>
                  <a:lnTo>
                    <a:pt x="236" y="13"/>
                  </a:lnTo>
                  <a:lnTo>
                    <a:pt x="251" y="4"/>
                  </a:lnTo>
                  <a:lnTo>
                    <a:pt x="27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ru-RU" sz="187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1" name="Freeform 455"/>
            <p:cNvSpPr>
              <a:spLocks noEditPoints="1"/>
            </p:cNvSpPr>
            <p:nvPr/>
          </p:nvSpPr>
          <p:spPr bwMode="auto">
            <a:xfrm>
              <a:off x="6043613" y="3155950"/>
              <a:ext cx="1746250" cy="1746250"/>
            </a:xfrm>
            <a:custGeom>
              <a:avLst/>
              <a:gdLst>
                <a:gd name="T0" fmla="*/ 939 w 2199"/>
                <a:gd name="T1" fmla="*/ 271 h 2199"/>
                <a:gd name="T2" fmla="*/ 718 w 2199"/>
                <a:gd name="T3" fmla="*/ 346 h 2199"/>
                <a:gd name="T4" fmla="*/ 529 w 2199"/>
                <a:gd name="T5" fmla="*/ 476 h 2199"/>
                <a:gd name="T6" fmla="*/ 383 w 2199"/>
                <a:gd name="T7" fmla="*/ 651 h 2199"/>
                <a:gd name="T8" fmla="*/ 289 w 2199"/>
                <a:gd name="T9" fmla="*/ 862 h 2199"/>
                <a:gd name="T10" fmla="*/ 255 w 2199"/>
                <a:gd name="T11" fmla="*/ 1099 h 2199"/>
                <a:gd name="T12" fmla="*/ 289 w 2199"/>
                <a:gd name="T13" fmla="*/ 1337 h 2199"/>
                <a:gd name="T14" fmla="*/ 383 w 2199"/>
                <a:gd name="T15" fmla="*/ 1548 h 2199"/>
                <a:gd name="T16" fmla="*/ 529 w 2199"/>
                <a:gd name="T17" fmla="*/ 1723 h 2199"/>
                <a:gd name="T18" fmla="*/ 718 w 2199"/>
                <a:gd name="T19" fmla="*/ 1854 h 2199"/>
                <a:gd name="T20" fmla="*/ 939 w 2199"/>
                <a:gd name="T21" fmla="*/ 1929 h 2199"/>
                <a:gd name="T22" fmla="*/ 1181 w 2199"/>
                <a:gd name="T23" fmla="*/ 1941 h 2199"/>
                <a:gd name="T24" fmla="*/ 1411 w 2199"/>
                <a:gd name="T25" fmla="*/ 1885 h 2199"/>
                <a:gd name="T26" fmla="*/ 1610 w 2199"/>
                <a:gd name="T27" fmla="*/ 1772 h 2199"/>
                <a:gd name="T28" fmla="*/ 1772 w 2199"/>
                <a:gd name="T29" fmla="*/ 1610 h 2199"/>
                <a:gd name="T30" fmla="*/ 1885 w 2199"/>
                <a:gd name="T31" fmla="*/ 1411 h 2199"/>
                <a:gd name="T32" fmla="*/ 1941 w 2199"/>
                <a:gd name="T33" fmla="*/ 1181 h 2199"/>
                <a:gd name="T34" fmla="*/ 1929 w 2199"/>
                <a:gd name="T35" fmla="*/ 940 h 2199"/>
                <a:gd name="T36" fmla="*/ 1854 w 2199"/>
                <a:gd name="T37" fmla="*/ 718 h 2199"/>
                <a:gd name="T38" fmla="*/ 1723 w 2199"/>
                <a:gd name="T39" fmla="*/ 529 h 2199"/>
                <a:gd name="T40" fmla="*/ 1548 w 2199"/>
                <a:gd name="T41" fmla="*/ 383 h 2199"/>
                <a:gd name="T42" fmla="*/ 1337 w 2199"/>
                <a:gd name="T43" fmla="*/ 289 h 2199"/>
                <a:gd name="T44" fmla="*/ 1099 w 2199"/>
                <a:gd name="T45" fmla="*/ 255 h 2199"/>
                <a:gd name="T46" fmla="*/ 1287 w 2199"/>
                <a:gd name="T47" fmla="*/ 17 h 2199"/>
                <a:gd name="T48" fmla="*/ 1548 w 2199"/>
                <a:gd name="T49" fmla="*/ 96 h 2199"/>
                <a:gd name="T50" fmla="*/ 1777 w 2199"/>
                <a:gd name="T51" fmla="*/ 234 h 2199"/>
                <a:gd name="T52" fmla="*/ 1965 w 2199"/>
                <a:gd name="T53" fmla="*/ 422 h 2199"/>
                <a:gd name="T54" fmla="*/ 2104 w 2199"/>
                <a:gd name="T55" fmla="*/ 651 h 2199"/>
                <a:gd name="T56" fmla="*/ 2183 w 2199"/>
                <a:gd name="T57" fmla="*/ 913 h 2199"/>
                <a:gd name="T58" fmla="*/ 2196 w 2199"/>
                <a:gd name="T59" fmla="*/ 1195 h 2199"/>
                <a:gd name="T60" fmla="*/ 2137 w 2199"/>
                <a:gd name="T61" fmla="*/ 1464 h 2199"/>
                <a:gd name="T62" fmla="*/ 2017 w 2199"/>
                <a:gd name="T63" fmla="*/ 1705 h 2199"/>
                <a:gd name="T64" fmla="*/ 1845 w 2199"/>
                <a:gd name="T65" fmla="*/ 1908 h 2199"/>
                <a:gd name="T66" fmla="*/ 1629 w 2199"/>
                <a:gd name="T67" fmla="*/ 2064 h 2199"/>
                <a:gd name="T68" fmla="*/ 1377 w 2199"/>
                <a:gd name="T69" fmla="*/ 2163 h 2199"/>
                <a:gd name="T70" fmla="*/ 1099 w 2199"/>
                <a:gd name="T71" fmla="*/ 2199 h 2199"/>
                <a:gd name="T72" fmla="*/ 822 w 2199"/>
                <a:gd name="T73" fmla="*/ 2163 h 2199"/>
                <a:gd name="T74" fmla="*/ 571 w 2199"/>
                <a:gd name="T75" fmla="*/ 2064 h 2199"/>
                <a:gd name="T76" fmla="*/ 355 w 2199"/>
                <a:gd name="T77" fmla="*/ 1908 h 2199"/>
                <a:gd name="T78" fmla="*/ 183 w 2199"/>
                <a:gd name="T79" fmla="*/ 1705 h 2199"/>
                <a:gd name="T80" fmla="*/ 62 w 2199"/>
                <a:gd name="T81" fmla="*/ 1464 h 2199"/>
                <a:gd name="T82" fmla="*/ 4 w 2199"/>
                <a:gd name="T83" fmla="*/ 1195 h 2199"/>
                <a:gd name="T84" fmla="*/ 17 w 2199"/>
                <a:gd name="T85" fmla="*/ 913 h 2199"/>
                <a:gd name="T86" fmla="*/ 96 w 2199"/>
                <a:gd name="T87" fmla="*/ 651 h 2199"/>
                <a:gd name="T88" fmla="*/ 234 w 2199"/>
                <a:gd name="T89" fmla="*/ 422 h 2199"/>
                <a:gd name="T90" fmla="*/ 422 w 2199"/>
                <a:gd name="T91" fmla="*/ 234 h 2199"/>
                <a:gd name="T92" fmla="*/ 651 w 2199"/>
                <a:gd name="T93" fmla="*/ 96 h 2199"/>
                <a:gd name="T94" fmla="*/ 913 w 2199"/>
                <a:gd name="T95" fmla="*/ 17 h 2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199" h="2199">
                  <a:moveTo>
                    <a:pt x="1099" y="255"/>
                  </a:moveTo>
                  <a:lnTo>
                    <a:pt x="1019" y="259"/>
                  </a:lnTo>
                  <a:lnTo>
                    <a:pt x="939" y="271"/>
                  </a:lnTo>
                  <a:lnTo>
                    <a:pt x="862" y="289"/>
                  </a:lnTo>
                  <a:lnTo>
                    <a:pt x="788" y="315"/>
                  </a:lnTo>
                  <a:lnTo>
                    <a:pt x="718" y="346"/>
                  </a:lnTo>
                  <a:lnTo>
                    <a:pt x="651" y="383"/>
                  </a:lnTo>
                  <a:lnTo>
                    <a:pt x="589" y="427"/>
                  </a:lnTo>
                  <a:lnTo>
                    <a:pt x="529" y="476"/>
                  </a:lnTo>
                  <a:lnTo>
                    <a:pt x="476" y="529"/>
                  </a:lnTo>
                  <a:lnTo>
                    <a:pt x="427" y="589"/>
                  </a:lnTo>
                  <a:lnTo>
                    <a:pt x="383" y="651"/>
                  </a:lnTo>
                  <a:lnTo>
                    <a:pt x="346" y="718"/>
                  </a:lnTo>
                  <a:lnTo>
                    <a:pt x="315" y="788"/>
                  </a:lnTo>
                  <a:lnTo>
                    <a:pt x="289" y="862"/>
                  </a:lnTo>
                  <a:lnTo>
                    <a:pt x="271" y="940"/>
                  </a:lnTo>
                  <a:lnTo>
                    <a:pt x="259" y="1019"/>
                  </a:lnTo>
                  <a:lnTo>
                    <a:pt x="255" y="1099"/>
                  </a:lnTo>
                  <a:lnTo>
                    <a:pt x="259" y="1181"/>
                  </a:lnTo>
                  <a:lnTo>
                    <a:pt x="271" y="1260"/>
                  </a:lnTo>
                  <a:lnTo>
                    <a:pt x="289" y="1337"/>
                  </a:lnTo>
                  <a:lnTo>
                    <a:pt x="315" y="1411"/>
                  </a:lnTo>
                  <a:lnTo>
                    <a:pt x="346" y="1481"/>
                  </a:lnTo>
                  <a:lnTo>
                    <a:pt x="383" y="1548"/>
                  </a:lnTo>
                  <a:lnTo>
                    <a:pt x="427" y="1610"/>
                  </a:lnTo>
                  <a:lnTo>
                    <a:pt x="476" y="1669"/>
                  </a:lnTo>
                  <a:lnTo>
                    <a:pt x="529" y="1723"/>
                  </a:lnTo>
                  <a:lnTo>
                    <a:pt x="589" y="1772"/>
                  </a:lnTo>
                  <a:lnTo>
                    <a:pt x="651" y="1816"/>
                  </a:lnTo>
                  <a:lnTo>
                    <a:pt x="718" y="1854"/>
                  </a:lnTo>
                  <a:lnTo>
                    <a:pt x="788" y="1885"/>
                  </a:lnTo>
                  <a:lnTo>
                    <a:pt x="862" y="1911"/>
                  </a:lnTo>
                  <a:lnTo>
                    <a:pt x="939" y="1929"/>
                  </a:lnTo>
                  <a:lnTo>
                    <a:pt x="1019" y="1941"/>
                  </a:lnTo>
                  <a:lnTo>
                    <a:pt x="1099" y="1944"/>
                  </a:lnTo>
                  <a:lnTo>
                    <a:pt x="1181" y="1941"/>
                  </a:lnTo>
                  <a:lnTo>
                    <a:pt x="1260" y="1929"/>
                  </a:lnTo>
                  <a:lnTo>
                    <a:pt x="1337" y="1911"/>
                  </a:lnTo>
                  <a:lnTo>
                    <a:pt x="1411" y="1885"/>
                  </a:lnTo>
                  <a:lnTo>
                    <a:pt x="1481" y="1854"/>
                  </a:lnTo>
                  <a:lnTo>
                    <a:pt x="1548" y="1816"/>
                  </a:lnTo>
                  <a:lnTo>
                    <a:pt x="1610" y="1772"/>
                  </a:lnTo>
                  <a:lnTo>
                    <a:pt x="1669" y="1723"/>
                  </a:lnTo>
                  <a:lnTo>
                    <a:pt x="1723" y="1669"/>
                  </a:lnTo>
                  <a:lnTo>
                    <a:pt x="1772" y="1610"/>
                  </a:lnTo>
                  <a:lnTo>
                    <a:pt x="1816" y="1548"/>
                  </a:lnTo>
                  <a:lnTo>
                    <a:pt x="1854" y="1481"/>
                  </a:lnTo>
                  <a:lnTo>
                    <a:pt x="1885" y="1411"/>
                  </a:lnTo>
                  <a:lnTo>
                    <a:pt x="1911" y="1337"/>
                  </a:lnTo>
                  <a:lnTo>
                    <a:pt x="1929" y="1260"/>
                  </a:lnTo>
                  <a:lnTo>
                    <a:pt x="1941" y="1181"/>
                  </a:lnTo>
                  <a:lnTo>
                    <a:pt x="1944" y="1099"/>
                  </a:lnTo>
                  <a:lnTo>
                    <a:pt x="1941" y="1019"/>
                  </a:lnTo>
                  <a:lnTo>
                    <a:pt x="1929" y="940"/>
                  </a:lnTo>
                  <a:lnTo>
                    <a:pt x="1911" y="862"/>
                  </a:lnTo>
                  <a:lnTo>
                    <a:pt x="1885" y="788"/>
                  </a:lnTo>
                  <a:lnTo>
                    <a:pt x="1854" y="718"/>
                  </a:lnTo>
                  <a:lnTo>
                    <a:pt x="1816" y="651"/>
                  </a:lnTo>
                  <a:lnTo>
                    <a:pt x="1772" y="589"/>
                  </a:lnTo>
                  <a:lnTo>
                    <a:pt x="1723" y="529"/>
                  </a:lnTo>
                  <a:lnTo>
                    <a:pt x="1669" y="476"/>
                  </a:lnTo>
                  <a:lnTo>
                    <a:pt x="1610" y="427"/>
                  </a:lnTo>
                  <a:lnTo>
                    <a:pt x="1548" y="383"/>
                  </a:lnTo>
                  <a:lnTo>
                    <a:pt x="1481" y="346"/>
                  </a:lnTo>
                  <a:lnTo>
                    <a:pt x="1411" y="315"/>
                  </a:lnTo>
                  <a:lnTo>
                    <a:pt x="1337" y="289"/>
                  </a:lnTo>
                  <a:lnTo>
                    <a:pt x="1260" y="271"/>
                  </a:lnTo>
                  <a:lnTo>
                    <a:pt x="1181" y="259"/>
                  </a:lnTo>
                  <a:lnTo>
                    <a:pt x="1099" y="255"/>
                  </a:lnTo>
                  <a:close/>
                  <a:moveTo>
                    <a:pt x="1099" y="0"/>
                  </a:moveTo>
                  <a:lnTo>
                    <a:pt x="1195" y="4"/>
                  </a:lnTo>
                  <a:lnTo>
                    <a:pt x="1287" y="17"/>
                  </a:lnTo>
                  <a:lnTo>
                    <a:pt x="1377" y="36"/>
                  </a:lnTo>
                  <a:lnTo>
                    <a:pt x="1464" y="62"/>
                  </a:lnTo>
                  <a:lnTo>
                    <a:pt x="1548" y="96"/>
                  </a:lnTo>
                  <a:lnTo>
                    <a:pt x="1629" y="136"/>
                  </a:lnTo>
                  <a:lnTo>
                    <a:pt x="1705" y="182"/>
                  </a:lnTo>
                  <a:lnTo>
                    <a:pt x="1777" y="234"/>
                  </a:lnTo>
                  <a:lnTo>
                    <a:pt x="1845" y="291"/>
                  </a:lnTo>
                  <a:lnTo>
                    <a:pt x="1908" y="355"/>
                  </a:lnTo>
                  <a:lnTo>
                    <a:pt x="1965" y="422"/>
                  </a:lnTo>
                  <a:lnTo>
                    <a:pt x="2017" y="494"/>
                  </a:lnTo>
                  <a:lnTo>
                    <a:pt x="2063" y="571"/>
                  </a:lnTo>
                  <a:lnTo>
                    <a:pt x="2104" y="651"/>
                  </a:lnTo>
                  <a:lnTo>
                    <a:pt x="2137" y="735"/>
                  </a:lnTo>
                  <a:lnTo>
                    <a:pt x="2163" y="822"/>
                  </a:lnTo>
                  <a:lnTo>
                    <a:pt x="2183" y="913"/>
                  </a:lnTo>
                  <a:lnTo>
                    <a:pt x="2196" y="1005"/>
                  </a:lnTo>
                  <a:lnTo>
                    <a:pt x="2199" y="1100"/>
                  </a:lnTo>
                  <a:lnTo>
                    <a:pt x="2196" y="1195"/>
                  </a:lnTo>
                  <a:lnTo>
                    <a:pt x="2183" y="1287"/>
                  </a:lnTo>
                  <a:lnTo>
                    <a:pt x="2163" y="1377"/>
                  </a:lnTo>
                  <a:lnTo>
                    <a:pt x="2137" y="1464"/>
                  </a:lnTo>
                  <a:lnTo>
                    <a:pt x="2104" y="1548"/>
                  </a:lnTo>
                  <a:lnTo>
                    <a:pt x="2063" y="1629"/>
                  </a:lnTo>
                  <a:lnTo>
                    <a:pt x="2017" y="1705"/>
                  </a:lnTo>
                  <a:lnTo>
                    <a:pt x="1965" y="1777"/>
                  </a:lnTo>
                  <a:lnTo>
                    <a:pt x="1908" y="1845"/>
                  </a:lnTo>
                  <a:lnTo>
                    <a:pt x="1845" y="1908"/>
                  </a:lnTo>
                  <a:lnTo>
                    <a:pt x="1777" y="1965"/>
                  </a:lnTo>
                  <a:lnTo>
                    <a:pt x="1705" y="2017"/>
                  </a:lnTo>
                  <a:lnTo>
                    <a:pt x="1629" y="2064"/>
                  </a:lnTo>
                  <a:lnTo>
                    <a:pt x="1548" y="2104"/>
                  </a:lnTo>
                  <a:lnTo>
                    <a:pt x="1464" y="2137"/>
                  </a:lnTo>
                  <a:lnTo>
                    <a:pt x="1377" y="2163"/>
                  </a:lnTo>
                  <a:lnTo>
                    <a:pt x="1287" y="2183"/>
                  </a:lnTo>
                  <a:lnTo>
                    <a:pt x="1195" y="2196"/>
                  </a:lnTo>
                  <a:lnTo>
                    <a:pt x="1099" y="2199"/>
                  </a:lnTo>
                  <a:lnTo>
                    <a:pt x="1005" y="2196"/>
                  </a:lnTo>
                  <a:lnTo>
                    <a:pt x="913" y="2183"/>
                  </a:lnTo>
                  <a:lnTo>
                    <a:pt x="822" y="2163"/>
                  </a:lnTo>
                  <a:lnTo>
                    <a:pt x="735" y="2137"/>
                  </a:lnTo>
                  <a:lnTo>
                    <a:pt x="651" y="2104"/>
                  </a:lnTo>
                  <a:lnTo>
                    <a:pt x="571" y="2064"/>
                  </a:lnTo>
                  <a:lnTo>
                    <a:pt x="494" y="2017"/>
                  </a:lnTo>
                  <a:lnTo>
                    <a:pt x="422" y="1965"/>
                  </a:lnTo>
                  <a:lnTo>
                    <a:pt x="355" y="1908"/>
                  </a:lnTo>
                  <a:lnTo>
                    <a:pt x="291" y="1845"/>
                  </a:lnTo>
                  <a:lnTo>
                    <a:pt x="234" y="1777"/>
                  </a:lnTo>
                  <a:lnTo>
                    <a:pt x="183" y="1705"/>
                  </a:lnTo>
                  <a:lnTo>
                    <a:pt x="136" y="1629"/>
                  </a:lnTo>
                  <a:lnTo>
                    <a:pt x="96" y="1548"/>
                  </a:lnTo>
                  <a:lnTo>
                    <a:pt x="62" y="1464"/>
                  </a:lnTo>
                  <a:lnTo>
                    <a:pt x="36" y="1377"/>
                  </a:lnTo>
                  <a:lnTo>
                    <a:pt x="17" y="1287"/>
                  </a:lnTo>
                  <a:lnTo>
                    <a:pt x="4" y="1195"/>
                  </a:lnTo>
                  <a:lnTo>
                    <a:pt x="0" y="1100"/>
                  </a:lnTo>
                  <a:lnTo>
                    <a:pt x="4" y="1005"/>
                  </a:lnTo>
                  <a:lnTo>
                    <a:pt x="17" y="913"/>
                  </a:lnTo>
                  <a:lnTo>
                    <a:pt x="36" y="822"/>
                  </a:lnTo>
                  <a:lnTo>
                    <a:pt x="62" y="735"/>
                  </a:lnTo>
                  <a:lnTo>
                    <a:pt x="96" y="651"/>
                  </a:lnTo>
                  <a:lnTo>
                    <a:pt x="136" y="571"/>
                  </a:lnTo>
                  <a:lnTo>
                    <a:pt x="183" y="494"/>
                  </a:lnTo>
                  <a:lnTo>
                    <a:pt x="234" y="422"/>
                  </a:lnTo>
                  <a:lnTo>
                    <a:pt x="291" y="355"/>
                  </a:lnTo>
                  <a:lnTo>
                    <a:pt x="355" y="291"/>
                  </a:lnTo>
                  <a:lnTo>
                    <a:pt x="422" y="234"/>
                  </a:lnTo>
                  <a:lnTo>
                    <a:pt x="494" y="182"/>
                  </a:lnTo>
                  <a:lnTo>
                    <a:pt x="571" y="136"/>
                  </a:lnTo>
                  <a:lnTo>
                    <a:pt x="651" y="96"/>
                  </a:lnTo>
                  <a:lnTo>
                    <a:pt x="735" y="62"/>
                  </a:lnTo>
                  <a:lnTo>
                    <a:pt x="822" y="36"/>
                  </a:lnTo>
                  <a:lnTo>
                    <a:pt x="913" y="17"/>
                  </a:lnTo>
                  <a:lnTo>
                    <a:pt x="1005" y="4"/>
                  </a:lnTo>
                  <a:lnTo>
                    <a:pt x="10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ru-RU" sz="187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 advClick="0" advTm="0"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4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0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3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6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9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24" grpId="0" animBg="1"/>
      <p:bldP spid="25" grpId="0" animBg="1"/>
      <p:bldP spid="26" grpId="0" animBg="1"/>
      <p:bldP spid="27" grpId="0"/>
      <p:bldP spid="31" grpId="0" animBg="1"/>
      <p:bldP spid="32" grpId="0"/>
      <p:bldP spid="33" grpId="0" animBg="1"/>
      <p:bldP spid="40" grpId="0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6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C:\Users\DELL\Pictures\清华大学\63ea9369ly1ghfu7m0q2zj26dc400qsa.jpg63ea9369ly1ghfu7m0q2zj26dc400qsa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635" y="-17780"/>
            <a:ext cx="12192000" cy="689483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94005" y="1368425"/>
            <a:ext cx="11603990" cy="4291330"/>
          </a:xfrm>
          <a:prstGeom prst="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 descr="e7d195523061f1c0214d268728035a112e1f1a63855fa0d5B3BC3571FB2346650E40B27C71D4ADB669896543E409C0762562804D99F14164E036E91A4D200FB459B9C67F1066513BDCC2663F2655ED5A2F3E64E50905ECC13FD08E412A2449DFC0DEA4732AF4E76A12DAA23714D9A24C7EAC7F7CD8FF94AEC7D4E9162B55FEA74E289784371BE33B"/>
          <p:cNvSpPr/>
          <p:nvPr/>
        </p:nvSpPr>
        <p:spPr>
          <a:xfrm>
            <a:off x="-47625" y="1764030"/>
            <a:ext cx="12292330" cy="3533140"/>
          </a:xfrm>
          <a:prstGeom prst="rect">
            <a:avLst/>
          </a:prstGeom>
          <a:solidFill>
            <a:srgbClr val="69565B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1314450" y="1763395"/>
            <a:ext cx="9589135" cy="3533140"/>
          </a:xfrm>
          <a:prstGeom prst="rect">
            <a:avLst/>
          </a:prstGeom>
          <a:noFill/>
          <a:ln w="1111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4" name="图片 53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271"/>
          <a:stretch>
            <a:fillRect/>
          </a:stretch>
        </p:blipFill>
        <p:spPr>
          <a:xfrm>
            <a:off x="7130153" y="706662"/>
            <a:ext cx="3934810" cy="2752943"/>
          </a:xfrm>
          <a:custGeom>
            <a:avLst/>
            <a:gdLst>
              <a:gd name="connsiteX0" fmla="*/ 1445383 w 3934810"/>
              <a:gd name="connsiteY0" fmla="*/ 0 h 2752943"/>
              <a:gd name="connsiteX1" fmla="*/ 3934810 w 3934810"/>
              <a:gd name="connsiteY1" fmla="*/ 0 h 2752943"/>
              <a:gd name="connsiteX2" fmla="*/ 3934810 w 3934810"/>
              <a:gd name="connsiteY2" fmla="*/ 2752943 h 2752943"/>
              <a:gd name="connsiteX3" fmla="*/ 0 w 3934810"/>
              <a:gd name="connsiteY3" fmla="*/ 2752943 h 2752943"/>
              <a:gd name="connsiteX4" fmla="*/ 0 w 3934810"/>
              <a:gd name="connsiteY4" fmla="*/ 1590167 h 2752943"/>
              <a:gd name="connsiteX5" fmla="*/ 1445383 w 3934810"/>
              <a:gd name="connsiteY5" fmla="*/ 1590167 h 2752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34810" h="2752943">
                <a:moveTo>
                  <a:pt x="1445383" y="0"/>
                </a:moveTo>
                <a:lnTo>
                  <a:pt x="3934810" y="0"/>
                </a:lnTo>
                <a:lnTo>
                  <a:pt x="3934810" y="2752943"/>
                </a:lnTo>
                <a:lnTo>
                  <a:pt x="0" y="2752943"/>
                </a:lnTo>
                <a:lnTo>
                  <a:pt x="0" y="1590167"/>
                </a:lnTo>
                <a:lnTo>
                  <a:pt x="1445383" y="1590167"/>
                </a:lnTo>
                <a:close/>
              </a:path>
            </a:pathLst>
          </a:custGeom>
        </p:spPr>
      </p:pic>
      <p:pic>
        <p:nvPicPr>
          <p:cNvPr id="52" name="图片 51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865" b="78275"/>
          <a:stretch>
            <a:fillRect/>
          </a:stretch>
        </p:blipFill>
        <p:spPr>
          <a:xfrm>
            <a:off x="2902582" y="3656631"/>
            <a:ext cx="1618569" cy="1505409"/>
          </a:xfrm>
          <a:custGeom>
            <a:avLst/>
            <a:gdLst>
              <a:gd name="connsiteX0" fmla="*/ 0 w 1618569"/>
              <a:gd name="connsiteY0" fmla="*/ 0 h 1505409"/>
              <a:gd name="connsiteX1" fmla="*/ 1618569 w 1618569"/>
              <a:gd name="connsiteY1" fmla="*/ 0 h 1505409"/>
              <a:gd name="connsiteX2" fmla="*/ 1618569 w 1618569"/>
              <a:gd name="connsiteY2" fmla="*/ 1505409 h 1505409"/>
              <a:gd name="connsiteX3" fmla="*/ 0 w 1618569"/>
              <a:gd name="connsiteY3" fmla="*/ 1505409 h 1505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8569" h="1505409">
                <a:moveTo>
                  <a:pt x="0" y="0"/>
                </a:moveTo>
                <a:lnTo>
                  <a:pt x="1618569" y="0"/>
                </a:lnTo>
                <a:lnTo>
                  <a:pt x="1618569" y="1505409"/>
                </a:lnTo>
                <a:lnTo>
                  <a:pt x="0" y="1505409"/>
                </a:lnTo>
                <a:close/>
              </a:path>
            </a:pathLst>
          </a:custGeom>
        </p:spPr>
      </p:pic>
      <p:grpSp>
        <p:nvGrpSpPr>
          <p:cNvPr id="8" name="组合 7"/>
          <p:cNvGrpSpPr/>
          <p:nvPr/>
        </p:nvGrpSpPr>
        <p:grpSpPr>
          <a:xfrm>
            <a:off x="5160449" y="3029147"/>
            <a:ext cx="2289174" cy="699576"/>
            <a:chOff x="856419" y="2657672"/>
            <a:chExt cx="2289174" cy="699576"/>
          </a:xfrm>
        </p:grpSpPr>
        <p:sp>
          <p:nvSpPr>
            <p:cNvPr id="9" name="TextBox 6"/>
            <p:cNvSpPr txBox="1"/>
            <p:nvPr/>
          </p:nvSpPr>
          <p:spPr>
            <a:xfrm>
              <a:off x="856419" y="2657672"/>
              <a:ext cx="1700530" cy="43053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sz="2800" b="1" dirty="0">
                  <a:solidFill>
                    <a:schemeClr val="bg1"/>
                  </a:solidFill>
                  <a:latin typeface="方正姚体" panose="02010601030101010101" pitchFamily="2" charset="-122"/>
                  <a:ea typeface="方正姚体" panose="02010601030101010101" pitchFamily="2" charset="-122"/>
                  <a:cs typeface="+mn-ea"/>
                  <a:sym typeface="+mn-lt"/>
                </a:rPr>
                <a:t>4.研究成果</a:t>
              </a:r>
              <a:endParaRPr lang="zh-CN" altLang="en-US" sz="2800" b="1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0" name="TextBox 10"/>
            <p:cNvSpPr txBox="1"/>
            <p:nvPr/>
          </p:nvSpPr>
          <p:spPr>
            <a:xfrm flipH="1">
              <a:off x="983418" y="3088008"/>
              <a:ext cx="2162175" cy="26924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25000"/>
                </a:lnSpc>
              </a:pPr>
              <a:endParaRPr lang="en-US" sz="1400">
                <a:latin typeface="方正姚体" panose="02010601030101010101" pitchFamily="2" charset="-122"/>
                <a:ea typeface="方正姚体" panose="02010601030101010101" pitchFamily="2" charset="-122"/>
                <a:cs typeface="+mn-ea"/>
                <a:sym typeface="+mn-lt"/>
              </a:endParaRPr>
            </a:p>
          </p:txBody>
        </p:sp>
      </p:grpSp>
      <p:sp>
        <p:nvSpPr>
          <p:cNvPr id="37" name="TextBox 40"/>
          <p:cNvSpPr txBox="1"/>
          <p:nvPr/>
        </p:nvSpPr>
        <p:spPr>
          <a:xfrm flipH="1">
            <a:off x="3106420" y="3907790"/>
            <a:ext cx="2162175" cy="3416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5000"/>
              </a:lnSpc>
            </a:pPr>
            <a:endParaRPr lang="en-US" sz="1400">
              <a:latin typeface="方正姚体" panose="02010601030101010101" pitchFamily="2" charset="-122"/>
              <a:ea typeface="方正姚体" panose="02010601030101010101" pitchFamily="2" charset="-122"/>
              <a:cs typeface="+mn-ea"/>
              <a:sym typeface="+mn-lt"/>
            </a:endParaRPr>
          </a:p>
        </p:txBody>
      </p:sp>
    </p:spTree>
  </p:cSld>
  <p:clrMapOvr>
    <a:masterClrMapping/>
  </p:clrMapOvr>
  <p:transition advClick="0" advTm="0"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19" grpId="0" animBg="1"/>
      <p:bldP spid="19" grpId="1" bldLvl="0" animBg="1"/>
      <p:bldP spid="18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94005" y="346710"/>
            <a:ext cx="11603990" cy="6163945"/>
          </a:xfrm>
          <a:prstGeom prst="rect">
            <a:avLst/>
          </a:prstGeom>
          <a:noFill/>
          <a:ln w="31750">
            <a:solidFill>
              <a:srgbClr val="4C54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293370" y="344170"/>
            <a:ext cx="1457960" cy="1457960"/>
            <a:chOff x="394" y="480"/>
            <a:chExt cx="2296" cy="2296"/>
          </a:xfrm>
          <a:solidFill>
            <a:srgbClr val="69565B">
              <a:alpha val="74000"/>
            </a:srgbClr>
          </a:solidFill>
        </p:grpSpPr>
        <p:sp>
          <p:nvSpPr>
            <p:cNvPr id="6" name="矩形 5"/>
            <p:cNvSpPr/>
            <p:nvPr/>
          </p:nvSpPr>
          <p:spPr>
            <a:xfrm>
              <a:off x="394" y="481"/>
              <a:ext cx="2296" cy="1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 rot="16200000">
              <a:off x="-678" y="1552"/>
              <a:ext cx="2296" cy="1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 flipH="1">
            <a:off x="10541000" y="344170"/>
            <a:ext cx="1457960" cy="1457960"/>
            <a:chOff x="394" y="480"/>
            <a:chExt cx="2296" cy="2296"/>
          </a:xfrm>
          <a:solidFill>
            <a:srgbClr val="69565B">
              <a:alpha val="74000"/>
            </a:srgbClr>
          </a:solidFill>
        </p:grpSpPr>
        <p:sp>
          <p:nvSpPr>
            <p:cNvPr id="10" name="矩形 9"/>
            <p:cNvSpPr/>
            <p:nvPr/>
          </p:nvSpPr>
          <p:spPr>
            <a:xfrm>
              <a:off x="394" y="481"/>
              <a:ext cx="2296" cy="1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 rot="16200000">
              <a:off x="-678" y="1552"/>
              <a:ext cx="2296" cy="1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 flipV="1">
            <a:off x="294005" y="5150485"/>
            <a:ext cx="1457960" cy="1457960"/>
            <a:chOff x="394" y="480"/>
            <a:chExt cx="2296" cy="2296"/>
          </a:xfrm>
          <a:solidFill>
            <a:srgbClr val="69565B">
              <a:alpha val="74000"/>
            </a:srgbClr>
          </a:solidFill>
        </p:grpSpPr>
        <p:sp>
          <p:nvSpPr>
            <p:cNvPr id="13" name="矩形 12"/>
            <p:cNvSpPr/>
            <p:nvPr/>
          </p:nvSpPr>
          <p:spPr>
            <a:xfrm>
              <a:off x="394" y="481"/>
              <a:ext cx="2296" cy="1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 rot="16200000">
              <a:off x="-678" y="1552"/>
              <a:ext cx="2296" cy="1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 flipH="1" flipV="1">
            <a:off x="10497820" y="5111750"/>
            <a:ext cx="1457960" cy="1457960"/>
            <a:chOff x="394" y="480"/>
            <a:chExt cx="2296" cy="2296"/>
          </a:xfrm>
          <a:solidFill>
            <a:srgbClr val="69565B">
              <a:alpha val="74000"/>
            </a:srgbClr>
          </a:solidFill>
        </p:grpSpPr>
        <p:sp>
          <p:nvSpPr>
            <p:cNvPr id="16" name="矩形 15"/>
            <p:cNvSpPr/>
            <p:nvPr/>
          </p:nvSpPr>
          <p:spPr>
            <a:xfrm>
              <a:off x="394" y="481"/>
              <a:ext cx="2296" cy="1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 rot="16200000">
              <a:off x="-678" y="1552"/>
              <a:ext cx="2296" cy="1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5780405" y="34290"/>
            <a:ext cx="1831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tx1">
                    <a:lumMod val="65000"/>
                    <a:lumOff val="35000"/>
                  </a:schemeClr>
                </a:solidFill>
              </a:rPr>
              <a:t>PART.4</a:t>
            </a:r>
            <a:endParaRPr lang="en-US" altLang="zh-CN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2171501" y="5125165"/>
            <a:ext cx="3434163" cy="58265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</a:pPr>
            <a:r>
              <a:rPr sz="1100" noProof="1"/>
              <a:t>点击此处更换文本</a:t>
            </a:r>
            <a:endParaRPr sz="1100" noProof="1"/>
          </a:p>
        </p:txBody>
      </p:sp>
      <p:sp>
        <p:nvSpPr>
          <p:cNvPr id="3" name="矩形 2"/>
          <p:cNvSpPr/>
          <p:nvPr/>
        </p:nvSpPr>
        <p:spPr>
          <a:xfrm>
            <a:off x="2171501" y="4707422"/>
            <a:ext cx="3434163" cy="338554"/>
          </a:xfrm>
          <a:prstGeom prst="rect">
            <a:avLst/>
          </a:prstGeom>
        </p:spPr>
        <p:txBody>
          <a:bodyPr wrap="none">
            <a:normAutofit/>
          </a:bodyPr>
          <a:lstStyle/>
          <a:p>
            <a:pPr algn="just">
              <a:buClr>
                <a:schemeClr val="tx1">
                  <a:lumMod val="50000"/>
                  <a:lumOff val="50000"/>
                </a:schemeClr>
              </a:buClr>
            </a:pPr>
            <a:r>
              <a:rPr lang="zh-CN" altLang="en-US" sz="1600" b="1" noProof="1"/>
              <a:t>输入标题文本</a:t>
            </a:r>
            <a:endParaRPr lang="zh-CN" altLang="en-US" sz="1600" b="1" noProof="1"/>
          </a:p>
        </p:txBody>
      </p:sp>
      <p:sp>
        <p:nvSpPr>
          <p:cNvPr id="18" name="矩形 17"/>
          <p:cNvSpPr/>
          <p:nvPr/>
        </p:nvSpPr>
        <p:spPr>
          <a:xfrm>
            <a:off x="6776521" y="2296240"/>
            <a:ext cx="3434163" cy="58265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</a:pPr>
            <a:r>
              <a:rPr sz="1100" noProof="1"/>
              <a:t>点击此处更换文本</a:t>
            </a:r>
            <a:endParaRPr sz="1100" noProof="1"/>
          </a:p>
        </p:txBody>
      </p:sp>
      <p:sp>
        <p:nvSpPr>
          <p:cNvPr id="19" name="矩形 18"/>
          <p:cNvSpPr/>
          <p:nvPr/>
        </p:nvSpPr>
        <p:spPr>
          <a:xfrm>
            <a:off x="6776521" y="1878497"/>
            <a:ext cx="3434163" cy="338554"/>
          </a:xfrm>
          <a:prstGeom prst="rect">
            <a:avLst/>
          </a:prstGeom>
        </p:spPr>
        <p:txBody>
          <a:bodyPr wrap="none">
            <a:normAutofit/>
          </a:bodyPr>
          <a:lstStyle/>
          <a:p>
            <a:pPr algn="just">
              <a:buClr>
                <a:schemeClr val="tx1">
                  <a:lumMod val="50000"/>
                  <a:lumOff val="50000"/>
                </a:schemeClr>
              </a:buClr>
            </a:pPr>
            <a:r>
              <a:rPr lang="zh-CN" altLang="en-US" sz="1600" b="1" noProof="1"/>
              <a:t>输入标题文本</a:t>
            </a:r>
            <a:endParaRPr lang="zh-CN" altLang="en-US" sz="1600" b="1" noProof="1"/>
          </a:p>
        </p:txBody>
      </p:sp>
      <p:pic>
        <p:nvPicPr>
          <p:cNvPr id="20" name="图片 19" descr="C:\Users\DELL\Pictures\清华大学\63ea9369ly1girgi82xtkj21930u0gxg.jpg63ea9369ly1girgi82xtkj21930u0gx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922973" y="955040"/>
            <a:ext cx="4782820" cy="2994025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3630" y="2999105"/>
            <a:ext cx="4765675" cy="3177540"/>
          </a:xfrm>
          <a:prstGeom prst="rect">
            <a:avLst/>
          </a:prstGeom>
        </p:spPr>
      </p:pic>
    </p:spTree>
  </p:cSld>
  <p:clrMapOvr>
    <a:masterClrMapping/>
  </p:clrMapOvr>
  <p:transition advClick="0" advTm="0"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4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2" grpId="0"/>
      <p:bldP spid="3" grpId="0"/>
      <p:bldP spid="18" grpId="0"/>
      <p:bldP spid="1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94005" y="346710"/>
            <a:ext cx="11603990" cy="6163945"/>
          </a:xfrm>
          <a:prstGeom prst="rect">
            <a:avLst/>
          </a:prstGeom>
          <a:noFill/>
          <a:ln w="31750">
            <a:solidFill>
              <a:srgbClr val="4C54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293370" y="344170"/>
            <a:ext cx="1457960" cy="1457960"/>
            <a:chOff x="394" y="480"/>
            <a:chExt cx="2296" cy="2296"/>
          </a:xfrm>
          <a:solidFill>
            <a:srgbClr val="69565B">
              <a:alpha val="74000"/>
            </a:srgbClr>
          </a:solidFill>
        </p:grpSpPr>
        <p:sp>
          <p:nvSpPr>
            <p:cNvPr id="6" name="矩形 5"/>
            <p:cNvSpPr/>
            <p:nvPr/>
          </p:nvSpPr>
          <p:spPr>
            <a:xfrm>
              <a:off x="394" y="481"/>
              <a:ext cx="2296" cy="1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 rot="16200000">
              <a:off x="-678" y="1552"/>
              <a:ext cx="2296" cy="1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 flipH="1">
            <a:off x="10541000" y="344170"/>
            <a:ext cx="1457960" cy="1457960"/>
            <a:chOff x="394" y="480"/>
            <a:chExt cx="2296" cy="2296"/>
          </a:xfrm>
          <a:solidFill>
            <a:srgbClr val="69565B">
              <a:alpha val="74000"/>
            </a:srgbClr>
          </a:solidFill>
        </p:grpSpPr>
        <p:sp>
          <p:nvSpPr>
            <p:cNvPr id="10" name="矩形 9"/>
            <p:cNvSpPr/>
            <p:nvPr/>
          </p:nvSpPr>
          <p:spPr>
            <a:xfrm>
              <a:off x="394" y="481"/>
              <a:ext cx="2296" cy="1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 rot="16200000">
              <a:off x="-678" y="1552"/>
              <a:ext cx="2296" cy="1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 flipV="1">
            <a:off x="294005" y="5150485"/>
            <a:ext cx="1457960" cy="1457960"/>
            <a:chOff x="394" y="480"/>
            <a:chExt cx="2296" cy="2296"/>
          </a:xfrm>
          <a:solidFill>
            <a:srgbClr val="69565B">
              <a:alpha val="74000"/>
            </a:srgbClr>
          </a:solidFill>
        </p:grpSpPr>
        <p:sp>
          <p:nvSpPr>
            <p:cNvPr id="13" name="矩形 12"/>
            <p:cNvSpPr/>
            <p:nvPr/>
          </p:nvSpPr>
          <p:spPr>
            <a:xfrm>
              <a:off x="394" y="481"/>
              <a:ext cx="2296" cy="1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 rot="16200000">
              <a:off x="-678" y="1552"/>
              <a:ext cx="2296" cy="1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 flipH="1" flipV="1">
            <a:off x="10497820" y="5111750"/>
            <a:ext cx="1457960" cy="1457960"/>
            <a:chOff x="394" y="480"/>
            <a:chExt cx="2296" cy="2296"/>
          </a:xfrm>
          <a:solidFill>
            <a:srgbClr val="69565B">
              <a:alpha val="74000"/>
            </a:srgbClr>
          </a:solidFill>
        </p:grpSpPr>
        <p:sp>
          <p:nvSpPr>
            <p:cNvPr id="16" name="矩形 15"/>
            <p:cNvSpPr/>
            <p:nvPr/>
          </p:nvSpPr>
          <p:spPr>
            <a:xfrm>
              <a:off x="394" y="481"/>
              <a:ext cx="2296" cy="1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 rot="16200000">
              <a:off x="-678" y="1552"/>
              <a:ext cx="2296" cy="1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5780405" y="34290"/>
            <a:ext cx="1831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tx1">
                    <a:lumMod val="65000"/>
                    <a:lumOff val="35000"/>
                  </a:schemeClr>
                </a:solidFill>
              </a:rPr>
              <a:t>PART.4</a:t>
            </a:r>
            <a:endParaRPr lang="en-US" altLang="zh-CN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" name="Group 4"/>
          <p:cNvGrpSpPr>
            <a:grpSpLocks noChangeAspect="1"/>
          </p:cNvGrpSpPr>
          <p:nvPr/>
        </p:nvGrpSpPr>
        <p:grpSpPr>
          <a:xfrm>
            <a:off x="2686627" y="1115307"/>
            <a:ext cx="2947151" cy="3024000"/>
            <a:chOff x="4192588" y="1919288"/>
            <a:chExt cx="2617787" cy="2686050"/>
          </a:xfrm>
          <a:solidFill>
            <a:srgbClr val="9F7F92"/>
          </a:solidFill>
        </p:grpSpPr>
        <p:grpSp>
          <p:nvGrpSpPr>
            <p:cNvPr id="3" name="Group 5"/>
            <p:cNvGrpSpPr/>
            <p:nvPr/>
          </p:nvGrpSpPr>
          <p:grpSpPr>
            <a:xfrm>
              <a:off x="4192588" y="1919288"/>
              <a:ext cx="1785938" cy="2686050"/>
              <a:chOff x="4192588" y="1919288"/>
              <a:chExt cx="1785938" cy="2686050"/>
            </a:xfrm>
            <a:grpFill/>
          </p:grpSpPr>
          <p:sp>
            <p:nvSpPr>
              <p:cNvPr id="18" name="Freeform 91"/>
              <p:cNvSpPr/>
              <p:nvPr/>
            </p:nvSpPr>
            <p:spPr bwMode="auto">
              <a:xfrm>
                <a:off x="4192588" y="1919288"/>
                <a:ext cx="1785938" cy="2686050"/>
              </a:xfrm>
              <a:custGeom>
                <a:avLst/>
                <a:gdLst>
                  <a:gd name="T0" fmla="*/ 253 w 1125"/>
                  <a:gd name="T1" fmla="*/ 87 h 1692"/>
                  <a:gd name="T2" fmla="*/ 266 w 1125"/>
                  <a:gd name="T3" fmla="*/ 159 h 1692"/>
                  <a:gd name="T4" fmla="*/ 244 w 1125"/>
                  <a:gd name="T5" fmla="*/ 180 h 1692"/>
                  <a:gd name="T6" fmla="*/ 232 w 1125"/>
                  <a:gd name="T7" fmla="*/ 211 h 1692"/>
                  <a:gd name="T8" fmla="*/ 187 w 1125"/>
                  <a:gd name="T9" fmla="*/ 251 h 1692"/>
                  <a:gd name="T10" fmla="*/ 218 w 1125"/>
                  <a:gd name="T11" fmla="*/ 322 h 1692"/>
                  <a:gd name="T12" fmla="*/ 375 w 1125"/>
                  <a:gd name="T13" fmla="*/ 454 h 1692"/>
                  <a:gd name="T14" fmla="*/ 440 w 1125"/>
                  <a:gd name="T15" fmla="*/ 418 h 1692"/>
                  <a:gd name="T16" fmla="*/ 451 w 1125"/>
                  <a:gd name="T17" fmla="*/ 429 h 1692"/>
                  <a:gd name="T18" fmla="*/ 536 w 1125"/>
                  <a:gd name="T19" fmla="*/ 405 h 1692"/>
                  <a:gd name="T20" fmla="*/ 550 w 1125"/>
                  <a:gd name="T21" fmla="*/ 414 h 1692"/>
                  <a:gd name="T22" fmla="*/ 433 w 1125"/>
                  <a:gd name="T23" fmla="*/ 485 h 1692"/>
                  <a:gd name="T24" fmla="*/ 403 w 1125"/>
                  <a:gd name="T25" fmla="*/ 579 h 1692"/>
                  <a:gd name="T26" fmla="*/ 552 w 1125"/>
                  <a:gd name="T27" fmla="*/ 630 h 1692"/>
                  <a:gd name="T28" fmla="*/ 599 w 1125"/>
                  <a:gd name="T29" fmla="*/ 626 h 1692"/>
                  <a:gd name="T30" fmla="*/ 749 w 1125"/>
                  <a:gd name="T31" fmla="*/ 538 h 1692"/>
                  <a:gd name="T32" fmla="*/ 838 w 1125"/>
                  <a:gd name="T33" fmla="*/ 383 h 1692"/>
                  <a:gd name="T34" fmla="*/ 854 w 1125"/>
                  <a:gd name="T35" fmla="*/ 292 h 1692"/>
                  <a:gd name="T36" fmla="*/ 855 w 1125"/>
                  <a:gd name="T37" fmla="*/ 249 h 1692"/>
                  <a:gd name="T38" fmla="*/ 843 w 1125"/>
                  <a:gd name="T39" fmla="*/ 213 h 1692"/>
                  <a:gd name="T40" fmla="*/ 879 w 1125"/>
                  <a:gd name="T41" fmla="*/ 137 h 1692"/>
                  <a:gd name="T42" fmla="*/ 1018 w 1125"/>
                  <a:gd name="T43" fmla="*/ 130 h 1692"/>
                  <a:gd name="T44" fmla="*/ 1020 w 1125"/>
                  <a:gd name="T45" fmla="*/ 263 h 1692"/>
                  <a:gd name="T46" fmla="*/ 1059 w 1125"/>
                  <a:gd name="T47" fmla="*/ 353 h 1692"/>
                  <a:gd name="T48" fmla="*/ 1119 w 1125"/>
                  <a:gd name="T49" fmla="*/ 546 h 1692"/>
                  <a:gd name="T50" fmla="*/ 1075 w 1125"/>
                  <a:gd name="T51" fmla="*/ 785 h 1692"/>
                  <a:gd name="T52" fmla="*/ 1065 w 1125"/>
                  <a:gd name="T53" fmla="*/ 965 h 1692"/>
                  <a:gd name="T54" fmla="*/ 1045 w 1125"/>
                  <a:gd name="T55" fmla="*/ 991 h 1692"/>
                  <a:gd name="T56" fmla="*/ 1048 w 1125"/>
                  <a:gd name="T57" fmla="*/ 1224 h 1692"/>
                  <a:gd name="T58" fmla="*/ 1033 w 1125"/>
                  <a:gd name="T59" fmla="*/ 1618 h 1692"/>
                  <a:gd name="T60" fmla="*/ 1029 w 1125"/>
                  <a:gd name="T61" fmla="*/ 1646 h 1692"/>
                  <a:gd name="T62" fmla="*/ 947 w 1125"/>
                  <a:gd name="T63" fmla="*/ 1678 h 1692"/>
                  <a:gd name="T64" fmla="*/ 825 w 1125"/>
                  <a:gd name="T65" fmla="*/ 1652 h 1692"/>
                  <a:gd name="T66" fmla="*/ 863 w 1125"/>
                  <a:gd name="T67" fmla="*/ 1611 h 1692"/>
                  <a:gd name="T68" fmla="*/ 713 w 1125"/>
                  <a:gd name="T69" fmla="*/ 1615 h 1692"/>
                  <a:gd name="T70" fmla="*/ 792 w 1125"/>
                  <a:gd name="T71" fmla="*/ 1570 h 1692"/>
                  <a:gd name="T72" fmla="*/ 819 w 1125"/>
                  <a:gd name="T73" fmla="*/ 1456 h 1692"/>
                  <a:gd name="T74" fmla="*/ 785 w 1125"/>
                  <a:gd name="T75" fmla="*/ 1046 h 1692"/>
                  <a:gd name="T76" fmla="*/ 755 w 1125"/>
                  <a:gd name="T77" fmla="*/ 951 h 1692"/>
                  <a:gd name="T78" fmla="*/ 782 w 1125"/>
                  <a:gd name="T79" fmla="*/ 655 h 1692"/>
                  <a:gd name="T80" fmla="*/ 641 w 1125"/>
                  <a:gd name="T81" fmla="*/ 732 h 1692"/>
                  <a:gd name="T82" fmla="*/ 615 w 1125"/>
                  <a:gd name="T83" fmla="*/ 727 h 1692"/>
                  <a:gd name="T84" fmla="*/ 587 w 1125"/>
                  <a:gd name="T85" fmla="*/ 739 h 1692"/>
                  <a:gd name="T86" fmla="*/ 555 w 1125"/>
                  <a:gd name="T87" fmla="*/ 725 h 1692"/>
                  <a:gd name="T88" fmla="*/ 528 w 1125"/>
                  <a:gd name="T89" fmla="*/ 717 h 1692"/>
                  <a:gd name="T90" fmla="*/ 326 w 1125"/>
                  <a:gd name="T91" fmla="*/ 681 h 1692"/>
                  <a:gd name="T92" fmla="*/ 326 w 1125"/>
                  <a:gd name="T93" fmla="*/ 911 h 1692"/>
                  <a:gd name="T94" fmla="*/ 279 w 1125"/>
                  <a:gd name="T95" fmla="*/ 931 h 1692"/>
                  <a:gd name="T96" fmla="*/ 233 w 1125"/>
                  <a:gd name="T97" fmla="*/ 1320 h 1692"/>
                  <a:gd name="T98" fmla="*/ 180 w 1125"/>
                  <a:gd name="T99" fmla="*/ 1548 h 1692"/>
                  <a:gd name="T100" fmla="*/ 286 w 1125"/>
                  <a:gd name="T101" fmla="*/ 1612 h 1692"/>
                  <a:gd name="T102" fmla="*/ 326 w 1125"/>
                  <a:gd name="T103" fmla="*/ 1651 h 1692"/>
                  <a:gd name="T104" fmla="*/ 208 w 1125"/>
                  <a:gd name="T105" fmla="*/ 1691 h 1692"/>
                  <a:gd name="T106" fmla="*/ 56 w 1125"/>
                  <a:gd name="T107" fmla="*/ 1676 h 1692"/>
                  <a:gd name="T108" fmla="*/ 36 w 1125"/>
                  <a:gd name="T109" fmla="*/ 1620 h 1692"/>
                  <a:gd name="T110" fmla="*/ 28 w 1125"/>
                  <a:gd name="T111" fmla="*/ 1467 h 1692"/>
                  <a:gd name="T112" fmla="*/ 66 w 1125"/>
                  <a:gd name="T113" fmla="*/ 1078 h 1692"/>
                  <a:gd name="T114" fmla="*/ 2 w 1125"/>
                  <a:gd name="T115" fmla="*/ 902 h 1692"/>
                  <a:gd name="T116" fmla="*/ 1 w 1125"/>
                  <a:gd name="T117" fmla="*/ 409 h 1692"/>
                  <a:gd name="T118" fmla="*/ 83 w 1125"/>
                  <a:gd name="T119" fmla="*/ 198 h 1692"/>
                  <a:gd name="T120" fmla="*/ 66 w 1125"/>
                  <a:gd name="T121" fmla="*/ 95 h 16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125" h="1692">
                    <a:moveTo>
                      <a:pt x="154" y="0"/>
                    </a:moveTo>
                    <a:lnTo>
                      <a:pt x="176" y="3"/>
                    </a:lnTo>
                    <a:lnTo>
                      <a:pt x="199" y="10"/>
                    </a:lnTo>
                    <a:lnTo>
                      <a:pt x="208" y="14"/>
                    </a:lnTo>
                    <a:lnTo>
                      <a:pt x="222" y="17"/>
                    </a:lnTo>
                    <a:lnTo>
                      <a:pt x="235" y="20"/>
                    </a:lnTo>
                    <a:lnTo>
                      <a:pt x="249" y="24"/>
                    </a:lnTo>
                    <a:lnTo>
                      <a:pt x="259" y="30"/>
                    </a:lnTo>
                    <a:lnTo>
                      <a:pt x="265" y="36"/>
                    </a:lnTo>
                    <a:lnTo>
                      <a:pt x="266" y="43"/>
                    </a:lnTo>
                    <a:lnTo>
                      <a:pt x="264" y="51"/>
                    </a:lnTo>
                    <a:lnTo>
                      <a:pt x="261" y="57"/>
                    </a:lnTo>
                    <a:lnTo>
                      <a:pt x="256" y="63"/>
                    </a:lnTo>
                    <a:lnTo>
                      <a:pt x="253" y="66"/>
                    </a:lnTo>
                    <a:lnTo>
                      <a:pt x="251" y="67"/>
                    </a:lnTo>
                    <a:lnTo>
                      <a:pt x="252" y="70"/>
                    </a:lnTo>
                    <a:lnTo>
                      <a:pt x="252" y="77"/>
                    </a:lnTo>
                    <a:lnTo>
                      <a:pt x="253" y="87"/>
                    </a:lnTo>
                    <a:lnTo>
                      <a:pt x="254" y="96"/>
                    </a:lnTo>
                    <a:lnTo>
                      <a:pt x="255" y="105"/>
                    </a:lnTo>
                    <a:lnTo>
                      <a:pt x="255" y="111"/>
                    </a:lnTo>
                    <a:lnTo>
                      <a:pt x="254" y="113"/>
                    </a:lnTo>
                    <a:lnTo>
                      <a:pt x="253" y="115"/>
                    </a:lnTo>
                    <a:lnTo>
                      <a:pt x="252" y="116"/>
                    </a:lnTo>
                    <a:lnTo>
                      <a:pt x="251" y="117"/>
                    </a:lnTo>
                    <a:lnTo>
                      <a:pt x="251" y="117"/>
                    </a:lnTo>
                    <a:lnTo>
                      <a:pt x="250" y="118"/>
                    </a:lnTo>
                    <a:lnTo>
                      <a:pt x="249" y="119"/>
                    </a:lnTo>
                    <a:lnTo>
                      <a:pt x="249" y="123"/>
                    </a:lnTo>
                    <a:lnTo>
                      <a:pt x="249" y="127"/>
                    </a:lnTo>
                    <a:lnTo>
                      <a:pt x="251" y="131"/>
                    </a:lnTo>
                    <a:lnTo>
                      <a:pt x="254" y="139"/>
                    </a:lnTo>
                    <a:lnTo>
                      <a:pt x="260" y="147"/>
                    </a:lnTo>
                    <a:lnTo>
                      <a:pt x="264" y="153"/>
                    </a:lnTo>
                    <a:lnTo>
                      <a:pt x="265" y="156"/>
                    </a:lnTo>
                    <a:lnTo>
                      <a:pt x="266" y="159"/>
                    </a:lnTo>
                    <a:lnTo>
                      <a:pt x="265" y="161"/>
                    </a:lnTo>
                    <a:lnTo>
                      <a:pt x="264" y="163"/>
                    </a:lnTo>
                    <a:lnTo>
                      <a:pt x="263" y="164"/>
                    </a:lnTo>
                    <a:lnTo>
                      <a:pt x="260" y="165"/>
                    </a:lnTo>
                    <a:lnTo>
                      <a:pt x="257" y="165"/>
                    </a:lnTo>
                    <a:lnTo>
                      <a:pt x="254" y="166"/>
                    </a:lnTo>
                    <a:lnTo>
                      <a:pt x="252" y="166"/>
                    </a:lnTo>
                    <a:lnTo>
                      <a:pt x="250" y="166"/>
                    </a:lnTo>
                    <a:lnTo>
                      <a:pt x="248" y="167"/>
                    </a:lnTo>
                    <a:lnTo>
                      <a:pt x="247" y="167"/>
                    </a:lnTo>
                    <a:lnTo>
                      <a:pt x="247" y="167"/>
                    </a:lnTo>
                    <a:lnTo>
                      <a:pt x="247" y="170"/>
                    </a:lnTo>
                    <a:lnTo>
                      <a:pt x="245" y="171"/>
                    </a:lnTo>
                    <a:lnTo>
                      <a:pt x="244" y="173"/>
                    </a:lnTo>
                    <a:lnTo>
                      <a:pt x="244" y="175"/>
                    </a:lnTo>
                    <a:lnTo>
                      <a:pt x="244" y="177"/>
                    </a:lnTo>
                    <a:lnTo>
                      <a:pt x="244" y="178"/>
                    </a:lnTo>
                    <a:lnTo>
                      <a:pt x="244" y="180"/>
                    </a:lnTo>
                    <a:lnTo>
                      <a:pt x="243" y="182"/>
                    </a:lnTo>
                    <a:lnTo>
                      <a:pt x="241" y="183"/>
                    </a:lnTo>
                    <a:lnTo>
                      <a:pt x="239" y="184"/>
                    </a:lnTo>
                    <a:lnTo>
                      <a:pt x="236" y="184"/>
                    </a:lnTo>
                    <a:lnTo>
                      <a:pt x="233" y="184"/>
                    </a:lnTo>
                    <a:lnTo>
                      <a:pt x="232" y="184"/>
                    </a:lnTo>
                    <a:lnTo>
                      <a:pt x="232" y="185"/>
                    </a:lnTo>
                    <a:lnTo>
                      <a:pt x="232" y="186"/>
                    </a:lnTo>
                    <a:lnTo>
                      <a:pt x="233" y="188"/>
                    </a:lnTo>
                    <a:lnTo>
                      <a:pt x="235" y="191"/>
                    </a:lnTo>
                    <a:lnTo>
                      <a:pt x="238" y="194"/>
                    </a:lnTo>
                    <a:lnTo>
                      <a:pt x="240" y="196"/>
                    </a:lnTo>
                    <a:lnTo>
                      <a:pt x="240" y="198"/>
                    </a:lnTo>
                    <a:lnTo>
                      <a:pt x="239" y="200"/>
                    </a:lnTo>
                    <a:lnTo>
                      <a:pt x="237" y="202"/>
                    </a:lnTo>
                    <a:lnTo>
                      <a:pt x="236" y="204"/>
                    </a:lnTo>
                    <a:lnTo>
                      <a:pt x="233" y="208"/>
                    </a:lnTo>
                    <a:lnTo>
                      <a:pt x="232" y="211"/>
                    </a:lnTo>
                    <a:lnTo>
                      <a:pt x="232" y="214"/>
                    </a:lnTo>
                    <a:lnTo>
                      <a:pt x="232" y="218"/>
                    </a:lnTo>
                    <a:lnTo>
                      <a:pt x="233" y="220"/>
                    </a:lnTo>
                    <a:lnTo>
                      <a:pt x="235" y="223"/>
                    </a:lnTo>
                    <a:lnTo>
                      <a:pt x="235" y="225"/>
                    </a:lnTo>
                    <a:lnTo>
                      <a:pt x="233" y="227"/>
                    </a:lnTo>
                    <a:lnTo>
                      <a:pt x="229" y="231"/>
                    </a:lnTo>
                    <a:lnTo>
                      <a:pt x="224" y="232"/>
                    </a:lnTo>
                    <a:lnTo>
                      <a:pt x="216" y="233"/>
                    </a:lnTo>
                    <a:lnTo>
                      <a:pt x="207" y="235"/>
                    </a:lnTo>
                    <a:lnTo>
                      <a:pt x="200" y="236"/>
                    </a:lnTo>
                    <a:lnTo>
                      <a:pt x="194" y="237"/>
                    </a:lnTo>
                    <a:lnTo>
                      <a:pt x="193" y="239"/>
                    </a:lnTo>
                    <a:lnTo>
                      <a:pt x="191" y="242"/>
                    </a:lnTo>
                    <a:lnTo>
                      <a:pt x="190" y="245"/>
                    </a:lnTo>
                    <a:lnTo>
                      <a:pt x="188" y="247"/>
                    </a:lnTo>
                    <a:lnTo>
                      <a:pt x="187" y="250"/>
                    </a:lnTo>
                    <a:lnTo>
                      <a:pt x="187" y="251"/>
                    </a:lnTo>
                    <a:lnTo>
                      <a:pt x="187" y="252"/>
                    </a:lnTo>
                    <a:lnTo>
                      <a:pt x="188" y="254"/>
                    </a:lnTo>
                    <a:lnTo>
                      <a:pt x="190" y="256"/>
                    </a:lnTo>
                    <a:lnTo>
                      <a:pt x="192" y="258"/>
                    </a:lnTo>
                    <a:lnTo>
                      <a:pt x="194" y="260"/>
                    </a:lnTo>
                    <a:lnTo>
                      <a:pt x="198" y="262"/>
                    </a:lnTo>
                    <a:lnTo>
                      <a:pt x="200" y="264"/>
                    </a:lnTo>
                    <a:lnTo>
                      <a:pt x="202" y="267"/>
                    </a:lnTo>
                    <a:lnTo>
                      <a:pt x="203" y="268"/>
                    </a:lnTo>
                    <a:lnTo>
                      <a:pt x="203" y="272"/>
                    </a:lnTo>
                    <a:lnTo>
                      <a:pt x="201" y="277"/>
                    </a:lnTo>
                    <a:lnTo>
                      <a:pt x="199" y="284"/>
                    </a:lnTo>
                    <a:lnTo>
                      <a:pt x="199" y="286"/>
                    </a:lnTo>
                    <a:lnTo>
                      <a:pt x="199" y="288"/>
                    </a:lnTo>
                    <a:lnTo>
                      <a:pt x="201" y="293"/>
                    </a:lnTo>
                    <a:lnTo>
                      <a:pt x="205" y="300"/>
                    </a:lnTo>
                    <a:lnTo>
                      <a:pt x="212" y="312"/>
                    </a:lnTo>
                    <a:lnTo>
                      <a:pt x="218" y="322"/>
                    </a:lnTo>
                    <a:lnTo>
                      <a:pt x="226" y="335"/>
                    </a:lnTo>
                    <a:lnTo>
                      <a:pt x="236" y="351"/>
                    </a:lnTo>
                    <a:lnTo>
                      <a:pt x="247" y="367"/>
                    </a:lnTo>
                    <a:lnTo>
                      <a:pt x="257" y="383"/>
                    </a:lnTo>
                    <a:lnTo>
                      <a:pt x="268" y="399"/>
                    </a:lnTo>
                    <a:lnTo>
                      <a:pt x="275" y="411"/>
                    </a:lnTo>
                    <a:lnTo>
                      <a:pt x="280" y="426"/>
                    </a:lnTo>
                    <a:lnTo>
                      <a:pt x="286" y="444"/>
                    </a:lnTo>
                    <a:lnTo>
                      <a:pt x="289" y="464"/>
                    </a:lnTo>
                    <a:lnTo>
                      <a:pt x="293" y="483"/>
                    </a:lnTo>
                    <a:lnTo>
                      <a:pt x="311" y="477"/>
                    </a:lnTo>
                    <a:lnTo>
                      <a:pt x="328" y="472"/>
                    </a:lnTo>
                    <a:lnTo>
                      <a:pt x="344" y="466"/>
                    </a:lnTo>
                    <a:lnTo>
                      <a:pt x="357" y="462"/>
                    </a:lnTo>
                    <a:lnTo>
                      <a:pt x="365" y="459"/>
                    </a:lnTo>
                    <a:lnTo>
                      <a:pt x="370" y="457"/>
                    </a:lnTo>
                    <a:lnTo>
                      <a:pt x="373" y="455"/>
                    </a:lnTo>
                    <a:lnTo>
                      <a:pt x="375" y="454"/>
                    </a:lnTo>
                    <a:lnTo>
                      <a:pt x="377" y="454"/>
                    </a:lnTo>
                    <a:lnTo>
                      <a:pt x="379" y="454"/>
                    </a:lnTo>
                    <a:lnTo>
                      <a:pt x="380" y="455"/>
                    </a:lnTo>
                    <a:lnTo>
                      <a:pt x="383" y="464"/>
                    </a:lnTo>
                    <a:lnTo>
                      <a:pt x="386" y="463"/>
                    </a:lnTo>
                    <a:lnTo>
                      <a:pt x="388" y="463"/>
                    </a:lnTo>
                    <a:lnTo>
                      <a:pt x="392" y="461"/>
                    </a:lnTo>
                    <a:lnTo>
                      <a:pt x="395" y="459"/>
                    </a:lnTo>
                    <a:lnTo>
                      <a:pt x="397" y="455"/>
                    </a:lnTo>
                    <a:lnTo>
                      <a:pt x="400" y="452"/>
                    </a:lnTo>
                    <a:lnTo>
                      <a:pt x="403" y="447"/>
                    </a:lnTo>
                    <a:lnTo>
                      <a:pt x="405" y="442"/>
                    </a:lnTo>
                    <a:lnTo>
                      <a:pt x="408" y="438"/>
                    </a:lnTo>
                    <a:lnTo>
                      <a:pt x="412" y="435"/>
                    </a:lnTo>
                    <a:lnTo>
                      <a:pt x="418" y="431"/>
                    </a:lnTo>
                    <a:lnTo>
                      <a:pt x="425" y="427"/>
                    </a:lnTo>
                    <a:lnTo>
                      <a:pt x="433" y="423"/>
                    </a:lnTo>
                    <a:lnTo>
                      <a:pt x="440" y="418"/>
                    </a:lnTo>
                    <a:lnTo>
                      <a:pt x="446" y="414"/>
                    </a:lnTo>
                    <a:lnTo>
                      <a:pt x="454" y="409"/>
                    </a:lnTo>
                    <a:lnTo>
                      <a:pt x="460" y="405"/>
                    </a:lnTo>
                    <a:lnTo>
                      <a:pt x="465" y="404"/>
                    </a:lnTo>
                    <a:lnTo>
                      <a:pt x="468" y="404"/>
                    </a:lnTo>
                    <a:lnTo>
                      <a:pt x="470" y="405"/>
                    </a:lnTo>
                    <a:lnTo>
                      <a:pt x="472" y="406"/>
                    </a:lnTo>
                    <a:lnTo>
                      <a:pt x="473" y="408"/>
                    </a:lnTo>
                    <a:lnTo>
                      <a:pt x="473" y="409"/>
                    </a:lnTo>
                    <a:lnTo>
                      <a:pt x="472" y="412"/>
                    </a:lnTo>
                    <a:lnTo>
                      <a:pt x="471" y="414"/>
                    </a:lnTo>
                    <a:lnTo>
                      <a:pt x="468" y="417"/>
                    </a:lnTo>
                    <a:lnTo>
                      <a:pt x="464" y="419"/>
                    </a:lnTo>
                    <a:lnTo>
                      <a:pt x="460" y="421"/>
                    </a:lnTo>
                    <a:lnTo>
                      <a:pt x="457" y="424"/>
                    </a:lnTo>
                    <a:lnTo>
                      <a:pt x="455" y="426"/>
                    </a:lnTo>
                    <a:lnTo>
                      <a:pt x="453" y="427"/>
                    </a:lnTo>
                    <a:lnTo>
                      <a:pt x="451" y="429"/>
                    </a:lnTo>
                    <a:lnTo>
                      <a:pt x="451" y="430"/>
                    </a:lnTo>
                    <a:lnTo>
                      <a:pt x="454" y="429"/>
                    </a:lnTo>
                    <a:lnTo>
                      <a:pt x="459" y="428"/>
                    </a:lnTo>
                    <a:lnTo>
                      <a:pt x="466" y="425"/>
                    </a:lnTo>
                    <a:lnTo>
                      <a:pt x="471" y="424"/>
                    </a:lnTo>
                    <a:lnTo>
                      <a:pt x="475" y="423"/>
                    </a:lnTo>
                    <a:lnTo>
                      <a:pt x="478" y="423"/>
                    </a:lnTo>
                    <a:lnTo>
                      <a:pt x="480" y="423"/>
                    </a:lnTo>
                    <a:lnTo>
                      <a:pt x="480" y="423"/>
                    </a:lnTo>
                    <a:lnTo>
                      <a:pt x="482" y="421"/>
                    </a:lnTo>
                    <a:lnTo>
                      <a:pt x="488" y="419"/>
                    </a:lnTo>
                    <a:lnTo>
                      <a:pt x="495" y="417"/>
                    </a:lnTo>
                    <a:lnTo>
                      <a:pt x="504" y="415"/>
                    </a:lnTo>
                    <a:lnTo>
                      <a:pt x="511" y="413"/>
                    </a:lnTo>
                    <a:lnTo>
                      <a:pt x="519" y="409"/>
                    </a:lnTo>
                    <a:lnTo>
                      <a:pt x="527" y="407"/>
                    </a:lnTo>
                    <a:lnTo>
                      <a:pt x="532" y="406"/>
                    </a:lnTo>
                    <a:lnTo>
                      <a:pt x="536" y="405"/>
                    </a:lnTo>
                    <a:lnTo>
                      <a:pt x="536" y="405"/>
                    </a:lnTo>
                    <a:lnTo>
                      <a:pt x="538" y="404"/>
                    </a:lnTo>
                    <a:lnTo>
                      <a:pt x="540" y="403"/>
                    </a:lnTo>
                    <a:lnTo>
                      <a:pt x="543" y="403"/>
                    </a:lnTo>
                    <a:lnTo>
                      <a:pt x="547" y="402"/>
                    </a:lnTo>
                    <a:lnTo>
                      <a:pt x="549" y="402"/>
                    </a:lnTo>
                    <a:lnTo>
                      <a:pt x="552" y="402"/>
                    </a:lnTo>
                    <a:lnTo>
                      <a:pt x="555" y="403"/>
                    </a:lnTo>
                    <a:lnTo>
                      <a:pt x="556" y="404"/>
                    </a:lnTo>
                    <a:lnTo>
                      <a:pt x="557" y="405"/>
                    </a:lnTo>
                    <a:lnTo>
                      <a:pt x="557" y="407"/>
                    </a:lnTo>
                    <a:lnTo>
                      <a:pt x="556" y="408"/>
                    </a:lnTo>
                    <a:lnTo>
                      <a:pt x="555" y="409"/>
                    </a:lnTo>
                    <a:lnTo>
                      <a:pt x="553" y="412"/>
                    </a:lnTo>
                    <a:lnTo>
                      <a:pt x="551" y="413"/>
                    </a:lnTo>
                    <a:lnTo>
                      <a:pt x="550" y="414"/>
                    </a:lnTo>
                    <a:lnTo>
                      <a:pt x="550" y="414"/>
                    </a:lnTo>
                    <a:lnTo>
                      <a:pt x="550" y="414"/>
                    </a:lnTo>
                    <a:lnTo>
                      <a:pt x="550" y="415"/>
                    </a:lnTo>
                    <a:lnTo>
                      <a:pt x="550" y="416"/>
                    </a:lnTo>
                    <a:lnTo>
                      <a:pt x="549" y="418"/>
                    </a:lnTo>
                    <a:lnTo>
                      <a:pt x="544" y="421"/>
                    </a:lnTo>
                    <a:lnTo>
                      <a:pt x="537" y="426"/>
                    </a:lnTo>
                    <a:lnTo>
                      <a:pt x="529" y="430"/>
                    </a:lnTo>
                    <a:lnTo>
                      <a:pt x="525" y="432"/>
                    </a:lnTo>
                    <a:lnTo>
                      <a:pt x="517" y="438"/>
                    </a:lnTo>
                    <a:lnTo>
                      <a:pt x="507" y="443"/>
                    </a:lnTo>
                    <a:lnTo>
                      <a:pt x="499" y="449"/>
                    </a:lnTo>
                    <a:lnTo>
                      <a:pt x="490" y="455"/>
                    </a:lnTo>
                    <a:lnTo>
                      <a:pt x="483" y="460"/>
                    </a:lnTo>
                    <a:lnTo>
                      <a:pt x="475" y="465"/>
                    </a:lnTo>
                    <a:lnTo>
                      <a:pt x="465" y="471"/>
                    </a:lnTo>
                    <a:lnTo>
                      <a:pt x="453" y="476"/>
                    </a:lnTo>
                    <a:lnTo>
                      <a:pt x="444" y="479"/>
                    </a:lnTo>
                    <a:lnTo>
                      <a:pt x="439" y="481"/>
                    </a:lnTo>
                    <a:lnTo>
                      <a:pt x="433" y="485"/>
                    </a:lnTo>
                    <a:lnTo>
                      <a:pt x="425" y="489"/>
                    </a:lnTo>
                    <a:lnTo>
                      <a:pt x="415" y="496"/>
                    </a:lnTo>
                    <a:lnTo>
                      <a:pt x="405" y="502"/>
                    </a:lnTo>
                    <a:lnTo>
                      <a:pt x="398" y="507"/>
                    </a:lnTo>
                    <a:lnTo>
                      <a:pt x="400" y="512"/>
                    </a:lnTo>
                    <a:lnTo>
                      <a:pt x="400" y="512"/>
                    </a:lnTo>
                    <a:lnTo>
                      <a:pt x="401" y="519"/>
                    </a:lnTo>
                    <a:lnTo>
                      <a:pt x="403" y="528"/>
                    </a:lnTo>
                    <a:lnTo>
                      <a:pt x="403" y="538"/>
                    </a:lnTo>
                    <a:lnTo>
                      <a:pt x="404" y="548"/>
                    </a:lnTo>
                    <a:lnTo>
                      <a:pt x="403" y="555"/>
                    </a:lnTo>
                    <a:lnTo>
                      <a:pt x="401" y="559"/>
                    </a:lnTo>
                    <a:lnTo>
                      <a:pt x="396" y="560"/>
                    </a:lnTo>
                    <a:lnTo>
                      <a:pt x="387" y="562"/>
                    </a:lnTo>
                    <a:lnTo>
                      <a:pt x="376" y="563"/>
                    </a:lnTo>
                    <a:lnTo>
                      <a:pt x="364" y="565"/>
                    </a:lnTo>
                    <a:lnTo>
                      <a:pt x="382" y="572"/>
                    </a:lnTo>
                    <a:lnTo>
                      <a:pt x="403" y="579"/>
                    </a:lnTo>
                    <a:lnTo>
                      <a:pt x="422" y="586"/>
                    </a:lnTo>
                    <a:lnTo>
                      <a:pt x="442" y="593"/>
                    </a:lnTo>
                    <a:lnTo>
                      <a:pt x="459" y="599"/>
                    </a:lnTo>
                    <a:lnTo>
                      <a:pt x="475" y="605"/>
                    </a:lnTo>
                    <a:lnTo>
                      <a:pt x="485" y="609"/>
                    </a:lnTo>
                    <a:lnTo>
                      <a:pt x="492" y="611"/>
                    </a:lnTo>
                    <a:lnTo>
                      <a:pt x="499" y="613"/>
                    </a:lnTo>
                    <a:lnTo>
                      <a:pt x="506" y="617"/>
                    </a:lnTo>
                    <a:lnTo>
                      <a:pt x="516" y="620"/>
                    </a:lnTo>
                    <a:lnTo>
                      <a:pt x="525" y="624"/>
                    </a:lnTo>
                    <a:lnTo>
                      <a:pt x="531" y="628"/>
                    </a:lnTo>
                    <a:lnTo>
                      <a:pt x="535" y="629"/>
                    </a:lnTo>
                    <a:lnTo>
                      <a:pt x="537" y="630"/>
                    </a:lnTo>
                    <a:lnTo>
                      <a:pt x="540" y="631"/>
                    </a:lnTo>
                    <a:lnTo>
                      <a:pt x="543" y="632"/>
                    </a:lnTo>
                    <a:lnTo>
                      <a:pt x="545" y="632"/>
                    </a:lnTo>
                    <a:lnTo>
                      <a:pt x="548" y="631"/>
                    </a:lnTo>
                    <a:lnTo>
                      <a:pt x="552" y="630"/>
                    </a:lnTo>
                    <a:lnTo>
                      <a:pt x="557" y="626"/>
                    </a:lnTo>
                    <a:lnTo>
                      <a:pt x="564" y="623"/>
                    </a:lnTo>
                    <a:lnTo>
                      <a:pt x="569" y="622"/>
                    </a:lnTo>
                    <a:lnTo>
                      <a:pt x="573" y="623"/>
                    </a:lnTo>
                    <a:lnTo>
                      <a:pt x="575" y="624"/>
                    </a:lnTo>
                    <a:lnTo>
                      <a:pt x="577" y="628"/>
                    </a:lnTo>
                    <a:lnTo>
                      <a:pt x="579" y="630"/>
                    </a:lnTo>
                    <a:lnTo>
                      <a:pt x="580" y="632"/>
                    </a:lnTo>
                    <a:lnTo>
                      <a:pt x="581" y="634"/>
                    </a:lnTo>
                    <a:lnTo>
                      <a:pt x="581" y="635"/>
                    </a:lnTo>
                    <a:lnTo>
                      <a:pt x="582" y="634"/>
                    </a:lnTo>
                    <a:lnTo>
                      <a:pt x="585" y="633"/>
                    </a:lnTo>
                    <a:lnTo>
                      <a:pt x="586" y="632"/>
                    </a:lnTo>
                    <a:lnTo>
                      <a:pt x="588" y="631"/>
                    </a:lnTo>
                    <a:lnTo>
                      <a:pt x="590" y="629"/>
                    </a:lnTo>
                    <a:lnTo>
                      <a:pt x="592" y="628"/>
                    </a:lnTo>
                    <a:lnTo>
                      <a:pt x="596" y="626"/>
                    </a:lnTo>
                    <a:lnTo>
                      <a:pt x="599" y="626"/>
                    </a:lnTo>
                    <a:lnTo>
                      <a:pt x="602" y="628"/>
                    </a:lnTo>
                    <a:lnTo>
                      <a:pt x="604" y="629"/>
                    </a:lnTo>
                    <a:lnTo>
                      <a:pt x="605" y="629"/>
                    </a:lnTo>
                    <a:lnTo>
                      <a:pt x="606" y="628"/>
                    </a:lnTo>
                    <a:lnTo>
                      <a:pt x="609" y="626"/>
                    </a:lnTo>
                    <a:lnTo>
                      <a:pt x="611" y="625"/>
                    </a:lnTo>
                    <a:lnTo>
                      <a:pt x="613" y="624"/>
                    </a:lnTo>
                    <a:lnTo>
                      <a:pt x="630" y="616"/>
                    </a:lnTo>
                    <a:lnTo>
                      <a:pt x="645" y="608"/>
                    </a:lnTo>
                    <a:lnTo>
                      <a:pt x="657" y="602"/>
                    </a:lnTo>
                    <a:lnTo>
                      <a:pt x="666" y="597"/>
                    </a:lnTo>
                    <a:lnTo>
                      <a:pt x="676" y="591"/>
                    </a:lnTo>
                    <a:lnTo>
                      <a:pt x="687" y="583"/>
                    </a:lnTo>
                    <a:lnTo>
                      <a:pt x="700" y="574"/>
                    </a:lnTo>
                    <a:lnTo>
                      <a:pt x="717" y="563"/>
                    </a:lnTo>
                    <a:lnTo>
                      <a:pt x="731" y="552"/>
                    </a:lnTo>
                    <a:lnTo>
                      <a:pt x="742" y="545"/>
                    </a:lnTo>
                    <a:lnTo>
                      <a:pt x="749" y="538"/>
                    </a:lnTo>
                    <a:lnTo>
                      <a:pt x="756" y="532"/>
                    </a:lnTo>
                    <a:lnTo>
                      <a:pt x="760" y="525"/>
                    </a:lnTo>
                    <a:lnTo>
                      <a:pt x="765" y="519"/>
                    </a:lnTo>
                    <a:lnTo>
                      <a:pt x="770" y="509"/>
                    </a:lnTo>
                    <a:lnTo>
                      <a:pt x="776" y="497"/>
                    </a:lnTo>
                    <a:lnTo>
                      <a:pt x="778" y="491"/>
                    </a:lnTo>
                    <a:lnTo>
                      <a:pt x="780" y="481"/>
                    </a:lnTo>
                    <a:lnTo>
                      <a:pt x="782" y="468"/>
                    </a:lnTo>
                    <a:lnTo>
                      <a:pt x="785" y="460"/>
                    </a:lnTo>
                    <a:lnTo>
                      <a:pt x="788" y="452"/>
                    </a:lnTo>
                    <a:lnTo>
                      <a:pt x="792" y="445"/>
                    </a:lnTo>
                    <a:lnTo>
                      <a:pt x="796" y="435"/>
                    </a:lnTo>
                    <a:lnTo>
                      <a:pt x="802" y="420"/>
                    </a:lnTo>
                    <a:lnTo>
                      <a:pt x="806" y="408"/>
                    </a:lnTo>
                    <a:lnTo>
                      <a:pt x="815" y="399"/>
                    </a:lnTo>
                    <a:lnTo>
                      <a:pt x="820" y="394"/>
                    </a:lnTo>
                    <a:lnTo>
                      <a:pt x="828" y="389"/>
                    </a:lnTo>
                    <a:lnTo>
                      <a:pt x="838" y="383"/>
                    </a:lnTo>
                    <a:lnTo>
                      <a:pt x="849" y="377"/>
                    </a:lnTo>
                    <a:lnTo>
                      <a:pt x="858" y="371"/>
                    </a:lnTo>
                    <a:lnTo>
                      <a:pt x="866" y="366"/>
                    </a:lnTo>
                    <a:lnTo>
                      <a:pt x="873" y="363"/>
                    </a:lnTo>
                    <a:lnTo>
                      <a:pt x="875" y="360"/>
                    </a:lnTo>
                    <a:lnTo>
                      <a:pt x="876" y="356"/>
                    </a:lnTo>
                    <a:lnTo>
                      <a:pt x="878" y="349"/>
                    </a:lnTo>
                    <a:lnTo>
                      <a:pt x="881" y="341"/>
                    </a:lnTo>
                    <a:lnTo>
                      <a:pt x="885" y="333"/>
                    </a:lnTo>
                    <a:lnTo>
                      <a:pt x="886" y="329"/>
                    </a:lnTo>
                    <a:lnTo>
                      <a:pt x="887" y="322"/>
                    </a:lnTo>
                    <a:lnTo>
                      <a:pt x="887" y="313"/>
                    </a:lnTo>
                    <a:lnTo>
                      <a:pt x="885" y="305"/>
                    </a:lnTo>
                    <a:lnTo>
                      <a:pt x="882" y="298"/>
                    </a:lnTo>
                    <a:lnTo>
                      <a:pt x="879" y="296"/>
                    </a:lnTo>
                    <a:lnTo>
                      <a:pt x="872" y="295"/>
                    </a:lnTo>
                    <a:lnTo>
                      <a:pt x="863" y="294"/>
                    </a:lnTo>
                    <a:lnTo>
                      <a:pt x="854" y="292"/>
                    </a:lnTo>
                    <a:lnTo>
                      <a:pt x="849" y="287"/>
                    </a:lnTo>
                    <a:lnTo>
                      <a:pt x="846" y="280"/>
                    </a:lnTo>
                    <a:lnTo>
                      <a:pt x="849" y="274"/>
                    </a:lnTo>
                    <a:lnTo>
                      <a:pt x="853" y="270"/>
                    </a:lnTo>
                    <a:lnTo>
                      <a:pt x="854" y="267"/>
                    </a:lnTo>
                    <a:lnTo>
                      <a:pt x="854" y="265"/>
                    </a:lnTo>
                    <a:lnTo>
                      <a:pt x="853" y="264"/>
                    </a:lnTo>
                    <a:lnTo>
                      <a:pt x="853" y="263"/>
                    </a:lnTo>
                    <a:lnTo>
                      <a:pt x="852" y="262"/>
                    </a:lnTo>
                    <a:lnTo>
                      <a:pt x="852" y="260"/>
                    </a:lnTo>
                    <a:lnTo>
                      <a:pt x="853" y="258"/>
                    </a:lnTo>
                    <a:lnTo>
                      <a:pt x="854" y="257"/>
                    </a:lnTo>
                    <a:lnTo>
                      <a:pt x="856" y="255"/>
                    </a:lnTo>
                    <a:lnTo>
                      <a:pt x="857" y="254"/>
                    </a:lnTo>
                    <a:lnTo>
                      <a:pt x="857" y="252"/>
                    </a:lnTo>
                    <a:lnTo>
                      <a:pt x="857" y="251"/>
                    </a:lnTo>
                    <a:lnTo>
                      <a:pt x="856" y="250"/>
                    </a:lnTo>
                    <a:lnTo>
                      <a:pt x="855" y="249"/>
                    </a:lnTo>
                    <a:lnTo>
                      <a:pt x="854" y="247"/>
                    </a:lnTo>
                    <a:lnTo>
                      <a:pt x="854" y="245"/>
                    </a:lnTo>
                    <a:lnTo>
                      <a:pt x="854" y="243"/>
                    </a:lnTo>
                    <a:lnTo>
                      <a:pt x="855" y="240"/>
                    </a:lnTo>
                    <a:lnTo>
                      <a:pt x="856" y="238"/>
                    </a:lnTo>
                    <a:lnTo>
                      <a:pt x="857" y="236"/>
                    </a:lnTo>
                    <a:lnTo>
                      <a:pt x="857" y="235"/>
                    </a:lnTo>
                    <a:lnTo>
                      <a:pt x="856" y="234"/>
                    </a:lnTo>
                    <a:lnTo>
                      <a:pt x="854" y="233"/>
                    </a:lnTo>
                    <a:lnTo>
                      <a:pt x="852" y="232"/>
                    </a:lnTo>
                    <a:lnTo>
                      <a:pt x="850" y="230"/>
                    </a:lnTo>
                    <a:lnTo>
                      <a:pt x="846" y="228"/>
                    </a:lnTo>
                    <a:lnTo>
                      <a:pt x="844" y="226"/>
                    </a:lnTo>
                    <a:lnTo>
                      <a:pt x="842" y="225"/>
                    </a:lnTo>
                    <a:lnTo>
                      <a:pt x="840" y="223"/>
                    </a:lnTo>
                    <a:lnTo>
                      <a:pt x="840" y="220"/>
                    </a:lnTo>
                    <a:lnTo>
                      <a:pt x="841" y="218"/>
                    </a:lnTo>
                    <a:lnTo>
                      <a:pt x="843" y="213"/>
                    </a:lnTo>
                    <a:lnTo>
                      <a:pt x="849" y="208"/>
                    </a:lnTo>
                    <a:lnTo>
                      <a:pt x="854" y="201"/>
                    </a:lnTo>
                    <a:lnTo>
                      <a:pt x="858" y="196"/>
                    </a:lnTo>
                    <a:lnTo>
                      <a:pt x="861" y="192"/>
                    </a:lnTo>
                    <a:lnTo>
                      <a:pt x="858" y="187"/>
                    </a:lnTo>
                    <a:lnTo>
                      <a:pt x="857" y="180"/>
                    </a:lnTo>
                    <a:lnTo>
                      <a:pt x="857" y="174"/>
                    </a:lnTo>
                    <a:lnTo>
                      <a:pt x="860" y="171"/>
                    </a:lnTo>
                    <a:lnTo>
                      <a:pt x="864" y="163"/>
                    </a:lnTo>
                    <a:lnTo>
                      <a:pt x="869" y="155"/>
                    </a:lnTo>
                    <a:lnTo>
                      <a:pt x="875" y="147"/>
                    </a:lnTo>
                    <a:lnTo>
                      <a:pt x="879" y="140"/>
                    </a:lnTo>
                    <a:lnTo>
                      <a:pt x="882" y="135"/>
                    </a:lnTo>
                    <a:lnTo>
                      <a:pt x="884" y="132"/>
                    </a:lnTo>
                    <a:lnTo>
                      <a:pt x="884" y="132"/>
                    </a:lnTo>
                    <a:lnTo>
                      <a:pt x="882" y="134"/>
                    </a:lnTo>
                    <a:lnTo>
                      <a:pt x="880" y="135"/>
                    </a:lnTo>
                    <a:lnTo>
                      <a:pt x="879" y="137"/>
                    </a:lnTo>
                    <a:lnTo>
                      <a:pt x="877" y="138"/>
                    </a:lnTo>
                    <a:lnTo>
                      <a:pt x="876" y="139"/>
                    </a:lnTo>
                    <a:lnTo>
                      <a:pt x="876" y="139"/>
                    </a:lnTo>
                    <a:lnTo>
                      <a:pt x="876" y="139"/>
                    </a:lnTo>
                    <a:lnTo>
                      <a:pt x="877" y="137"/>
                    </a:lnTo>
                    <a:lnTo>
                      <a:pt x="877" y="135"/>
                    </a:lnTo>
                    <a:lnTo>
                      <a:pt x="878" y="132"/>
                    </a:lnTo>
                    <a:lnTo>
                      <a:pt x="884" y="120"/>
                    </a:lnTo>
                    <a:lnTo>
                      <a:pt x="893" y="111"/>
                    </a:lnTo>
                    <a:lnTo>
                      <a:pt x="906" y="104"/>
                    </a:lnTo>
                    <a:lnTo>
                      <a:pt x="923" y="100"/>
                    </a:lnTo>
                    <a:lnTo>
                      <a:pt x="940" y="99"/>
                    </a:lnTo>
                    <a:lnTo>
                      <a:pt x="960" y="101"/>
                    </a:lnTo>
                    <a:lnTo>
                      <a:pt x="981" y="105"/>
                    </a:lnTo>
                    <a:lnTo>
                      <a:pt x="1001" y="114"/>
                    </a:lnTo>
                    <a:lnTo>
                      <a:pt x="1009" y="118"/>
                    </a:lnTo>
                    <a:lnTo>
                      <a:pt x="1014" y="125"/>
                    </a:lnTo>
                    <a:lnTo>
                      <a:pt x="1018" y="130"/>
                    </a:lnTo>
                    <a:lnTo>
                      <a:pt x="1020" y="132"/>
                    </a:lnTo>
                    <a:lnTo>
                      <a:pt x="1020" y="134"/>
                    </a:lnTo>
                    <a:lnTo>
                      <a:pt x="1021" y="134"/>
                    </a:lnTo>
                    <a:lnTo>
                      <a:pt x="1023" y="135"/>
                    </a:lnTo>
                    <a:lnTo>
                      <a:pt x="1025" y="137"/>
                    </a:lnTo>
                    <a:lnTo>
                      <a:pt x="1029" y="139"/>
                    </a:lnTo>
                    <a:lnTo>
                      <a:pt x="1034" y="146"/>
                    </a:lnTo>
                    <a:lnTo>
                      <a:pt x="1039" y="156"/>
                    </a:lnTo>
                    <a:lnTo>
                      <a:pt x="1043" y="167"/>
                    </a:lnTo>
                    <a:lnTo>
                      <a:pt x="1045" y="178"/>
                    </a:lnTo>
                    <a:lnTo>
                      <a:pt x="1045" y="187"/>
                    </a:lnTo>
                    <a:lnTo>
                      <a:pt x="1044" y="199"/>
                    </a:lnTo>
                    <a:lnTo>
                      <a:pt x="1042" y="213"/>
                    </a:lnTo>
                    <a:lnTo>
                      <a:pt x="1038" y="227"/>
                    </a:lnTo>
                    <a:lnTo>
                      <a:pt x="1035" y="239"/>
                    </a:lnTo>
                    <a:lnTo>
                      <a:pt x="1032" y="247"/>
                    </a:lnTo>
                    <a:lnTo>
                      <a:pt x="1026" y="255"/>
                    </a:lnTo>
                    <a:lnTo>
                      <a:pt x="1020" y="263"/>
                    </a:lnTo>
                    <a:lnTo>
                      <a:pt x="1014" y="271"/>
                    </a:lnTo>
                    <a:lnTo>
                      <a:pt x="1011" y="276"/>
                    </a:lnTo>
                    <a:lnTo>
                      <a:pt x="1009" y="279"/>
                    </a:lnTo>
                    <a:lnTo>
                      <a:pt x="1012" y="293"/>
                    </a:lnTo>
                    <a:lnTo>
                      <a:pt x="1013" y="297"/>
                    </a:lnTo>
                    <a:lnTo>
                      <a:pt x="1015" y="304"/>
                    </a:lnTo>
                    <a:lnTo>
                      <a:pt x="1018" y="311"/>
                    </a:lnTo>
                    <a:lnTo>
                      <a:pt x="1021" y="318"/>
                    </a:lnTo>
                    <a:lnTo>
                      <a:pt x="1022" y="323"/>
                    </a:lnTo>
                    <a:lnTo>
                      <a:pt x="1023" y="323"/>
                    </a:lnTo>
                    <a:lnTo>
                      <a:pt x="1023" y="324"/>
                    </a:lnTo>
                    <a:lnTo>
                      <a:pt x="1024" y="327"/>
                    </a:lnTo>
                    <a:lnTo>
                      <a:pt x="1026" y="329"/>
                    </a:lnTo>
                    <a:lnTo>
                      <a:pt x="1029" y="331"/>
                    </a:lnTo>
                    <a:lnTo>
                      <a:pt x="1033" y="334"/>
                    </a:lnTo>
                    <a:lnTo>
                      <a:pt x="1041" y="340"/>
                    </a:lnTo>
                    <a:lnTo>
                      <a:pt x="1049" y="346"/>
                    </a:lnTo>
                    <a:lnTo>
                      <a:pt x="1059" y="353"/>
                    </a:lnTo>
                    <a:lnTo>
                      <a:pt x="1069" y="359"/>
                    </a:lnTo>
                    <a:lnTo>
                      <a:pt x="1078" y="364"/>
                    </a:lnTo>
                    <a:lnTo>
                      <a:pt x="1084" y="366"/>
                    </a:lnTo>
                    <a:lnTo>
                      <a:pt x="1093" y="369"/>
                    </a:lnTo>
                    <a:lnTo>
                      <a:pt x="1102" y="376"/>
                    </a:lnTo>
                    <a:lnTo>
                      <a:pt x="1107" y="381"/>
                    </a:lnTo>
                    <a:lnTo>
                      <a:pt x="1110" y="388"/>
                    </a:lnTo>
                    <a:lnTo>
                      <a:pt x="1114" y="396"/>
                    </a:lnTo>
                    <a:lnTo>
                      <a:pt x="1118" y="411"/>
                    </a:lnTo>
                    <a:lnTo>
                      <a:pt x="1123" y="431"/>
                    </a:lnTo>
                    <a:lnTo>
                      <a:pt x="1125" y="444"/>
                    </a:lnTo>
                    <a:lnTo>
                      <a:pt x="1125" y="461"/>
                    </a:lnTo>
                    <a:lnTo>
                      <a:pt x="1125" y="478"/>
                    </a:lnTo>
                    <a:lnTo>
                      <a:pt x="1123" y="497"/>
                    </a:lnTo>
                    <a:lnTo>
                      <a:pt x="1122" y="513"/>
                    </a:lnTo>
                    <a:lnTo>
                      <a:pt x="1120" y="526"/>
                    </a:lnTo>
                    <a:lnTo>
                      <a:pt x="1120" y="534"/>
                    </a:lnTo>
                    <a:lnTo>
                      <a:pt x="1119" y="546"/>
                    </a:lnTo>
                    <a:lnTo>
                      <a:pt x="1119" y="562"/>
                    </a:lnTo>
                    <a:lnTo>
                      <a:pt x="1118" y="579"/>
                    </a:lnTo>
                    <a:lnTo>
                      <a:pt x="1117" y="594"/>
                    </a:lnTo>
                    <a:lnTo>
                      <a:pt x="1116" y="604"/>
                    </a:lnTo>
                    <a:lnTo>
                      <a:pt x="1116" y="613"/>
                    </a:lnTo>
                    <a:lnTo>
                      <a:pt x="1115" y="624"/>
                    </a:lnTo>
                    <a:lnTo>
                      <a:pt x="1115" y="641"/>
                    </a:lnTo>
                    <a:lnTo>
                      <a:pt x="1113" y="653"/>
                    </a:lnTo>
                    <a:lnTo>
                      <a:pt x="1109" y="667"/>
                    </a:lnTo>
                    <a:lnTo>
                      <a:pt x="1105" y="684"/>
                    </a:lnTo>
                    <a:lnTo>
                      <a:pt x="1101" y="703"/>
                    </a:lnTo>
                    <a:lnTo>
                      <a:pt x="1095" y="720"/>
                    </a:lnTo>
                    <a:lnTo>
                      <a:pt x="1090" y="738"/>
                    </a:lnTo>
                    <a:lnTo>
                      <a:pt x="1084" y="752"/>
                    </a:lnTo>
                    <a:lnTo>
                      <a:pt x="1081" y="762"/>
                    </a:lnTo>
                    <a:lnTo>
                      <a:pt x="1079" y="767"/>
                    </a:lnTo>
                    <a:lnTo>
                      <a:pt x="1077" y="775"/>
                    </a:lnTo>
                    <a:lnTo>
                      <a:pt x="1075" y="785"/>
                    </a:lnTo>
                    <a:lnTo>
                      <a:pt x="1074" y="798"/>
                    </a:lnTo>
                    <a:lnTo>
                      <a:pt x="1073" y="804"/>
                    </a:lnTo>
                    <a:lnTo>
                      <a:pt x="1074" y="816"/>
                    </a:lnTo>
                    <a:lnTo>
                      <a:pt x="1077" y="833"/>
                    </a:lnTo>
                    <a:lnTo>
                      <a:pt x="1079" y="850"/>
                    </a:lnTo>
                    <a:lnTo>
                      <a:pt x="1081" y="870"/>
                    </a:lnTo>
                    <a:lnTo>
                      <a:pt x="1084" y="889"/>
                    </a:lnTo>
                    <a:lnTo>
                      <a:pt x="1086" y="909"/>
                    </a:lnTo>
                    <a:lnTo>
                      <a:pt x="1090" y="925"/>
                    </a:lnTo>
                    <a:lnTo>
                      <a:pt x="1092" y="939"/>
                    </a:lnTo>
                    <a:lnTo>
                      <a:pt x="1094" y="948"/>
                    </a:lnTo>
                    <a:lnTo>
                      <a:pt x="1095" y="953"/>
                    </a:lnTo>
                    <a:lnTo>
                      <a:pt x="1093" y="955"/>
                    </a:lnTo>
                    <a:lnTo>
                      <a:pt x="1087" y="957"/>
                    </a:lnTo>
                    <a:lnTo>
                      <a:pt x="1081" y="959"/>
                    </a:lnTo>
                    <a:lnTo>
                      <a:pt x="1073" y="962"/>
                    </a:lnTo>
                    <a:lnTo>
                      <a:pt x="1068" y="963"/>
                    </a:lnTo>
                    <a:lnTo>
                      <a:pt x="1065" y="965"/>
                    </a:lnTo>
                    <a:lnTo>
                      <a:pt x="1065" y="966"/>
                    </a:lnTo>
                    <a:lnTo>
                      <a:pt x="1065" y="967"/>
                    </a:lnTo>
                    <a:lnTo>
                      <a:pt x="1065" y="970"/>
                    </a:lnTo>
                    <a:lnTo>
                      <a:pt x="1063" y="972"/>
                    </a:lnTo>
                    <a:lnTo>
                      <a:pt x="1063" y="975"/>
                    </a:lnTo>
                    <a:lnTo>
                      <a:pt x="1062" y="977"/>
                    </a:lnTo>
                    <a:lnTo>
                      <a:pt x="1061" y="978"/>
                    </a:lnTo>
                    <a:lnTo>
                      <a:pt x="1060" y="979"/>
                    </a:lnTo>
                    <a:lnTo>
                      <a:pt x="1057" y="979"/>
                    </a:lnTo>
                    <a:lnTo>
                      <a:pt x="1054" y="980"/>
                    </a:lnTo>
                    <a:lnTo>
                      <a:pt x="1050" y="980"/>
                    </a:lnTo>
                    <a:lnTo>
                      <a:pt x="1047" y="981"/>
                    </a:lnTo>
                    <a:lnTo>
                      <a:pt x="1045" y="981"/>
                    </a:lnTo>
                    <a:lnTo>
                      <a:pt x="1044" y="981"/>
                    </a:lnTo>
                    <a:lnTo>
                      <a:pt x="1044" y="982"/>
                    </a:lnTo>
                    <a:lnTo>
                      <a:pt x="1044" y="983"/>
                    </a:lnTo>
                    <a:lnTo>
                      <a:pt x="1045" y="986"/>
                    </a:lnTo>
                    <a:lnTo>
                      <a:pt x="1045" y="991"/>
                    </a:lnTo>
                    <a:lnTo>
                      <a:pt x="1044" y="997"/>
                    </a:lnTo>
                    <a:lnTo>
                      <a:pt x="1043" y="1006"/>
                    </a:lnTo>
                    <a:lnTo>
                      <a:pt x="1041" y="1018"/>
                    </a:lnTo>
                    <a:lnTo>
                      <a:pt x="1038" y="1028"/>
                    </a:lnTo>
                    <a:lnTo>
                      <a:pt x="1036" y="1038"/>
                    </a:lnTo>
                    <a:lnTo>
                      <a:pt x="1035" y="1042"/>
                    </a:lnTo>
                    <a:lnTo>
                      <a:pt x="1034" y="1046"/>
                    </a:lnTo>
                    <a:lnTo>
                      <a:pt x="1033" y="1051"/>
                    </a:lnTo>
                    <a:lnTo>
                      <a:pt x="1032" y="1058"/>
                    </a:lnTo>
                    <a:lnTo>
                      <a:pt x="1032" y="1070"/>
                    </a:lnTo>
                    <a:lnTo>
                      <a:pt x="1033" y="1085"/>
                    </a:lnTo>
                    <a:lnTo>
                      <a:pt x="1034" y="1104"/>
                    </a:lnTo>
                    <a:lnTo>
                      <a:pt x="1037" y="1125"/>
                    </a:lnTo>
                    <a:lnTo>
                      <a:pt x="1039" y="1148"/>
                    </a:lnTo>
                    <a:lnTo>
                      <a:pt x="1039" y="1171"/>
                    </a:lnTo>
                    <a:lnTo>
                      <a:pt x="1041" y="1190"/>
                    </a:lnTo>
                    <a:lnTo>
                      <a:pt x="1044" y="1208"/>
                    </a:lnTo>
                    <a:lnTo>
                      <a:pt x="1048" y="1224"/>
                    </a:lnTo>
                    <a:lnTo>
                      <a:pt x="1053" y="1243"/>
                    </a:lnTo>
                    <a:lnTo>
                      <a:pt x="1056" y="1266"/>
                    </a:lnTo>
                    <a:lnTo>
                      <a:pt x="1056" y="1275"/>
                    </a:lnTo>
                    <a:lnTo>
                      <a:pt x="1056" y="1292"/>
                    </a:lnTo>
                    <a:lnTo>
                      <a:pt x="1055" y="1312"/>
                    </a:lnTo>
                    <a:lnTo>
                      <a:pt x="1054" y="1338"/>
                    </a:lnTo>
                    <a:lnTo>
                      <a:pt x="1051" y="1365"/>
                    </a:lnTo>
                    <a:lnTo>
                      <a:pt x="1050" y="1394"/>
                    </a:lnTo>
                    <a:lnTo>
                      <a:pt x="1048" y="1425"/>
                    </a:lnTo>
                    <a:lnTo>
                      <a:pt x="1046" y="1455"/>
                    </a:lnTo>
                    <a:lnTo>
                      <a:pt x="1044" y="1486"/>
                    </a:lnTo>
                    <a:lnTo>
                      <a:pt x="1041" y="1515"/>
                    </a:lnTo>
                    <a:lnTo>
                      <a:pt x="1038" y="1543"/>
                    </a:lnTo>
                    <a:lnTo>
                      <a:pt x="1037" y="1567"/>
                    </a:lnTo>
                    <a:lnTo>
                      <a:pt x="1035" y="1587"/>
                    </a:lnTo>
                    <a:lnTo>
                      <a:pt x="1034" y="1603"/>
                    </a:lnTo>
                    <a:lnTo>
                      <a:pt x="1033" y="1613"/>
                    </a:lnTo>
                    <a:lnTo>
                      <a:pt x="1033" y="1618"/>
                    </a:lnTo>
                    <a:lnTo>
                      <a:pt x="1033" y="1619"/>
                    </a:lnTo>
                    <a:lnTo>
                      <a:pt x="1032" y="1621"/>
                    </a:lnTo>
                    <a:lnTo>
                      <a:pt x="1032" y="1623"/>
                    </a:lnTo>
                    <a:lnTo>
                      <a:pt x="1031" y="1624"/>
                    </a:lnTo>
                    <a:lnTo>
                      <a:pt x="1031" y="1625"/>
                    </a:lnTo>
                    <a:lnTo>
                      <a:pt x="1031" y="1625"/>
                    </a:lnTo>
                    <a:lnTo>
                      <a:pt x="1031" y="1628"/>
                    </a:lnTo>
                    <a:lnTo>
                      <a:pt x="1031" y="1630"/>
                    </a:lnTo>
                    <a:lnTo>
                      <a:pt x="1030" y="1632"/>
                    </a:lnTo>
                    <a:lnTo>
                      <a:pt x="1030" y="1634"/>
                    </a:lnTo>
                    <a:lnTo>
                      <a:pt x="1030" y="1635"/>
                    </a:lnTo>
                    <a:lnTo>
                      <a:pt x="1029" y="1635"/>
                    </a:lnTo>
                    <a:lnTo>
                      <a:pt x="1029" y="1636"/>
                    </a:lnTo>
                    <a:lnTo>
                      <a:pt x="1029" y="1639"/>
                    </a:lnTo>
                    <a:lnTo>
                      <a:pt x="1029" y="1641"/>
                    </a:lnTo>
                    <a:lnTo>
                      <a:pt x="1029" y="1642"/>
                    </a:lnTo>
                    <a:lnTo>
                      <a:pt x="1029" y="1643"/>
                    </a:lnTo>
                    <a:lnTo>
                      <a:pt x="1029" y="1646"/>
                    </a:lnTo>
                    <a:lnTo>
                      <a:pt x="1029" y="1649"/>
                    </a:lnTo>
                    <a:lnTo>
                      <a:pt x="1027" y="1653"/>
                    </a:lnTo>
                    <a:lnTo>
                      <a:pt x="1026" y="1656"/>
                    </a:lnTo>
                    <a:lnTo>
                      <a:pt x="1024" y="1658"/>
                    </a:lnTo>
                    <a:lnTo>
                      <a:pt x="1020" y="1659"/>
                    </a:lnTo>
                    <a:lnTo>
                      <a:pt x="1011" y="1661"/>
                    </a:lnTo>
                    <a:lnTo>
                      <a:pt x="1001" y="1664"/>
                    </a:lnTo>
                    <a:lnTo>
                      <a:pt x="991" y="1666"/>
                    </a:lnTo>
                    <a:lnTo>
                      <a:pt x="986" y="1667"/>
                    </a:lnTo>
                    <a:lnTo>
                      <a:pt x="983" y="1667"/>
                    </a:lnTo>
                    <a:lnTo>
                      <a:pt x="979" y="1666"/>
                    </a:lnTo>
                    <a:lnTo>
                      <a:pt x="976" y="1666"/>
                    </a:lnTo>
                    <a:lnTo>
                      <a:pt x="975" y="1665"/>
                    </a:lnTo>
                    <a:lnTo>
                      <a:pt x="973" y="1665"/>
                    </a:lnTo>
                    <a:lnTo>
                      <a:pt x="971" y="1666"/>
                    </a:lnTo>
                    <a:lnTo>
                      <a:pt x="964" y="1669"/>
                    </a:lnTo>
                    <a:lnTo>
                      <a:pt x="957" y="1673"/>
                    </a:lnTo>
                    <a:lnTo>
                      <a:pt x="947" y="1678"/>
                    </a:lnTo>
                    <a:lnTo>
                      <a:pt x="936" y="1680"/>
                    </a:lnTo>
                    <a:lnTo>
                      <a:pt x="926" y="1681"/>
                    </a:lnTo>
                    <a:lnTo>
                      <a:pt x="913" y="1680"/>
                    </a:lnTo>
                    <a:lnTo>
                      <a:pt x="897" y="1680"/>
                    </a:lnTo>
                    <a:lnTo>
                      <a:pt x="880" y="1679"/>
                    </a:lnTo>
                    <a:lnTo>
                      <a:pt x="863" y="1677"/>
                    </a:lnTo>
                    <a:lnTo>
                      <a:pt x="849" y="1676"/>
                    </a:lnTo>
                    <a:lnTo>
                      <a:pt x="838" y="1675"/>
                    </a:lnTo>
                    <a:lnTo>
                      <a:pt x="831" y="1673"/>
                    </a:lnTo>
                    <a:lnTo>
                      <a:pt x="824" y="1671"/>
                    </a:lnTo>
                    <a:lnTo>
                      <a:pt x="816" y="1667"/>
                    </a:lnTo>
                    <a:lnTo>
                      <a:pt x="813" y="1664"/>
                    </a:lnTo>
                    <a:lnTo>
                      <a:pt x="813" y="1661"/>
                    </a:lnTo>
                    <a:lnTo>
                      <a:pt x="813" y="1660"/>
                    </a:lnTo>
                    <a:lnTo>
                      <a:pt x="813" y="1658"/>
                    </a:lnTo>
                    <a:lnTo>
                      <a:pt x="815" y="1656"/>
                    </a:lnTo>
                    <a:lnTo>
                      <a:pt x="817" y="1654"/>
                    </a:lnTo>
                    <a:lnTo>
                      <a:pt x="825" y="1652"/>
                    </a:lnTo>
                    <a:lnTo>
                      <a:pt x="837" y="1648"/>
                    </a:lnTo>
                    <a:lnTo>
                      <a:pt x="850" y="1645"/>
                    </a:lnTo>
                    <a:lnTo>
                      <a:pt x="858" y="1642"/>
                    </a:lnTo>
                    <a:lnTo>
                      <a:pt x="867" y="1636"/>
                    </a:lnTo>
                    <a:lnTo>
                      <a:pt x="877" y="1631"/>
                    </a:lnTo>
                    <a:lnTo>
                      <a:pt x="885" y="1625"/>
                    </a:lnTo>
                    <a:lnTo>
                      <a:pt x="890" y="1621"/>
                    </a:lnTo>
                    <a:lnTo>
                      <a:pt x="892" y="1619"/>
                    </a:lnTo>
                    <a:lnTo>
                      <a:pt x="880" y="1617"/>
                    </a:lnTo>
                    <a:lnTo>
                      <a:pt x="879" y="1617"/>
                    </a:lnTo>
                    <a:lnTo>
                      <a:pt x="878" y="1616"/>
                    </a:lnTo>
                    <a:lnTo>
                      <a:pt x="875" y="1616"/>
                    </a:lnTo>
                    <a:lnTo>
                      <a:pt x="873" y="1615"/>
                    </a:lnTo>
                    <a:lnTo>
                      <a:pt x="869" y="1613"/>
                    </a:lnTo>
                    <a:lnTo>
                      <a:pt x="867" y="1613"/>
                    </a:lnTo>
                    <a:lnTo>
                      <a:pt x="865" y="1612"/>
                    </a:lnTo>
                    <a:lnTo>
                      <a:pt x="864" y="1612"/>
                    </a:lnTo>
                    <a:lnTo>
                      <a:pt x="863" y="1611"/>
                    </a:lnTo>
                    <a:lnTo>
                      <a:pt x="862" y="1611"/>
                    </a:lnTo>
                    <a:lnTo>
                      <a:pt x="860" y="1610"/>
                    </a:lnTo>
                    <a:lnTo>
                      <a:pt x="856" y="1610"/>
                    </a:lnTo>
                    <a:lnTo>
                      <a:pt x="853" y="1611"/>
                    </a:lnTo>
                    <a:lnTo>
                      <a:pt x="848" y="1612"/>
                    </a:lnTo>
                    <a:lnTo>
                      <a:pt x="838" y="1617"/>
                    </a:lnTo>
                    <a:lnTo>
                      <a:pt x="826" y="1621"/>
                    </a:lnTo>
                    <a:lnTo>
                      <a:pt x="814" y="1624"/>
                    </a:lnTo>
                    <a:lnTo>
                      <a:pt x="803" y="1628"/>
                    </a:lnTo>
                    <a:lnTo>
                      <a:pt x="794" y="1628"/>
                    </a:lnTo>
                    <a:lnTo>
                      <a:pt x="782" y="1627"/>
                    </a:lnTo>
                    <a:lnTo>
                      <a:pt x="768" y="1625"/>
                    </a:lnTo>
                    <a:lnTo>
                      <a:pt x="754" y="1623"/>
                    </a:lnTo>
                    <a:lnTo>
                      <a:pt x="740" y="1621"/>
                    </a:lnTo>
                    <a:lnTo>
                      <a:pt x="728" y="1619"/>
                    </a:lnTo>
                    <a:lnTo>
                      <a:pt x="719" y="1617"/>
                    </a:lnTo>
                    <a:lnTo>
                      <a:pt x="714" y="1616"/>
                    </a:lnTo>
                    <a:lnTo>
                      <a:pt x="713" y="1615"/>
                    </a:lnTo>
                    <a:lnTo>
                      <a:pt x="711" y="1612"/>
                    </a:lnTo>
                    <a:lnTo>
                      <a:pt x="710" y="1610"/>
                    </a:lnTo>
                    <a:lnTo>
                      <a:pt x="710" y="1608"/>
                    </a:lnTo>
                    <a:lnTo>
                      <a:pt x="710" y="1605"/>
                    </a:lnTo>
                    <a:lnTo>
                      <a:pt x="710" y="1603"/>
                    </a:lnTo>
                    <a:lnTo>
                      <a:pt x="712" y="1600"/>
                    </a:lnTo>
                    <a:lnTo>
                      <a:pt x="714" y="1599"/>
                    </a:lnTo>
                    <a:lnTo>
                      <a:pt x="717" y="1598"/>
                    </a:lnTo>
                    <a:lnTo>
                      <a:pt x="720" y="1597"/>
                    </a:lnTo>
                    <a:lnTo>
                      <a:pt x="726" y="1595"/>
                    </a:lnTo>
                    <a:lnTo>
                      <a:pt x="737" y="1593"/>
                    </a:lnTo>
                    <a:lnTo>
                      <a:pt x="750" y="1588"/>
                    </a:lnTo>
                    <a:lnTo>
                      <a:pt x="764" y="1585"/>
                    </a:lnTo>
                    <a:lnTo>
                      <a:pt x="776" y="1581"/>
                    </a:lnTo>
                    <a:lnTo>
                      <a:pt x="783" y="1577"/>
                    </a:lnTo>
                    <a:lnTo>
                      <a:pt x="788" y="1574"/>
                    </a:lnTo>
                    <a:lnTo>
                      <a:pt x="790" y="1572"/>
                    </a:lnTo>
                    <a:lnTo>
                      <a:pt x="792" y="1570"/>
                    </a:lnTo>
                    <a:lnTo>
                      <a:pt x="793" y="1568"/>
                    </a:lnTo>
                    <a:lnTo>
                      <a:pt x="795" y="1566"/>
                    </a:lnTo>
                    <a:lnTo>
                      <a:pt x="796" y="1563"/>
                    </a:lnTo>
                    <a:lnTo>
                      <a:pt x="798" y="1561"/>
                    </a:lnTo>
                    <a:lnTo>
                      <a:pt x="803" y="1557"/>
                    </a:lnTo>
                    <a:lnTo>
                      <a:pt x="808" y="1551"/>
                    </a:lnTo>
                    <a:lnTo>
                      <a:pt x="815" y="1547"/>
                    </a:lnTo>
                    <a:lnTo>
                      <a:pt x="819" y="1544"/>
                    </a:lnTo>
                    <a:lnTo>
                      <a:pt x="821" y="1543"/>
                    </a:lnTo>
                    <a:lnTo>
                      <a:pt x="821" y="1540"/>
                    </a:lnTo>
                    <a:lnTo>
                      <a:pt x="822" y="1534"/>
                    </a:lnTo>
                    <a:lnTo>
                      <a:pt x="825" y="1524"/>
                    </a:lnTo>
                    <a:lnTo>
                      <a:pt x="826" y="1510"/>
                    </a:lnTo>
                    <a:lnTo>
                      <a:pt x="827" y="1494"/>
                    </a:lnTo>
                    <a:lnTo>
                      <a:pt x="827" y="1480"/>
                    </a:lnTo>
                    <a:lnTo>
                      <a:pt x="826" y="1471"/>
                    </a:lnTo>
                    <a:lnTo>
                      <a:pt x="822" y="1463"/>
                    </a:lnTo>
                    <a:lnTo>
                      <a:pt x="819" y="1456"/>
                    </a:lnTo>
                    <a:lnTo>
                      <a:pt x="815" y="1447"/>
                    </a:lnTo>
                    <a:lnTo>
                      <a:pt x="809" y="1434"/>
                    </a:lnTo>
                    <a:lnTo>
                      <a:pt x="806" y="1417"/>
                    </a:lnTo>
                    <a:lnTo>
                      <a:pt x="804" y="1396"/>
                    </a:lnTo>
                    <a:lnTo>
                      <a:pt x="804" y="1372"/>
                    </a:lnTo>
                    <a:lnTo>
                      <a:pt x="804" y="1347"/>
                    </a:lnTo>
                    <a:lnTo>
                      <a:pt x="804" y="1323"/>
                    </a:lnTo>
                    <a:lnTo>
                      <a:pt x="803" y="1300"/>
                    </a:lnTo>
                    <a:lnTo>
                      <a:pt x="801" y="1280"/>
                    </a:lnTo>
                    <a:lnTo>
                      <a:pt x="800" y="1269"/>
                    </a:lnTo>
                    <a:lnTo>
                      <a:pt x="797" y="1251"/>
                    </a:lnTo>
                    <a:lnTo>
                      <a:pt x="796" y="1229"/>
                    </a:lnTo>
                    <a:lnTo>
                      <a:pt x="794" y="1202"/>
                    </a:lnTo>
                    <a:lnTo>
                      <a:pt x="792" y="1173"/>
                    </a:lnTo>
                    <a:lnTo>
                      <a:pt x="791" y="1142"/>
                    </a:lnTo>
                    <a:lnTo>
                      <a:pt x="789" y="1110"/>
                    </a:lnTo>
                    <a:lnTo>
                      <a:pt x="788" y="1078"/>
                    </a:lnTo>
                    <a:lnTo>
                      <a:pt x="785" y="1046"/>
                    </a:lnTo>
                    <a:lnTo>
                      <a:pt x="784" y="1018"/>
                    </a:lnTo>
                    <a:lnTo>
                      <a:pt x="783" y="992"/>
                    </a:lnTo>
                    <a:lnTo>
                      <a:pt x="782" y="970"/>
                    </a:lnTo>
                    <a:lnTo>
                      <a:pt x="781" y="954"/>
                    </a:lnTo>
                    <a:lnTo>
                      <a:pt x="780" y="943"/>
                    </a:lnTo>
                    <a:lnTo>
                      <a:pt x="780" y="938"/>
                    </a:lnTo>
                    <a:lnTo>
                      <a:pt x="780" y="938"/>
                    </a:lnTo>
                    <a:lnTo>
                      <a:pt x="778" y="939"/>
                    </a:lnTo>
                    <a:lnTo>
                      <a:pt x="776" y="939"/>
                    </a:lnTo>
                    <a:lnTo>
                      <a:pt x="773" y="941"/>
                    </a:lnTo>
                    <a:lnTo>
                      <a:pt x="770" y="942"/>
                    </a:lnTo>
                    <a:lnTo>
                      <a:pt x="769" y="943"/>
                    </a:lnTo>
                    <a:lnTo>
                      <a:pt x="767" y="945"/>
                    </a:lnTo>
                    <a:lnTo>
                      <a:pt x="765" y="947"/>
                    </a:lnTo>
                    <a:lnTo>
                      <a:pt x="762" y="950"/>
                    </a:lnTo>
                    <a:lnTo>
                      <a:pt x="759" y="953"/>
                    </a:lnTo>
                    <a:lnTo>
                      <a:pt x="757" y="954"/>
                    </a:lnTo>
                    <a:lnTo>
                      <a:pt x="755" y="951"/>
                    </a:lnTo>
                    <a:lnTo>
                      <a:pt x="755" y="944"/>
                    </a:lnTo>
                    <a:lnTo>
                      <a:pt x="755" y="933"/>
                    </a:lnTo>
                    <a:lnTo>
                      <a:pt x="755" y="918"/>
                    </a:lnTo>
                    <a:lnTo>
                      <a:pt x="756" y="901"/>
                    </a:lnTo>
                    <a:lnTo>
                      <a:pt x="756" y="885"/>
                    </a:lnTo>
                    <a:lnTo>
                      <a:pt x="757" y="873"/>
                    </a:lnTo>
                    <a:lnTo>
                      <a:pt x="758" y="856"/>
                    </a:lnTo>
                    <a:lnTo>
                      <a:pt x="760" y="835"/>
                    </a:lnTo>
                    <a:lnTo>
                      <a:pt x="764" y="811"/>
                    </a:lnTo>
                    <a:lnTo>
                      <a:pt x="766" y="787"/>
                    </a:lnTo>
                    <a:lnTo>
                      <a:pt x="769" y="763"/>
                    </a:lnTo>
                    <a:lnTo>
                      <a:pt x="771" y="740"/>
                    </a:lnTo>
                    <a:lnTo>
                      <a:pt x="774" y="720"/>
                    </a:lnTo>
                    <a:lnTo>
                      <a:pt x="776" y="705"/>
                    </a:lnTo>
                    <a:lnTo>
                      <a:pt x="778" y="695"/>
                    </a:lnTo>
                    <a:lnTo>
                      <a:pt x="780" y="679"/>
                    </a:lnTo>
                    <a:lnTo>
                      <a:pt x="781" y="665"/>
                    </a:lnTo>
                    <a:lnTo>
                      <a:pt x="782" y="655"/>
                    </a:lnTo>
                    <a:lnTo>
                      <a:pt x="782" y="652"/>
                    </a:lnTo>
                    <a:lnTo>
                      <a:pt x="772" y="659"/>
                    </a:lnTo>
                    <a:lnTo>
                      <a:pt x="765" y="664"/>
                    </a:lnTo>
                    <a:lnTo>
                      <a:pt x="757" y="668"/>
                    </a:lnTo>
                    <a:lnTo>
                      <a:pt x="749" y="671"/>
                    </a:lnTo>
                    <a:lnTo>
                      <a:pt x="741" y="677"/>
                    </a:lnTo>
                    <a:lnTo>
                      <a:pt x="732" y="682"/>
                    </a:lnTo>
                    <a:lnTo>
                      <a:pt x="721" y="689"/>
                    </a:lnTo>
                    <a:lnTo>
                      <a:pt x="707" y="696"/>
                    </a:lnTo>
                    <a:lnTo>
                      <a:pt x="694" y="704"/>
                    </a:lnTo>
                    <a:lnTo>
                      <a:pt x="680" y="710"/>
                    </a:lnTo>
                    <a:lnTo>
                      <a:pt x="666" y="718"/>
                    </a:lnTo>
                    <a:lnTo>
                      <a:pt x="656" y="724"/>
                    </a:lnTo>
                    <a:lnTo>
                      <a:pt x="649" y="727"/>
                    </a:lnTo>
                    <a:lnTo>
                      <a:pt x="646" y="729"/>
                    </a:lnTo>
                    <a:lnTo>
                      <a:pt x="644" y="730"/>
                    </a:lnTo>
                    <a:lnTo>
                      <a:pt x="642" y="731"/>
                    </a:lnTo>
                    <a:lnTo>
                      <a:pt x="641" y="732"/>
                    </a:lnTo>
                    <a:lnTo>
                      <a:pt x="640" y="733"/>
                    </a:lnTo>
                    <a:lnTo>
                      <a:pt x="639" y="732"/>
                    </a:lnTo>
                    <a:lnTo>
                      <a:pt x="638" y="731"/>
                    </a:lnTo>
                    <a:lnTo>
                      <a:pt x="636" y="730"/>
                    </a:lnTo>
                    <a:lnTo>
                      <a:pt x="634" y="728"/>
                    </a:lnTo>
                    <a:lnTo>
                      <a:pt x="632" y="727"/>
                    </a:lnTo>
                    <a:lnTo>
                      <a:pt x="628" y="725"/>
                    </a:lnTo>
                    <a:lnTo>
                      <a:pt x="626" y="722"/>
                    </a:lnTo>
                    <a:lnTo>
                      <a:pt x="624" y="721"/>
                    </a:lnTo>
                    <a:lnTo>
                      <a:pt x="623" y="720"/>
                    </a:lnTo>
                    <a:lnTo>
                      <a:pt x="622" y="719"/>
                    </a:lnTo>
                    <a:lnTo>
                      <a:pt x="622" y="720"/>
                    </a:lnTo>
                    <a:lnTo>
                      <a:pt x="622" y="720"/>
                    </a:lnTo>
                    <a:lnTo>
                      <a:pt x="622" y="721"/>
                    </a:lnTo>
                    <a:lnTo>
                      <a:pt x="621" y="722"/>
                    </a:lnTo>
                    <a:lnTo>
                      <a:pt x="620" y="725"/>
                    </a:lnTo>
                    <a:lnTo>
                      <a:pt x="617" y="726"/>
                    </a:lnTo>
                    <a:lnTo>
                      <a:pt x="615" y="727"/>
                    </a:lnTo>
                    <a:lnTo>
                      <a:pt x="613" y="727"/>
                    </a:lnTo>
                    <a:lnTo>
                      <a:pt x="613" y="728"/>
                    </a:lnTo>
                    <a:lnTo>
                      <a:pt x="612" y="728"/>
                    </a:lnTo>
                    <a:lnTo>
                      <a:pt x="612" y="729"/>
                    </a:lnTo>
                    <a:lnTo>
                      <a:pt x="611" y="731"/>
                    </a:lnTo>
                    <a:lnTo>
                      <a:pt x="609" y="733"/>
                    </a:lnTo>
                    <a:lnTo>
                      <a:pt x="605" y="736"/>
                    </a:lnTo>
                    <a:lnTo>
                      <a:pt x="603" y="737"/>
                    </a:lnTo>
                    <a:lnTo>
                      <a:pt x="601" y="736"/>
                    </a:lnTo>
                    <a:lnTo>
                      <a:pt x="600" y="736"/>
                    </a:lnTo>
                    <a:lnTo>
                      <a:pt x="600" y="736"/>
                    </a:lnTo>
                    <a:lnTo>
                      <a:pt x="599" y="736"/>
                    </a:lnTo>
                    <a:lnTo>
                      <a:pt x="598" y="737"/>
                    </a:lnTo>
                    <a:lnTo>
                      <a:pt x="597" y="738"/>
                    </a:lnTo>
                    <a:lnTo>
                      <a:pt x="594" y="739"/>
                    </a:lnTo>
                    <a:lnTo>
                      <a:pt x="592" y="739"/>
                    </a:lnTo>
                    <a:lnTo>
                      <a:pt x="590" y="740"/>
                    </a:lnTo>
                    <a:lnTo>
                      <a:pt x="587" y="739"/>
                    </a:lnTo>
                    <a:lnTo>
                      <a:pt x="585" y="738"/>
                    </a:lnTo>
                    <a:lnTo>
                      <a:pt x="584" y="737"/>
                    </a:lnTo>
                    <a:lnTo>
                      <a:pt x="581" y="736"/>
                    </a:lnTo>
                    <a:lnTo>
                      <a:pt x="580" y="734"/>
                    </a:lnTo>
                    <a:lnTo>
                      <a:pt x="580" y="733"/>
                    </a:lnTo>
                    <a:lnTo>
                      <a:pt x="579" y="733"/>
                    </a:lnTo>
                    <a:lnTo>
                      <a:pt x="578" y="733"/>
                    </a:lnTo>
                    <a:lnTo>
                      <a:pt x="575" y="733"/>
                    </a:lnTo>
                    <a:lnTo>
                      <a:pt x="572" y="732"/>
                    </a:lnTo>
                    <a:lnTo>
                      <a:pt x="569" y="731"/>
                    </a:lnTo>
                    <a:lnTo>
                      <a:pt x="567" y="730"/>
                    </a:lnTo>
                    <a:lnTo>
                      <a:pt x="566" y="728"/>
                    </a:lnTo>
                    <a:lnTo>
                      <a:pt x="565" y="727"/>
                    </a:lnTo>
                    <a:lnTo>
                      <a:pt x="565" y="726"/>
                    </a:lnTo>
                    <a:lnTo>
                      <a:pt x="564" y="726"/>
                    </a:lnTo>
                    <a:lnTo>
                      <a:pt x="562" y="726"/>
                    </a:lnTo>
                    <a:lnTo>
                      <a:pt x="559" y="725"/>
                    </a:lnTo>
                    <a:lnTo>
                      <a:pt x="555" y="725"/>
                    </a:lnTo>
                    <a:lnTo>
                      <a:pt x="553" y="724"/>
                    </a:lnTo>
                    <a:lnTo>
                      <a:pt x="551" y="721"/>
                    </a:lnTo>
                    <a:lnTo>
                      <a:pt x="550" y="719"/>
                    </a:lnTo>
                    <a:lnTo>
                      <a:pt x="550" y="717"/>
                    </a:lnTo>
                    <a:lnTo>
                      <a:pt x="549" y="715"/>
                    </a:lnTo>
                    <a:lnTo>
                      <a:pt x="549" y="713"/>
                    </a:lnTo>
                    <a:lnTo>
                      <a:pt x="549" y="712"/>
                    </a:lnTo>
                    <a:lnTo>
                      <a:pt x="547" y="710"/>
                    </a:lnTo>
                    <a:lnTo>
                      <a:pt x="544" y="708"/>
                    </a:lnTo>
                    <a:lnTo>
                      <a:pt x="542" y="706"/>
                    </a:lnTo>
                    <a:lnTo>
                      <a:pt x="540" y="705"/>
                    </a:lnTo>
                    <a:lnTo>
                      <a:pt x="539" y="704"/>
                    </a:lnTo>
                    <a:lnTo>
                      <a:pt x="539" y="704"/>
                    </a:lnTo>
                    <a:lnTo>
                      <a:pt x="538" y="704"/>
                    </a:lnTo>
                    <a:lnTo>
                      <a:pt x="537" y="705"/>
                    </a:lnTo>
                    <a:lnTo>
                      <a:pt x="535" y="708"/>
                    </a:lnTo>
                    <a:lnTo>
                      <a:pt x="532" y="712"/>
                    </a:lnTo>
                    <a:lnTo>
                      <a:pt x="528" y="717"/>
                    </a:lnTo>
                    <a:lnTo>
                      <a:pt x="523" y="726"/>
                    </a:lnTo>
                    <a:lnTo>
                      <a:pt x="515" y="734"/>
                    </a:lnTo>
                    <a:lnTo>
                      <a:pt x="508" y="742"/>
                    </a:lnTo>
                    <a:lnTo>
                      <a:pt x="503" y="746"/>
                    </a:lnTo>
                    <a:lnTo>
                      <a:pt x="500" y="745"/>
                    </a:lnTo>
                    <a:lnTo>
                      <a:pt x="492" y="742"/>
                    </a:lnTo>
                    <a:lnTo>
                      <a:pt x="481" y="738"/>
                    </a:lnTo>
                    <a:lnTo>
                      <a:pt x="466" y="732"/>
                    </a:lnTo>
                    <a:lnTo>
                      <a:pt x="448" y="726"/>
                    </a:lnTo>
                    <a:lnTo>
                      <a:pt x="430" y="718"/>
                    </a:lnTo>
                    <a:lnTo>
                      <a:pt x="410" y="710"/>
                    </a:lnTo>
                    <a:lnTo>
                      <a:pt x="392" y="703"/>
                    </a:lnTo>
                    <a:lnTo>
                      <a:pt x="373" y="696"/>
                    </a:lnTo>
                    <a:lnTo>
                      <a:pt x="357" y="690"/>
                    </a:lnTo>
                    <a:lnTo>
                      <a:pt x="343" y="684"/>
                    </a:lnTo>
                    <a:lnTo>
                      <a:pt x="332" y="680"/>
                    </a:lnTo>
                    <a:lnTo>
                      <a:pt x="326" y="679"/>
                    </a:lnTo>
                    <a:lnTo>
                      <a:pt x="326" y="681"/>
                    </a:lnTo>
                    <a:lnTo>
                      <a:pt x="327" y="689"/>
                    </a:lnTo>
                    <a:lnTo>
                      <a:pt x="327" y="700"/>
                    </a:lnTo>
                    <a:lnTo>
                      <a:pt x="327" y="712"/>
                    </a:lnTo>
                    <a:lnTo>
                      <a:pt x="327" y="719"/>
                    </a:lnTo>
                    <a:lnTo>
                      <a:pt x="327" y="732"/>
                    </a:lnTo>
                    <a:lnTo>
                      <a:pt x="328" y="750"/>
                    </a:lnTo>
                    <a:lnTo>
                      <a:pt x="331" y="770"/>
                    </a:lnTo>
                    <a:lnTo>
                      <a:pt x="332" y="793"/>
                    </a:lnTo>
                    <a:lnTo>
                      <a:pt x="334" y="817"/>
                    </a:lnTo>
                    <a:lnTo>
                      <a:pt x="335" y="840"/>
                    </a:lnTo>
                    <a:lnTo>
                      <a:pt x="337" y="862"/>
                    </a:lnTo>
                    <a:lnTo>
                      <a:pt x="338" y="882"/>
                    </a:lnTo>
                    <a:lnTo>
                      <a:pt x="340" y="897"/>
                    </a:lnTo>
                    <a:lnTo>
                      <a:pt x="340" y="907"/>
                    </a:lnTo>
                    <a:lnTo>
                      <a:pt x="341" y="910"/>
                    </a:lnTo>
                    <a:lnTo>
                      <a:pt x="338" y="911"/>
                    </a:lnTo>
                    <a:lnTo>
                      <a:pt x="333" y="911"/>
                    </a:lnTo>
                    <a:lnTo>
                      <a:pt x="326" y="911"/>
                    </a:lnTo>
                    <a:lnTo>
                      <a:pt x="323" y="910"/>
                    </a:lnTo>
                    <a:lnTo>
                      <a:pt x="322" y="910"/>
                    </a:lnTo>
                    <a:lnTo>
                      <a:pt x="322" y="911"/>
                    </a:lnTo>
                    <a:lnTo>
                      <a:pt x="322" y="913"/>
                    </a:lnTo>
                    <a:lnTo>
                      <a:pt x="323" y="916"/>
                    </a:lnTo>
                    <a:lnTo>
                      <a:pt x="324" y="920"/>
                    </a:lnTo>
                    <a:lnTo>
                      <a:pt x="324" y="923"/>
                    </a:lnTo>
                    <a:lnTo>
                      <a:pt x="325" y="926"/>
                    </a:lnTo>
                    <a:lnTo>
                      <a:pt x="325" y="929"/>
                    </a:lnTo>
                    <a:lnTo>
                      <a:pt x="324" y="929"/>
                    </a:lnTo>
                    <a:lnTo>
                      <a:pt x="324" y="930"/>
                    </a:lnTo>
                    <a:lnTo>
                      <a:pt x="322" y="929"/>
                    </a:lnTo>
                    <a:lnTo>
                      <a:pt x="320" y="929"/>
                    </a:lnTo>
                    <a:lnTo>
                      <a:pt x="316" y="930"/>
                    </a:lnTo>
                    <a:lnTo>
                      <a:pt x="309" y="930"/>
                    </a:lnTo>
                    <a:lnTo>
                      <a:pt x="299" y="930"/>
                    </a:lnTo>
                    <a:lnTo>
                      <a:pt x="288" y="931"/>
                    </a:lnTo>
                    <a:lnTo>
                      <a:pt x="279" y="931"/>
                    </a:lnTo>
                    <a:lnTo>
                      <a:pt x="276" y="931"/>
                    </a:lnTo>
                    <a:lnTo>
                      <a:pt x="276" y="933"/>
                    </a:lnTo>
                    <a:lnTo>
                      <a:pt x="275" y="942"/>
                    </a:lnTo>
                    <a:lnTo>
                      <a:pt x="275" y="956"/>
                    </a:lnTo>
                    <a:lnTo>
                      <a:pt x="274" y="971"/>
                    </a:lnTo>
                    <a:lnTo>
                      <a:pt x="274" y="991"/>
                    </a:lnTo>
                    <a:lnTo>
                      <a:pt x="273" y="1015"/>
                    </a:lnTo>
                    <a:lnTo>
                      <a:pt x="269" y="1043"/>
                    </a:lnTo>
                    <a:lnTo>
                      <a:pt x="268" y="1055"/>
                    </a:lnTo>
                    <a:lnTo>
                      <a:pt x="266" y="1073"/>
                    </a:lnTo>
                    <a:lnTo>
                      <a:pt x="263" y="1095"/>
                    </a:lnTo>
                    <a:lnTo>
                      <a:pt x="260" y="1123"/>
                    </a:lnTo>
                    <a:lnTo>
                      <a:pt x="255" y="1153"/>
                    </a:lnTo>
                    <a:lnTo>
                      <a:pt x="251" y="1186"/>
                    </a:lnTo>
                    <a:lnTo>
                      <a:pt x="247" y="1220"/>
                    </a:lnTo>
                    <a:lnTo>
                      <a:pt x="242" y="1254"/>
                    </a:lnTo>
                    <a:lnTo>
                      <a:pt x="238" y="1288"/>
                    </a:lnTo>
                    <a:lnTo>
                      <a:pt x="233" y="1320"/>
                    </a:lnTo>
                    <a:lnTo>
                      <a:pt x="229" y="1351"/>
                    </a:lnTo>
                    <a:lnTo>
                      <a:pt x="226" y="1377"/>
                    </a:lnTo>
                    <a:lnTo>
                      <a:pt x="223" y="1399"/>
                    </a:lnTo>
                    <a:lnTo>
                      <a:pt x="220" y="1416"/>
                    </a:lnTo>
                    <a:lnTo>
                      <a:pt x="219" y="1427"/>
                    </a:lnTo>
                    <a:lnTo>
                      <a:pt x="217" y="1439"/>
                    </a:lnTo>
                    <a:lnTo>
                      <a:pt x="214" y="1453"/>
                    </a:lnTo>
                    <a:lnTo>
                      <a:pt x="208" y="1468"/>
                    </a:lnTo>
                    <a:lnTo>
                      <a:pt x="204" y="1485"/>
                    </a:lnTo>
                    <a:lnTo>
                      <a:pt x="198" y="1500"/>
                    </a:lnTo>
                    <a:lnTo>
                      <a:pt x="192" y="1515"/>
                    </a:lnTo>
                    <a:lnTo>
                      <a:pt x="188" y="1527"/>
                    </a:lnTo>
                    <a:lnTo>
                      <a:pt x="183" y="1538"/>
                    </a:lnTo>
                    <a:lnTo>
                      <a:pt x="181" y="1545"/>
                    </a:lnTo>
                    <a:lnTo>
                      <a:pt x="180" y="1547"/>
                    </a:lnTo>
                    <a:lnTo>
                      <a:pt x="180" y="1547"/>
                    </a:lnTo>
                    <a:lnTo>
                      <a:pt x="180" y="1547"/>
                    </a:lnTo>
                    <a:lnTo>
                      <a:pt x="180" y="1548"/>
                    </a:lnTo>
                    <a:lnTo>
                      <a:pt x="181" y="1548"/>
                    </a:lnTo>
                    <a:lnTo>
                      <a:pt x="182" y="1549"/>
                    </a:lnTo>
                    <a:lnTo>
                      <a:pt x="184" y="1550"/>
                    </a:lnTo>
                    <a:lnTo>
                      <a:pt x="187" y="1551"/>
                    </a:lnTo>
                    <a:lnTo>
                      <a:pt x="191" y="1554"/>
                    </a:lnTo>
                    <a:lnTo>
                      <a:pt x="195" y="1556"/>
                    </a:lnTo>
                    <a:lnTo>
                      <a:pt x="206" y="1561"/>
                    </a:lnTo>
                    <a:lnTo>
                      <a:pt x="222" y="1567"/>
                    </a:lnTo>
                    <a:lnTo>
                      <a:pt x="239" y="1574"/>
                    </a:lnTo>
                    <a:lnTo>
                      <a:pt x="256" y="1581"/>
                    </a:lnTo>
                    <a:lnTo>
                      <a:pt x="274" y="1586"/>
                    </a:lnTo>
                    <a:lnTo>
                      <a:pt x="288" y="1591"/>
                    </a:lnTo>
                    <a:lnTo>
                      <a:pt x="298" y="1594"/>
                    </a:lnTo>
                    <a:lnTo>
                      <a:pt x="301" y="1598"/>
                    </a:lnTo>
                    <a:lnTo>
                      <a:pt x="301" y="1601"/>
                    </a:lnTo>
                    <a:lnTo>
                      <a:pt x="298" y="1606"/>
                    </a:lnTo>
                    <a:lnTo>
                      <a:pt x="292" y="1609"/>
                    </a:lnTo>
                    <a:lnTo>
                      <a:pt x="286" y="1612"/>
                    </a:lnTo>
                    <a:lnTo>
                      <a:pt x="278" y="1613"/>
                    </a:lnTo>
                    <a:lnTo>
                      <a:pt x="266" y="1615"/>
                    </a:lnTo>
                    <a:lnTo>
                      <a:pt x="253" y="1615"/>
                    </a:lnTo>
                    <a:lnTo>
                      <a:pt x="240" y="1613"/>
                    </a:lnTo>
                    <a:lnTo>
                      <a:pt x="228" y="1612"/>
                    </a:lnTo>
                    <a:lnTo>
                      <a:pt x="219" y="1612"/>
                    </a:lnTo>
                    <a:lnTo>
                      <a:pt x="216" y="1612"/>
                    </a:lnTo>
                    <a:lnTo>
                      <a:pt x="216" y="1613"/>
                    </a:lnTo>
                    <a:lnTo>
                      <a:pt x="218" y="1616"/>
                    </a:lnTo>
                    <a:lnTo>
                      <a:pt x="225" y="1619"/>
                    </a:lnTo>
                    <a:lnTo>
                      <a:pt x="235" y="1623"/>
                    </a:lnTo>
                    <a:lnTo>
                      <a:pt x="249" y="1630"/>
                    </a:lnTo>
                    <a:lnTo>
                      <a:pt x="264" y="1636"/>
                    </a:lnTo>
                    <a:lnTo>
                      <a:pt x="280" y="1641"/>
                    </a:lnTo>
                    <a:lnTo>
                      <a:pt x="296" y="1644"/>
                    </a:lnTo>
                    <a:lnTo>
                      <a:pt x="310" y="1647"/>
                    </a:lnTo>
                    <a:lnTo>
                      <a:pt x="321" y="1649"/>
                    </a:lnTo>
                    <a:lnTo>
                      <a:pt x="326" y="1651"/>
                    </a:lnTo>
                    <a:lnTo>
                      <a:pt x="329" y="1652"/>
                    </a:lnTo>
                    <a:lnTo>
                      <a:pt x="332" y="1654"/>
                    </a:lnTo>
                    <a:lnTo>
                      <a:pt x="334" y="1656"/>
                    </a:lnTo>
                    <a:lnTo>
                      <a:pt x="336" y="1658"/>
                    </a:lnTo>
                    <a:lnTo>
                      <a:pt x="336" y="1659"/>
                    </a:lnTo>
                    <a:lnTo>
                      <a:pt x="337" y="1660"/>
                    </a:lnTo>
                    <a:lnTo>
                      <a:pt x="337" y="1663"/>
                    </a:lnTo>
                    <a:lnTo>
                      <a:pt x="336" y="1664"/>
                    </a:lnTo>
                    <a:lnTo>
                      <a:pt x="336" y="1666"/>
                    </a:lnTo>
                    <a:lnTo>
                      <a:pt x="334" y="1668"/>
                    </a:lnTo>
                    <a:lnTo>
                      <a:pt x="332" y="1670"/>
                    </a:lnTo>
                    <a:lnTo>
                      <a:pt x="325" y="1675"/>
                    </a:lnTo>
                    <a:lnTo>
                      <a:pt x="312" y="1679"/>
                    </a:lnTo>
                    <a:lnTo>
                      <a:pt x="295" y="1684"/>
                    </a:lnTo>
                    <a:lnTo>
                      <a:pt x="272" y="1688"/>
                    </a:lnTo>
                    <a:lnTo>
                      <a:pt x="247" y="1691"/>
                    </a:lnTo>
                    <a:lnTo>
                      <a:pt x="228" y="1692"/>
                    </a:lnTo>
                    <a:lnTo>
                      <a:pt x="208" y="1691"/>
                    </a:lnTo>
                    <a:lnTo>
                      <a:pt x="189" y="1689"/>
                    </a:lnTo>
                    <a:lnTo>
                      <a:pt x="169" y="1687"/>
                    </a:lnTo>
                    <a:lnTo>
                      <a:pt x="152" y="1683"/>
                    </a:lnTo>
                    <a:lnTo>
                      <a:pt x="139" y="1681"/>
                    </a:lnTo>
                    <a:lnTo>
                      <a:pt x="128" y="1679"/>
                    </a:lnTo>
                    <a:lnTo>
                      <a:pt x="123" y="1678"/>
                    </a:lnTo>
                    <a:lnTo>
                      <a:pt x="122" y="1678"/>
                    </a:lnTo>
                    <a:lnTo>
                      <a:pt x="121" y="1678"/>
                    </a:lnTo>
                    <a:lnTo>
                      <a:pt x="121" y="1679"/>
                    </a:lnTo>
                    <a:lnTo>
                      <a:pt x="120" y="1680"/>
                    </a:lnTo>
                    <a:lnTo>
                      <a:pt x="119" y="1682"/>
                    </a:lnTo>
                    <a:lnTo>
                      <a:pt x="115" y="1683"/>
                    </a:lnTo>
                    <a:lnTo>
                      <a:pt x="107" y="1683"/>
                    </a:lnTo>
                    <a:lnTo>
                      <a:pt x="95" y="1682"/>
                    </a:lnTo>
                    <a:lnTo>
                      <a:pt x="83" y="1681"/>
                    </a:lnTo>
                    <a:lnTo>
                      <a:pt x="72" y="1680"/>
                    </a:lnTo>
                    <a:lnTo>
                      <a:pt x="62" y="1678"/>
                    </a:lnTo>
                    <a:lnTo>
                      <a:pt x="56" y="1676"/>
                    </a:lnTo>
                    <a:lnTo>
                      <a:pt x="52" y="1673"/>
                    </a:lnTo>
                    <a:lnTo>
                      <a:pt x="51" y="1672"/>
                    </a:lnTo>
                    <a:lnTo>
                      <a:pt x="50" y="1670"/>
                    </a:lnTo>
                    <a:lnTo>
                      <a:pt x="51" y="1668"/>
                    </a:lnTo>
                    <a:lnTo>
                      <a:pt x="51" y="1667"/>
                    </a:lnTo>
                    <a:lnTo>
                      <a:pt x="51" y="1666"/>
                    </a:lnTo>
                    <a:lnTo>
                      <a:pt x="51" y="1665"/>
                    </a:lnTo>
                    <a:lnTo>
                      <a:pt x="50" y="1664"/>
                    </a:lnTo>
                    <a:lnTo>
                      <a:pt x="49" y="1661"/>
                    </a:lnTo>
                    <a:lnTo>
                      <a:pt x="47" y="1659"/>
                    </a:lnTo>
                    <a:lnTo>
                      <a:pt x="45" y="1656"/>
                    </a:lnTo>
                    <a:lnTo>
                      <a:pt x="42" y="1652"/>
                    </a:lnTo>
                    <a:lnTo>
                      <a:pt x="39" y="1643"/>
                    </a:lnTo>
                    <a:lnTo>
                      <a:pt x="40" y="1634"/>
                    </a:lnTo>
                    <a:lnTo>
                      <a:pt x="43" y="1627"/>
                    </a:lnTo>
                    <a:lnTo>
                      <a:pt x="44" y="1622"/>
                    </a:lnTo>
                    <a:lnTo>
                      <a:pt x="42" y="1621"/>
                    </a:lnTo>
                    <a:lnTo>
                      <a:pt x="36" y="1620"/>
                    </a:lnTo>
                    <a:lnTo>
                      <a:pt x="28" y="1619"/>
                    </a:lnTo>
                    <a:lnTo>
                      <a:pt x="21" y="1617"/>
                    </a:lnTo>
                    <a:lnTo>
                      <a:pt x="15" y="1613"/>
                    </a:lnTo>
                    <a:lnTo>
                      <a:pt x="13" y="1608"/>
                    </a:lnTo>
                    <a:lnTo>
                      <a:pt x="12" y="1599"/>
                    </a:lnTo>
                    <a:lnTo>
                      <a:pt x="12" y="1588"/>
                    </a:lnTo>
                    <a:lnTo>
                      <a:pt x="12" y="1576"/>
                    </a:lnTo>
                    <a:lnTo>
                      <a:pt x="13" y="1566"/>
                    </a:lnTo>
                    <a:lnTo>
                      <a:pt x="13" y="1557"/>
                    </a:lnTo>
                    <a:lnTo>
                      <a:pt x="14" y="1548"/>
                    </a:lnTo>
                    <a:lnTo>
                      <a:pt x="16" y="1540"/>
                    </a:lnTo>
                    <a:lnTo>
                      <a:pt x="19" y="1533"/>
                    </a:lnTo>
                    <a:lnTo>
                      <a:pt x="21" y="1521"/>
                    </a:lnTo>
                    <a:lnTo>
                      <a:pt x="24" y="1506"/>
                    </a:lnTo>
                    <a:lnTo>
                      <a:pt x="26" y="1492"/>
                    </a:lnTo>
                    <a:lnTo>
                      <a:pt x="27" y="1484"/>
                    </a:lnTo>
                    <a:lnTo>
                      <a:pt x="28" y="1476"/>
                    </a:lnTo>
                    <a:lnTo>
                      <a:pt x="28" y="1467"/>
                    </a:lnTo>
                    <a:lnTo>
                      <a:pt x="28" y="1455"/>
                    </a:lnTo>
                    <a:lnTo>
                      <a:pt x="28" y="1438"/>
                    </a:lnTo>
                    <a:lnTo>
                      <a:pt x="28" y="1424"/>
                    </a:lnTo>
                    <a:lnTo>
                      <a:pt x="31" y="1405"/>
                    </a:lnTo>
                    <a:lnTo>
                      <a:pt x="34" y="1382"/>
                    </a:lnTo>
                    <a:lnTo>
                      <a:pt x="38" y="1357"/>
                    </a:lnTo>
                    <a:lnTo>
                      <a:pt x="43" y="1331"/>
                    </a:lnTo>
                    <a:lnTo>
                      <a:pt x="47" y="1305"/>
                    </a:lnTo>
                    <a:lnTo>
                      <a:pt x="52" y="1279"/>
                    </a:lnTo>
                    <a:lnTo>
                      <a:pt x="57" y="1254"/>
                    </a:lnTo>
                    <a:lnTo>
                      <a:pt x="60" y="1233"/>
                    </a:lnTo>
                    <a:lnTo>
                      <a:pt x="63" y="1214"/>
                    </a:lnTo>
                    <a:lnTo>
                      <a:pt x="64" y="1201"/>
                    </a:lnTo>
                    <a:lnTo>
                      <a:pt x="64" y="1174"/>
                    </a:lnTo>
                    <a:lnTo>
                      <a:pt x="61" y="1146"/>
                    </a:lnTo>
                    <a:lnTo>
                      <a:pt x="60" y="1117"/>
                    </a:lnTo>
                    <a:lnTo>
                      <a:pt x="63" y="1090"/>
                    </a:lnTo>
                    <a:lnTo>
                      <a:pt x="66" y="1078"/>
                    </a:lnTo>
                    <a:lnTo>
                      <a:pt x="67" y="1062"/>
                    </a:lnTo>
                    <a:lnTo>
                      <a:pt x="67" y="1043"/>
                    </a:lnTo>
                    <a:lnTo>
                      <a:pt x="66" y="1022"/>
                    </a:lnTo>
                    <a:lnTo>
                      <a:pt x="64" y="1002"/>
                    </a:lnTo>
                    <a:lnTo>
                      <a:pt x="62" y="982"/>
                    </a:lnTo>
                    <a:lnTo>
                      <a:pt x="61" y="963"/>
                    </a:lnTo>
                    <a:lnTo>
                      <a:pt x="59" y="946"/>
                    </a:lnTo>
                    <a:lnTo>
                      <a:pt x="58" y="934"/>
                    </a:lnTo>
                    <a:lnTo>
                      <a:pt x="57" y="925"/>
                    </a:lnTo>
                    <a:lnTo>
                      <a:pt x="56" y="922"/>
                    </a:lnTo>
                    <a:lnTo>
                      <a:pt x="54" y="921"/>
                    </a:lnTo>
                    <a:lnTo>
                      <a:pt x="48" y="919"/>
                    </a:lnTo>
                    <a:lnTo>
                      <a:pt x="39" y="916"/>
                    </a:lnTo>
                    <a:lnTo>
                      <a:pt x="30" y="912"/>
                    </a:lnTo>
                    <a:lnTo>
                      <a:pt x="20" y="909"/>
                    </a:lnTo>
                    <a:lnTo>
                      <a:pt x="11" y="907"/>
                    </a:lnTo>
                    <a:lnTo>
                      <a:pt x="7" y="905"/>
                    </a:lnTo>
                    <a:lnTo>
                      <a:pt x="2" y="902"/>
                    </a:lnTo>
                    <a:lnTo>
                      <a:pt x="1" y="899"/>
                    </a:lnTo>
                    <a:lnTo>
                      <a:pt x="2" y="894"/>
                    </a:lnTo>
                    <a:lnTo>
                      <a:pt x="4" y="883"/>
                    </a:lnTo>
                    <a:lnTo>
                      <a:pt x="7" y="873"/>
                    </a:lnTo>
                    <a:lnTo>
                      <a:pt x="9" y="859"/>
                    </a:lnTo>
                    <a:lnTo>
                      <a:pt x="11" y="841"/>
                    </a:lnTo>
                    <a:lnTo>
                      <a:pt x="14" y="820"/>
                    </a:lnTo>
                    <a:lnTo>
                      <a:pt x="15" y="793"/>
                    </a:lnTo>
                    <a:lnTo>
                      <a:pt x="16" y="762"/>
                    </a:lnTo>
                    <a:lnTo>
                      <a:pt x="14" y="724"/>
                    </a:lnTo>
                    <a:lnTo>
                      <a:pt x="13" y="693"/>
                    </a:lnTo>
                    <a:lnTo>
                      <a:pt x="11" y="656"/>
                    </a:lnTo>
                    <a:lnTo>
                      <a:pt x="9" y="616"/>
                    </a:lnTo>
                    <a:lnTo>
                      <a:pt x="8" y="574"/>
                    </a:lnTo>
                    <a:lnTo>
                      <a:pt x="6" y="531"/>
                    </a:lnTo>
                    <a:lnTo>
                      <a:pt x="3" y="488"/>
                    </a:lnTo>
                    <a:lnTo>
                      <a:pt x="2" y="448"/>
                    </a:lnTo>
                    <a:lnTo>
                      <a:pt x="1" y="409"/>
                    </a:lnTo>
                    <a:lnTo>
                      <a:pt x="0" y="378"/>
                    </a:lnTo>
                    <a:lnTo>
                      <a:pt x="0" y="352"/>
                    </a:lnTo>
                    <a:lnTo>
                      <a:pt x="2" y="328"/>
                    </a:lnTo>
                    <a:lnTo>
                      <a:pt x="8" y="307"/>
                    </a:lnTo>
                    <a:lnTo>
                      <a:pt x="16" y="288"/>
                    </a:lnTo>
                    <a:lnTo>
                      <a:pt x="26" y="272"/>
                    </a:lnTo>
                    <a:lnTo>
                      <a:pt x="36" y="259"/>
                    </a:lnTo>
                    <a:lnTo>
                      <a:pt x="46" y="248"/>
                    </a:lnTo>
                    <a:lnTo>
                      <a:pt x="55" y="240"/>
                    </a:lnTo>
                    <a:lnTo>
                      <a:pt x="60" y="236"/>
                    </a:lnTo>
                    <a:lnTo>
                      <a:pt x="62" y="235"/>
                    </a:lnTo>
                    <a:lnTo>
                      <a:pt x="68" y="226"/>
                    </a:lnTo>
                    <a:lnTo>
                      <a:pt x="72" y="216"/>
                    </a:lnTo>
                    <a:lnTo>
                      <a:pt x="78" y="207"/>
                    </a:lnTo>
                    <a:lnTo>
                      <a:pt x="79" y="206"/>
                    </a:lnTo>
                    <a:lnTo>
                      <a:pt x="80" y="203"/>
                    </a:lnTo>
                    <a:lnTo>
                      <a:pt x="81" y="201"/>
                    </a:lnTo>
                    <a:lnTo>
                      <a:pt x="83" y="198"/>
                    </a:lnTo>
                    <a:lnTo>
                      <a:pt x="84" y="195"/>
                    </a:lnTo>
                    <a:lnTo>
                      <a:pt x="86" y="192"/>
                    </a:lnTo>
                    <a:lnTo>
                      <a:pt x="86" y="190"/>
                    </a:lnTo>
                    <a:lnTo>
                      <a:pt x="87" y="189"/>
                    </a:lnTo>
                    <a:lnTo>
                      <a:pt x="87" y="185"/>
                    </a:lnTo>
                    <a:lnTo>
                      <a:pt x="88" y="177"/>
                    </a:lnTo>
                    <a:lnTo>
                      <a:pt x="90" y="170"/>
                    </a:lnTo>
                    <a:lnTo>
                      <a:pt x="90" y="166"/>
                    </a:lnTo>
                    <a:lnTo>
                      <a:pt x="90" y="166"/>
                    </a:lnTo>
                    <a:lnTo>
                      <a:pt x="90" y="165"/>
                    </a:lnTo>
                    <a:lnTo>
                      <a:pt x="88" y="163"/>
                    </a:lnTo>
                    <a:lnTo>
                      <a:pt x="87" y="161"/>
                    </a:lnTo>
                    <a:lnTo>
                      <a:pt x="86" y="156"/>
                    </a:lnTo>
                    <a:lnTo>
                      <a:pt x="84" y="152"/>
                    </a:lnTo>
                    <a:lnTo>
                      <a:pt x="80" y="142"/>
                    </a:lnTo>
                    <a:lnTo>
                      <a:pt x="75" y="128"/>
                    </a:lnTo>
                    <a:lnTo>
                      <a:pt x="70" y="113"/>
                    </a:lnTo>
                    <a:lnTo>
                      <a:pt x="66" y="95"/>
                    </a:lnTo>
                    <a:lnTo>
                      <a:pt x="64" y="83"/>
                    </a:lnTo>
                    <a:lnTo>
                      <a:pt x="66" y="74"/>
                    </a:lnTo>
                    <a:lnTo>
                      <a:pt x="68" y="67"/>
                    </a:lnTo>
                    <a:lnTo>
                      <a:pt x="70" y="60"/>
                    </a:lnTo>
                    <a:lnTo>
                      <a:pt x="73" y="54"/>
                    </a:lnTo>
                    <a:lnTo>
                      <a:pt x="81" y="39"/>
                    </a:lnTo>
                    <a:lnTo>
                      <a:pt x="92" y="26"/>
                    </a:lnTo>
                    <a:lnTo>
                      <a:pt x="104" y="15"/>
                    </a:lnTo>
                    <a:lnTo>
                      <a:pt x="119" y="7"/>
                    </a:lnTo>
                    <a:lnTo>
                      <a:pt x="135" y="2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109728" tIns="54864" rIns="109728" bIns="54864" numCol="1" anchor="t" anchorCtr="0" compatLnSpc="1"/>
              <a:lstStyle/>
              <a:p>
                <a:endParaRPr lang="bg-BG" sz="2160">
                  <a:cs typeface="+mn-ea"/>
                  <a:sym typeface="+mn-lt"/>
                </a:endParaRPr>
              </a:p>
            </p:txBody>
          </p:sp>
          <p:sp>
            <p:nvSpPr>
              <p:cNvPr id="19" name="Freeform 92"/>
              <p:cNvSpPr/>
              <p:nvPr/>
            </p:nvSpPr>
            <p:spPr bwMode="auto">
              <a:xfrm>
                <a:off x="4297363" y="2219325"/>
                <a:ext cx="223838" cy="153988"/>
              </a:xfrm>
              <a:custGeom>
                <a:avLst/>
                <a:gdLst>
                  <a:gd name="T0" fmla="*/ 16 w 141"/>
                  <a:gd name="T1" fmla="*/ 0 h 97"/>
                  <a:gd name="T2" fmla="*/ 17 w 141"/>
                  <a:gd name="T3" fmla="*/ 1 h 97"/>
                  <a:gd name="T4" fmla="*/ 19 w 141"/>
                  <a:gd name="T5" fmla="*/ 1 h 97"/>
                  <a:gd name="T6" fmla="*/ 20 w 141"/>
                  <a:gd name="T7" fmla="*/ 2 h 97"/>
                  <a:gd name="T8" fmla="*/ 121 w 141"/>
                  <a:gd name="T9" fmla="*/ 62 h 97"/>
                  <a:gd name="T10" fmla="*/ 124 w 141"/>
                  <a:gd name="T11" fmla="*/ 65 h 97"/>
                  <a:gd name="T12" fmla="*/ 128 w 141"/>
                  <a:gd name="T13" fmla="*/ 69 h 97"/>
                  <a:gd name="T14" fmla="*/ 134 w 141"/>
                  <a:gd name="T15" fmla="*/ 73 h 97"/>
                  <a:gd name="T16" fmla="*/ 138 w 141"/>
                  <a:gd name="T17" fmla="*/ 78 h 97"/>
                  <a:gd name="T18" fmla="*/ 141 w 141"/>
                  <a:gd name="T19" fmla="*/ 80 h 97"/>
                  <a:gd name="T20" fmla="*/ 140 w 141"/>
                  <a:gd name="T21" fmla="*/ 83 h 97"/>
                  <a:gd name="T22" fmla="*/ 139 w 141"/>
                  <a:gd name="T23" fmla="*/ 87 h 97"/>
                  <a:gd name="T24" fmla="*/ 136 w 141"/>
                  <a:gd name="T25" fmla="*/ 92 h 97"/>
                  <a:gd name="T26" fmla="*/ 134 w 141"/>
                  <a:gd name="T27" fmla="*/ 96 h 97"/>
                  <a:gd name="T28" fmla="*/ 133 w 141"/>
                  <a:gd name="T29" fmla="*/ 97 h 97"/>
                  <a:gd name="T30" fmla="*/ 130 w 141"/>
                  <a:gd name="T31" fmla="*/ 96 h 97"/>
                  <a:gd name="T32" fmla="*/ 125 w 141"/>
                  <a:gd name="T33" fmla="*/ 93 h 97"/>
                  <a:gd name="T34" fmla="*/ 117 w 141"/>
                  <a:gd name="T35" fmla="*/ 87 h 97"/>
                  <a:gd name="T36" fmla="*/ 108 w 141"/>
                  <a:gd name="T37" fmla="*/ 80 h 97"/>
                  <a:gd name="T38" fmla="*/ 97 w 141"/>
                  <a:gd name="T39" fmla="*/ 72 h 97"/>
                  <a:gd name="T40" fmla="*/ 85 w 141"/>
                  <a:gd name="T41" fmla="*/ 65 h 97"/>
                  <a:gd name="T42" fmla="*/ 75 w 141"/>
                  <a:gd name="T43" fmla="*/ 58 h 97"/>
                  <a:gd name="T44" fmla="*/ 65 w 141"/>
                  <a:gd name="T45" fmla="*/ 51 h 97"/>
                  <a:gd name="T46" fmla="*/ 57 w 141"/>
                  <a:gd name="T47" fmla="*/ 47 h 97"/>
                  <a:gd name="T48" fmla="*/ 48 w 141"/>
                  <a:gd name="T49" fmla="*/ 43 h 97"/>
                  <a:gd name="T50" fmla="*/ 34 w 141"/>
                  <a:gd name="T51" fmla="*/ 41 h 97"/>
                  <a:gd name="T52" fmla="*/ 22 w 141"/>
                  <a:gd name="T53" fmla="*/ 38 h 97"/>
                  <a:gd name="T54" fmla="*/ 10 w 141"/>
                  <a:gd name="T55" fmla="*/ 38 h 97"/>
                  <a:gd name="T56" fmla="*/ 3 w 141"/>
                  <a:gd name="T57" fmla="*/ 37 h 97"/>
                  <a:gd name="T58" fmla="*/ 0 w 141"/>
                  <a:gd name="T59" fmla="*/ 38 h 97"/>
                  <a:gd name="T60" fmla="*/ 0 w 141"/>
                  <a:gd name="T61" fmla="*/ 37 h 97"/>
                  <a:gd name="T62" fmla="*/ 0 w 141"/>
                  <a:gd name="T63" fmla="*/ 37 h 97"/>
                  <a:gd name="T64" fmla="*/ 0 w 141"/>
                  <a:gd name="T65" fmla="*/ 36 h 97"/>
                  <a:gd name="T66" fmla="*/ 1 w 141"/>
                  <a:gd name="T67" fmla="*/ 33 h 97"/>
                  <a:gd name="T68" fmla="*/ 2 w 141"/>
                  <a:gd name="T69" fmla="*/ 27 h 97"/>
                  <a:gd name="T70" fmla="*/ 4 w 141"/>
                  <a:gd name="T71" fmla="*/ 20 h 97"/>
                  <a:gd name="T72" fmla="*/ 5 w 141"/>
                  <a:gd name="T73" fmla="*/ 15 h 97"/>
                  <a:gd name="T74" fmla="*/ 6 w 141"/>
                  <a:gd name="T75" fmla="*/ 14 h 97"/>
                  <a:gd name="T76" fmla="*/ 7 w 141"/>
                  <a:gd name="T77" fmla="*/ 12 h 97"/>
                  <a:gd name="T78" fmla="*/ 9 w 141"/>
                  <a:gd name="T79" fmla="*/ 10 h 97"/>
                  <a:gd name="T80" fmla="*/ 10 w 141"/>
                  <a:gd name="T81" fmla="*/ 8 h 97"/>
                  <a:gd name="T82" fmla="*/ 12 w 141"/>
                  <a:gd name="T83" fmla="*/ 5 h 97"/>
                  <a:gd name="T84" fmla="*/ 14 w 141"/>
                  <a:gd name="T85" fmla="*/ 2 h 97"/>
                  <a:gd name="T86" fmla="*/ 15 w 141"/>
                  <a:gd name="T87" fmla="*/ 1 h 97"/>
                  <a:gd name="T88" fmla="*/ 15 w 141"/>
                  <a:gd name="T89" fmla="*/ 0 h 97"/>
                  <a:gd name="T90" fmla="*/ 16 w 141"/>
                  <a:gd name="T91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41" h="97">
                    <a:moveTo>
                      <a:pt x="16" y="0"/>
                    </a:moveTo>
                    <a:lnTo>
                      <a:pt x="17" y="1"/>
                    </a:lnTo>
                    <a:lnTo>
                      <a:pt x="19" y="1"/>
                    </a:lnTo>
                    <a:lnTo>
                      <a:pt x="20" y="2"/>
                    </a:lnTo>
                    <a:lnTo>
                      <a:pt x="121" y="62"/>
                    </a:lnTo>
                    <a:lnTo>
                      <a:pt x="124" y="65"/>
                    </a:lnTo>
                    <a:lnTo>
                      <a:pt x="128" y="69"/>
                    </a:lnTo>
                    <a:lnTo>
                      <a:pt x="134" y="73"/>
                    </a:lnTo>
                    <a:lnTo>
                      <a:pt x="138" y="78"/>
                    </a:lnTo>
                    <a:lnTo>
                      <a:pt x="141" y="80"/>
                    </a:lnTo>
                    <a:lnTo>
                      <a:pt x="140" y="83"/>
                    </a:lnTo>
                    <a:lnTo>
                      <a:pt x="139" y="87"/>
                    </a:lnTo>
                    <a:lnTo>
                      <a:pt x="136" y="92"/>
                    </a:lnTo>
                    <a:lnTo>
                      <a:pt x="134" y="96"/>
                    </a:lnTo>
                    <a:lnTo>
                      <a:pt x="133" y="97"/>
                    </a:lnTo>
                    <a:lnTo>
                      <a:pt x="130" y="96"/>
                    </a:lnTo>
                    <a:lnTo>
                      <a:pt x="125" y="93"/>
                    </a:lnTo>
                    <a:lnTo>
                      <a:pt x="117" y="87"/>
                    </a:lnTo>
                    <a:lnTo>
                      <a:pt x="108" y="80"/>
                    </a:lnTo>
                    <a:lnTo>
                      <a:pt x="97" y="72"/>
                    </a:lnTo>
                    <a:lnTo>
                      <a:pt x="85" y="65"/>
                    </a:lnTo>
                    <a:lnTo>
                      <a:pt x="75" y="58"/>
                    </a:lnTo>
                    <a:lnTo>
                      <a:pt x="65" y="51"/>
                    </a:lnTo>
                    <a:lnTo>
                      <a:pt x="57" y="47"/>
                    </a:lnTo>
                    <a:lnTo>
                      <a:pt x="48" y="43"/>
                    </a:lnTo>
                    <a:lnTo>
                      <a:pt x="34" y="41"/>
                    </a:lnTo>
                    <a:lnTo>
                      <a:pt x="22" y="38"/>
                    </a:lnTo>
                    <a:lnTo>
                      <a:pt x="10" y="38"/>
                    </a:lnTo>
                    <a:lnTo>
                      <a:pt x="3" y="37"/>
                    </a:lnTo>
                    <a:lnTo>
                      <a:pt x="0" y="38"/>
                    </a:lnTo>
                    <a:lnTo>
                      <a:pt x="0" y="37"/>
                    </a:lnTo>
                    <a:lnTo>
                      <a:pt x="0" y="37"/>
                    </a:lnTo>
                    <a:lnTo>
                      <a:pt x="0" y="36"/>
                    </a:lnTo>
                    <a:lnTo>
                      <a:pt x="1" y="33"/>
                    </a:lnTo>
                    <a:lnTo>
                      <a:pt x="2" y="27"/>
                    </a:lnTo>
                    <a:lnTo>
                      <a:pt x="4" y="20"/>
                    </a:lnTo>
                    <a:lnTo>
                      <a:pt x="5" y="15"/>
                    </a:lnTo>
                    <a:lnTo>
                      <a:pt x="6" y="14"/>
                    </a:lnTo>
                    <a:lnTo>
                      <a:pt x="7" y="12"/>
                    </a:lnTo>
                    <a:lnTo>
                      <a:pt x="9" y="10"/>
                    </a:lnTo>
                    <a:lnTo>
                      <a:pt x="10" y="8"/>
                    </a:lnTo>
                    <a:lnTo>
                      <a:pt x="12" y="5"/>
                    </a:lnTo>
                    <a:lnTo>
                      <a:pt x="14" y="2"/>
                    </a:lnTo>
                    <a:lnTo>
                      <a:pt x="15" y="1"/>
                    </a:lnTo>
                    <a:lnTo>
                      <a:pt x="15" y="0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109728" tIns="54864" rIns="109728" bIns="54864" numCol="1" anchor="t" anchorCtr="0" compatLnSpc="1"/>
              <a:lstStyle/>
              <a:p>
                <a:endParaRPr lang="bg-BG" sz="2160">
                  <a:cs typeface="+mn-ea"/>
                  <a:sym typeface="+mn-lt"/>
                </a:endParaRPr>
              </a:p>
            </p:txBody>
          </p:sp>
          <p:sp>
            <p:nvSpPr>
              <p:cNvPr id="20" name="Freeform 93"/>
              <p:cNvSpPr/>
              <p:nvPr/>
            </p:nvSpPr>
            <p:spPr bwMode="auto">
              <a:xfrm>
                <a:off x="5505450" y="2384425"/>
                <a:ext cx="312738" cy="438150"/>
              </a:xfrm>
              <a:custGeom>
                <a:avLst/>
                <a:gdLst>
                  <a:gd name="T0" fmla="*/ 190 w 197"/>
                  <a:gd name="T1" fmla="*/ 1 h 276"/>
                  <a:gd name="T2" fmla="*/ 195 w 197"/>
                  <a:gd name="T3" fmla="*/ 17 h 276"/>
                  <a:gd name="T4" fmla="*/ 196 w 197"/>
                  <a:gd name="T5" fmla="*/ 28 h 276"/>
                  <a:gd name="T6" fmla="*/ 194 w 197"/>
                  <a:gd name="T7" fmla="*/ 30 h 276"/>
                  <a:gd name="T8" fmla="*/ 175 w 197"/>
                  <a:gd name="T9" fmla="*/ 42 h 276"/>
                  <a:gd name="T10" fmla="*/ 124 w 197"/>
                  <a:gd name="T11" fmla="*/ 113 h 276"/>
                  <a:gd name="T12" fmla="*/ 95 w 197"/>
                  <a:gd name="T13" fmla="*/ 162 h 276"/>
                  <a:gd name="T14" fmla="*/ 73 w 197"/>
                  <a:gd name="T15" fmla="*/ 204 h 276"/>
                  <a:gd name="T16" fmla="*/ 46 w 197"/>
                  <a:gd name="T17" fmla="*/ 251 h 276"/>
                  <a:gd name="T18" fmla="*/ 53 w 197"/>
                  <a:gd name="T19" fmla="*/ 221 h 276"/>
                  <a:gd name="T20" fmla="*/ 66 w 197"/>
                  <a:gd name="T21" fmla="*/ 172 h 276"/>
                  <a:gd name="T22" fmla="*/ 78 w 197"/>
                  <a:gd name="T23" fmla="*/ 132 h 276"/>
                  <a:gd name="T24" fmla="*/ 82 w 197"/>
                  <a:gd name="T25" fmla="*/ 121 h 276"/>
                  <a:gd name="T26" fmla="*/ 86 w 197"/>
                  <a:gd name="T27" fmla="*/ 119 h 276"/>
                  <a:gd name="T28" fmla="*/ 90 w 197"/>
                  <a:gd name="T29" fmla="*/ 112 h 276"/>
                  <a:gd name="T30" fmla="*/ 92 w 197"/>
                  <a:gd name="T31" fmla="*/ 111 h 276"/>
                  <a:gd name="T32" fmla="*/ 97 w 197"/>
                  <a:gd name="T33" fmla="*/ 115 h 276"/>
                  <a:gd name="T34" fmla="*/ 100 w 197"/>
                  <a:gd name="T35" fmla="*/ 119 h 276"/>
                  <a:gd name="T36" fmla="*/ 91 w 197"/>
                  <a:gd name="T37" fmla="*/ 104 h 276"/>
                  <a:gd name="T38" fmla="*/ 77 w 197"/>
                  <a:gd name="T39" fmla="*/ 84 h 276"/>
                  <a:gd name="T40" fmla="*/ 75 w 197"/>
                  <a:gd name="T41" fmla="*/ 78 h 276"/>
                  <a:gd name="T42" fmla="*/ 70 w 197"/>
                  <a:gd name="T43" fmla="*/ 78 h 276"/>
                  <a:gd name="T44" fmla="*/ 65 w 197"/>
                  <a:gd name="T45" fmla="*/ 79 h 276"/>
                  <a:gd name="T46" fmla="*/ 59 w 197"/>
                  <a:gd name="T47" fmla="*/ 85 h 276"/>
                  <a:gd name="T48" fmla="*/ 50 w 197"/>
                  <a:gd name="T49" fmla="*/ 95 h 276"/>
                  <a:gd name="T50" fmla="*/ 40 w 197"/>
                  <a:gd name="T51" fmla="*/ 110 h 276"/>
                  <a:gd name="T52" fmla="*/ 31 w 197"/>
                  <a:gd name="T53" fmla="*/ 121 h 276"/>
                  <a:gd name="T54" fmla="*/ 35 w 197"/>
                  <a:gd name="T55" fmla="*/ 118 h 276"/>
                  <a:gd name="T56" fmla="*/ 47 w 197"/>
                  <a:gd name="T57" fmla="*/ 107 h 276"/>
                  <a:gd name="T58" fmla="*/ 52 w 197"/>
                  <a:gd name="T59" fmla="*/ 99 h 276"/>
                  <a:gd name="T60" fmla="*/ 54 w 197"/>
                  <a:gd name="T61" fmla="*/ 112 h 276"/>
                  <a:gd name="T62" fmla="*/ 52 w 197"/>
                  <a:gd name="T63" fmla="*/ 121 h 276"/>
                  <a:gd name="T64" fmla="*/ 35 w 197"/>
                  <a:gd name="T65" fmla="*/ 174 h 276"/>
                  <a:gd name="T66" fmla="*/ 7 w 197"/>
                  <a:gd name="T67" fmla="*/ 255 h 276"/>
                  <a:gd name="T68" fmla="*/ 10 w 197"/>
                  <a:gd name="T69" fmla="*/ 202 h 276"/>
                  <a:gd name="T70" fmla="*/ 40 w 197"/>
                  <a:gd name="T71" fmla="*/ 92 h 276"/>
                  <a:gd name="T72" fmla="*/ 46 w 197"/>
                  <a:gd name="T73" fmla="*/ 66 h 276"/>
                  <a:gd name="T74" fmla="*/ 49 w 197"/>
                  <a:gd name="T75" fmla="*/ 56 h 276"/>
                  <a:gd name="T76" fmla="*/ 57 w 197"/>
                  <a:gd name="T77" fmla="*/ 40 h 276"/>
                  <a:gd name="T78" fmla="*/ 60 w 197"/>
                  <a:gd name="T79" fmla="*/ 36 h 276"/>
                  <a:gd name="T80" fmla="*/ 59 w 197"/>
                  <a:gd name="T81" fmla="*/ 40 h 276"/>
                  <a:gd name="T82" fmla="*/ 59 w 197"/>
                  <a:gd name="T83" fmla="*/ 50 h 276"/>
                  <a:gd name="T84" fmla="*/ 62 w 197"/>
                  <a:gd name="T85" fmla="*/ 64 h 276"/>
                  <a:gd name="T86" fmla="*/ 66 w 197"/>
                  <a:gd name="T87" fmla="*/ 77 h 276"/>
                  <a:gd name="T88" fmla="*/ 71 w 197"/>
                  <a:gd name="T89" fmla="*/ 77 h 276"/>
                  <a:gd name="T90" fmla="*/ 77 w 197"/>
                  <a:gd name="T91" fmla="*/ 76 h 276"/>
                  <a:gd name="T92" fmla="*/ 79 w 197"/>
                  <a:gd name="T93" fmla="*/ 75 h 276"/>
                  <a:gd name="T94" fmla="*/ 87 w 197"/>
                  <a:gd name="T95" fmla="*/ 70 h 276"/>
                  <a:gd name="T96" fmla="*/ 104 w 197"/>
                  <a:gd name="T97" fmla="*/ 58 h 276"/>
                  <a:gd name="T98" fmla="*/ 143 w 197"/>
                  <a:gd name="T99" fmla="*/ 30 h 276"/>
                  <a:gd name="T100" fmla="*/ 176 w 197"/>
                  <a:gd name="T101" fmla="*/ 6 h 276"/>
                  <a:gd name="T102" fmla="*/ 186 w 197"/>
                  <a:gd name="T103" fmla="*/ 0 h 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97" h="276">
                    <a:moveTo>
                      <a:pt x="187" y="0"/>
                    </a:moveTo>
                    <a:lnTo>
                      <a:pt x="188" y="0"/>
                    </a:lnTo>
                    <a:lnTo>
                      <a:pt x="190" y="1"/>
                    </a:lnTo>
                    <a:lnTo>
                      <a:pt x="191" y="3"/>
                    </a:lnTo>
                    <a:lnTo>
                      <a:pt x="193" y="10"/>
                    </a:lnTo>
                    <a:lnTo>
                      <a:pt x="195" y="17"/>
                    </a:lnTo>
                    <a:lnTo>
                      <a:pt x="197" y="24"/>
                    </a:lnTo>
                    <a:lnTo>
                      <a:pt x="197" y="26"/>
                    </a:lnTo>
                    <a:lnTo>
                      <a:pt x="196" y="28"/>
                    </a:lnTo>
                    <a:lnTo>
                      <a:pt x="196" y="29"/>
                    </a:lnTo>
                    <a:lnTo>
                      <a:pt x="195" y="30"/>
                    </a:lnTo>
                    <a:lnTo>
                      <a:pt x="194" y="30"/>
                    </a:lnTo>
                    <a:lnTo>
                      <a:pt x="188" y="32"/>
                    </a:lnTo>
                    <a:lnTo>
                      <a:pt x="182" y="37"/>
                    </a:lnTo>
                    <a:lnTo>
                      <a:pt x="175" y="42"/>
                    </a:lnTo>
                    <a:lnTo>
                      <a:pt x="156" y="70"/>
                    </a:lnTo>
                    <a:lnTo>
                      <a:pt x="138" y="94"/>
                    </a:lnTo>
                    <a:lnTo>
                      <a:pt x="124" y="113"/>
                    </a:lnTo>
                    <a:lnTo>
                      <a:pt x="112" y="132"/>
                    </a:lnTo>
                    <a:lnTo>
                      <a:pt x="102" y="148"/>
                    </a:lnTo>
                    <a:lnTo>
                      <a:pt x="95" y="162"/>
                    </a:lnTo>
                    <a:lnTo>
                      <a:pt x="87" y="176"/>
                    </a:lnTo>
                    <a:lnTo>
                      <a:pt x="79" y="190"/>
                    </a:lnTo>
                    <a:lnTo>
                      <a:pt x="73" y="204"/>
                    </a:lnTo>
                    <a:lnTo>
                      <a:pt x="65" y="218"/>
                    </a:lnTo>
                    <a:lnTo>
                      <a:pt x="57" y="233"/>
                    </a:lnTo>
                    <a:lnTo>
                      <a:pt x="46" y="251"/>
                    </a:lnTo>
                    <a:lnTo>
                      <a:pt x="47" y="244"/>
                    </a:lnTo>
                    <a:lnTo>
                      <a:pt x="50" y="234"/>
                    </a:lnTo>
                    <a:lnTo>
                      <a:pt x="53" y="221"/>
                    </a:lnTo>
                    <a:lnTo>
                      <a:pt x="58" y="206"/>
                    </a:lnTo>
                    <a:lnTo>
                      <a:pt x="62" y="190"/>
                    </a:lnTo>
                    <a:lnTo>
                      <a:pt x="66" y="172"/>
                    </a:lnTo>
                    <a:lnTo>
                      <a:pt x="71" y="157"/>
                    </a:lnTo>
                    <a:lnTo>
                      <a:pt x="75" y="143"/>
                    </a:lnTo>
                    <a:lnTo>
                      <a:pt x="78" y="132"/>
                    </a:lnTo>
                    <a:lnTo>
                      <a:pt x="80" y="124"/>
                    </a:lnTo>
                    <a:lnTo>
                      <a:pt x="82" y="121"/>
                    </a:lnTo>
                    <a:lnTo>
                      <a:pt x="82" y="121"/>
                    </a:lnTo>
                    <a:lnTo>
                      <a:pt x="83" y="121"/>
                    </a:lnTo>
                    <a:lnTo>
                      <a:pt x="84" y="120"/>
                    </a:lnTo>
                    <a:lnTo>
                      <a:pt x="86" y="119"/>
                    </a:lnTo>
                    <a:lnTo>
                      <a:pt x="88" y="116"/>
                    </a:lnTo>
                    <a:lnTo>
                      <a:pt x="89" y="114"/>
                    </a:lnTo>
                    <a:lnTo>
                      <a:pt x="90" y="112"/>
                    </a:lnTo>
                    <a:lnTo>
                      <a:pt x="91" y="111"/>
                    </a:lnTo>
                    <a:lnTo>
                      <a:pt x="91" y="110"/>
                    </a:lnTo>
                    <a:lnTo>
                      <a:pt x="92" y="111"/>
                    </a:lnTo>
                    <a:lnTo>
                      <a:pt x="94" y="112"/>
                    </a:lnTo>
                    <a:lnTo>
                      <a:pt x="95" y="113"/>
                    </a:lnTo>
                    <a:lnTo>
                      <a:pt x="97" y="115"/>
                    </a:lnTo>
                    <a:lnTo>
                      <a:pt x="98" y="116"/>
                    </a:lnTo>
                    <a:lnTo>
                      <a:pt x="100" y="118"/>
                    </a:lnTo>
                    <a:lnTo>
                      <a:pt x="100" y="119"/>
                    </a:lnTo>
                    <a:lnTo>
                      <a:pt x="99" y="116"/>
                    </a:lnTo>
                    <a:lnTo>
                      <a:pt x="96" y="111"/>
                    </a:lnTo>
                    <a:lnTo>
                      <a:pt x="91" y="104"/>
                    </a:lnTo>
                    <a:lnTo>
                      <a:pt x="86" y="96"/>
                    </a:lnTo>
                    <a:lnTo>
                      <a:pt x="82" y="89"/>
                    </a:lnTo>
                    <a:lnTo>
                      <a:pt x="77" y="84"/>
                    </a:lnTo>
                    <a:lnTo>
                      <a:pt x="76" y="80"/>
                    </a:lnTo>
                    <a:lnTo>
                      <a:pt x="75" y="78"/>
                    </a:lnTo>
                    <a:lnTo>
                      <a:pt x="75" y="78"/>
                    </a:lnTo>
                    <a:lnTo>
                      <a:pt x="74" y="78"/>
                    </a:lnTo>
                    <a:lnTo>
                      <a:pt x="72" y="78"/>
                    </a:lnTo>
                    <a:lnTo>
                      <a:pt x="70" y="78"/>
                    </a:lnTo>
                    <a:lnTo>
                      <a:pt x="67" y="78"/>
                    </a:lnTo>
                    <a:lnTo>
                      <a:pt x="66" y="78"/>
                    </a:lnTo>
                    <a:lnTo>
                      <a:pt x="65" y="79"/>
                    </a:lnTo>
                    <a:lnTo>
                      <a:pt x="64" y="80"/>
                    </a:lnTo>
                    <a:lnTo>
                      <a:pt x="62" y="82"/>
                    </a:lnTo>
                    <a:lnTo>
                      <a:pt x="59" y="85"/>
                    </a:lnTo>
                    <a:lnTo>
                      <a:pt x="57" y="87"/>
                    </a:lnTo>
                    <a:lnTo>
                      <a:pt x="53" y="91"/>
                    </a:lnTo>
                    <a:lnTo>
                      <a:pt x="50" y="95"/>
                    </a:lnTo>
                    <a:lnTo>
                      <a:pt x="47" y="99"/>
                    </a:lnTo>
                    <a:lnTo>
                      <a:pt x="45" y="104"/>
                    </a:lnTo>
                    <a:lnTo>
                      <a:pt x="40" y="110"/>
                    </a:lnTo>
                    <a:lnTo>
                      <a:pt x="36" y="115"/>
                    </a:lnTo>
                    <a:lnTo>
                      <a:pt x="33" y="119"/>
                    </a:lnTo>
                    <a:lnTo>
                      <a:pt x="31" y="121"/>
                    </a:lnTo>
                    <a:lnTo>
                      <a:pt x="31" y="121"/>
                    </a:lnTo>
                    <a:lnTo>
                      <a:pt x="33" y="120"/>
                    </a:lnTo>
                    <a:lnTo>
                      <a:pt x="35" y="118"/>
                    </a:lnTo>
                    <a:lnTo>
                      <a:pt x="38" y="114"/>
                    </a:lnTo>
                    <a:lnTo>
                      <a:pt x="42" y="110"/>
                    </a:lnTo>
                    <a:lnTo>
                      <a:pt x="47" y="107"/>
                    </a:lnTo>
                    <a:lnTo>
                      <a:pt x="49" y="103"/>
                    </a:lnTo>
                    <a:lnTo>
                      <a:pt x="51" y="100"/>
                    </a:lnTo>
                    <a:lnTo>
                      <a:pt x="52" y="99"/>
                    </a:lnTo>
                    <a:lnTo>
                      <a:pt x="52" y="98"/>
                    </a:lnTo>
                    <a:lnTo>
                      <a:pt x="54" y="111"/>
                    </a:lnTo>
                    <a:lnTo>
                      <a:pt x="54" y="112"/>
                    </a:lnTo>
                    <a:lnTo>
                      <a:pt x="53" y="114"/>
                    </a:lnTo>
                    <a:lnTo>
                      <a:pt x="53" y="118"/>
                    </a:lnTo>
                    <a:lnTo>
                      <a:pt x="52" y="121"/>
                    </a:lnTo>
                    <a:lnTo>
                      <a:pt x="50" y="126"/>
                    </a:lnTo>
                    <a:lnTo>
                      <a:pt x="43" y="149"/>
                    </a:lnTo>
                    <a:lnTo>
                      <a:pt x="35" y="174"/>
                    </a:lnTo>
                    <a:lnTo>
                      <a:pt x="25" y="202"/>
                    </a:lnTo>
                    <a:lnTo>
                      <a:pt x="16" y="229"/>
                    </a:lnTo>
                    <a:lnTo>
                      <a:pt x="7" y="255"/>
                    </a:lnTo>
                    <a:lnTo>
                      <a:pt x="0" y="276"/>
                    </a:lnTo>
                    <a:lnTo>
                      <a:pt x="4" y="240"/>
                    </a:lnTo>
                    <a:lnTo>
                      <a:pt x="10" y="202"/>
                    </a:lnTo>
                    <a:lnTo>
                      <a:pt x="18" y="163"/>
                    </a:lnTo>
                    <a:lnTo>
                      <a:pt x="28" y="126"/>
                    </a:lnTo>
                    <a:lnTo>
                      <a:pt x="40" y="92"/>
                    </a:lnTo>
                    <a:lnTo>
                      <a:pt x="43" y="83"/>
                    </a:lnTo>
                    <a:lnTo>
                      <a:pt x="45" y="73"/>
                    </a:lnTo>
                    <a:lnTo>
                      <a:pt x="46" y="66"/>
                    </a:lnTo>
                    <a:lnTo>
                      <a:pt x="47" y="64"/>
                    </a:lnTo>
                    <a:lnTo>
                      <a:pt x="47" y="62"/>
                    </a:lnTo>
                    <a:lnTo>
                      <a:pt x="49" y="56"/>
                    </a:lnTo>
                    <a:lnTo>
                      <a:pt x="51" y="50"/>
                    </a:lnTo>
                    <a:lnTo>
                      <a:pt x="53" y="44"/>
                    </a:lnTo>
                    <a:lnTo>
                      <a:pt x="57" y="40"/>
                    </a:lnTo>
                    <a:lnTo>
                      <a:pt x="58" y="38"/>
                    </a:lnTo>
                    <a:lnTo>
                      <a:pt x="59" y="36"/>
                    </a:lnTo>
                    <a:lnTo>
                      <a:pt x="60" y="36"/>
                    </a:lnTo>
                    <a:lnTo>
                      <a:pt x="59" y="36"/>
                    </a:lnTo>
                    <a:lnTo>
                      <a:pt x="59" y="38"/>
                    </a:lnTo>
                    <a:lnTo>
                      <a:pt x="59" y="40"/>
                    </a:lnTo>
                    <a:lnTo>
                      <a:pt x="59" y="43"/>
                    </a:lnTo>
                    <a:lnTo>
                      <a:pt x="59" y="47"/>
                    </a:lnTo>
                    <a:lnTo>
                      <a:pt x="59" y="50"/>
                    </a:lnTo>
                    <a:lnTo>
                      <a:pt x="59" y="53"/>
                    </a:lnTo>
                    <a:lnTo>
                      <a:pt x="60" y="58"/>
                    </a:lnTo>
                    <a:lnTo>
                      <a:pt x="62" y="64"/>
                    </a:lnTo>
                    <a:lnTo>
                      <a:pt x="64" y="70"/>
                    </a:lnTo>
                    <a:lnTo>
                      <a:pt x="65" y="75"/>
                    </a:lnTo>
                    <a:lnTo>
                      <a:pt x="66" y="77"/>
                    </a:lnTo>
                    <a:lnTo>
                      <a:pt x="67" y="77"/>
                    </a:lnTo>
                    <a:lnTo>
                      <a:pt x="68" y="77"/>
                    </a:lnTo>
                    <a:lnTo>
                      <a:pt x="71" y="77"/>
                    </a:lnTo>
                    <a:lnTo>
                      <a:pt x="74" y="77"/>
                    </a:lnTo>
                    <a:lnTo>
                      <a:pt x="76" y="77"/>
                    </a:lnTo>
                    <a:lnTo>
                      <a:pt x="77" y="76"/>
                    </a:lnTo>
                    <a:lnTo>
                      <a:pt x="77" y="76"/>
                    </a:lnTo>
                    <a:lnTo>
                      <a:pt x="78" y="75"/>
                    </a:lnTo>
                    <a:lnTo>
                      <a:pt x="79" y="75"/>
                    </a:lnTo>
                    <a:lnTo>
                      <a:pt x="82" y="74"/>
                    </a:lnTo>
                    <a:lnTo>
                      <a:pt x="84" y="72"/>
                    </a:lnTo>
                    <a:lnTo>
                      <a:pt x="87" y="70"/>
                    </a:lnTo>
                    <a:lnTo>
                      <a:pt x="90" y="67"/>
                    </a:lnTo>
                    <a:lnTo>
                      <a:pt x="96" y="63"/>
                    </a:lnTo>
                    <a:lnTo>
                      <a:pt x="104" y="58"/>
                    </a:lnTo>
                    <a:lnTo>
                      <a:pt x="116" y="49"/>
                    </a:lnTo>
                    <a:lnTo>
                      <a:pt x="128" y="40"/>
                    </a:lnTo>
                    <a:lnTo>
                      <a:pt x="143" y="30"/>
                    </a:lnTo>
                    <a:lnTo>
                      <a:pt x="156" y="22"/>
                    </a:lnTo>
                    <a:lnTo>
                      <a:pt x="168" y="13"/>
                    </a:lnTo>
                    <a:lnTo>
                      <a:pt x="176" y="6"/>
                    </a:lnTo>
                    <a:lnTo>
                      <a:pt x="183" y="1"/>
                    </a:lnTo>
                    <a:lnTo>
                      <a:pt x="185" y="0"/>
                    </a:lnTo>
                    <a:lnTo>
                      <a:pt x="186" y="0"/>
                    </a:lnTo>
                    <a:lnTo>
                      <a:pt x="18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109728" tIns="54864" rIns="109728" bIns="54864" numCol="1" anchor="t" anchorCtr="0" compatLnSpc="1"/>
              <a:lstStyle/>
              <a:p>
                <a:endParaRPr lang="bg-BG" sz="2160">
                  <a:cs typeface="+mn-ea"/>
                  <a:sym typeface="+mn-lt"/>
                </a:endParaRPr>
              </a:p>
            </p:txBody>
          </p:sp>
        </p:grpSp>
        <p:grpSp>
          <p:nvGrpSpPr>
            <p:cNvPr id="21" name="Group 6"/>
            <p:cNvGrpSpPr/>
            <p:nvPr/>
          </p:nvGrpSpPr>
          <p:grpSpPr>
            <a:xfrm>
              <a:off x="6045200" y="2078038"/>
              <a:ext cx="765175" cy="2452687"/>
              <a:chOff x="6045200" y="2078038"/>
              <a:chExt cx="765175" cy="2452687"/>
            </a:xfrm>
            <a:grpFill/>
          </p:grpSpPr>
          <p:sp>
            <p:nvSpPr>
              <p:cNvPr id="22" name="Freeform 94"/>
              <p:cNvSpPr/>
              <p:nvPr/>
            </p:nvSpPr>
            <p:spPr bwMode="auto">
              <a:xfrm>
                <a:off x="6386513" y="2389188"/>
                <a:ext cx="322263" cy="377825"/>
              </a:xfrm>
              <a:custGeom>
                <a:avLst/>
                <a:gdLst>
                  <a:gd name="T0" fmla="*/ 202 w 203"/>
                  <a:gd name="T1" fmla="*/ 0 h 238"/>
                  <a:gd name="T2" fmla="*/ 203 w 203"/>
                  <a:gd name="T3" fmla="*/ 9 h 238"/>
                  <a:gd name="T4" fmla="*/ 195 w 203"/>
                  <a:gd name="T5" fmla="*/ 12 h 238"/>
                  <a:gd name="T6" fmla="*/ 186 w 203"/>
                  <a:gd name="T7" fmla="*/ 16 h 238"/>
                  <a:gd name="T8" fmla="*/ 179 w 203"/>
                  <a:gd name="T9" fmla="*/ 21 h 238"/>
                  <a:gd name="T10" fmla="*/ 173 w 203"/>
                  <a:gd name="T11" fmla="*/ 24 h 238"/>
                  <a:gd name="T12" fmla="*/ 165 w 203"/>
                  <a:gd name="T13" fmla="*/ 31 h 238"/>
                  <a:gd name="T14" fmla="*/ 154 w 203"/>
                  <a:gd name="T15" fmla="*/ 38 h 238"/>
                  <a:gd name="T16" fmla="*/ 142 w 203"/>
                  <a:gd name="T17" fmla="*/ 47 h 238"/>
                  <a:gd name="T18" fmla="*/ 129 w 203"/>
                  <a:gd name="T19" fmla="*/ 57 h 238"/>
                  <a:gd name="T20" fmla="*/ 117 w 203"/>
                  <a:gd name="T21" fmla="*/ 67 h 238"/>
                  <a:gd name="T22" fmla="*/ 105 w 203"/>
                  <a:gd name="T23" fmla="*/ 75 h 238"/>
                  <a:gd name="T24" fmla="*/ 96 w 203"/>
                  <a:gd name="T25" fmla="*/ 83 h 238"/>
                  <a:gd name="T26" fmla="*/ 88 w 203"/>
                  <a:gd name="T27" fmla="*/ 89 h 238"/>
                  <a:gd name="T28" fmla="*/ 76 w 203"/>
                  <a:gd name="T29" fmla="*/ 101 h 238"/>
                  <a:gd name="T30" fmla="*/ 63 w 203"/>
                  <a:gd name="T31" fmla="*/ 118 h 238"/>
                  <a:gd name="T32" fmla="*/ 50 w 203"/>
                  <a:gd name="T33" fmla="*/ 135 h 238"/>
                  <a:gd name="T34" fmla="*/ 39 w 203"/>
                  <a:gd name="T35" fmla="*/ 156 h 238"/>
                  <a:gd name="T36" fmla="*/ 29 w 203"/>
                  <a:gd name="T37" fmla="*/ 177 h 238"/>
                  <a:gd name="T38" fmla="*/ 24 w 203"/>
                  <a:gd name="T39" fmla="*/ 197 h 238"/>
                  <a:gd name="T40" fmla="*/ 21 w 203"/>
                  <a:gd name="T41" fmla="*/ 218 h 238"/>
                  <a:gd name="T42" fmla="*/ 23 w 203"/>
                  <a:gd name="T43" fmla="*/ 238 h 238"/>
                  <a:gd name="T44" fmla="*/ 18 w 203"/>
                  <a:gd name="T45" fmla="*/ 229 h 238"/>
                  <a:gd name="T46" fmla="*/ 12 w 203"/>
                  <a:gd name="T47" fmla="*/ 218 h 238"/>
                  <a:gd name="T48" fmla="*/ 5 w 203"/>
                  <a:gd name="T49" fmla="*/ 206 h 238"/>
                  <a:gd name="T50" fmla="*/ 1 w 203"/>
                  <a:gd name="T51" fmla="*/ 194 h 238"/>
                  <a:gd name="T52" fmla="*/ 0 w 203"/>
                  <a:gd name="T53" fmla="*/ 185 h 238"/>
                  <a:gd name="T54" fmla="*/ 5 w 203"/>
                  <a:gd name="T55" fmla="*/ 166 h 238"/>
                  <a:gd name="T56" fmla="*/ 16 w 203"/>
                  <a:gd name="T57" fmla="*/ 146 h 238"/>
                  <a:gd name="T58" fmla="*/ 30 w 203"/>
                  <a:gd name="T59" fmla="*/ 128 h 238"/>
                  <a:gd name="T60" fmla="*/ 48 w 203"/>
                  <a:gd name="T61" fmla="*/ 109 h 238"/>
                  <a:gd name="T62" fmla="*/ 65 w 203"/>
                  <a:gd name="T63" fmla="*/ 92 h 238"/>
                  <a:gd name="T64" fmla="*/ 83 w 203"/>
                  <a:gd name="T65" fmla="*/ 76 h 238"/>
                  <a:gd name="T66" fmla="*/ 98 w 203"/>
                  <a:gd name="T67" fmla="*/ 63 h 238"/>
                  <a:gd name="T68" fmla="*/ 99 w 203"/>
                  <a:gd name="T69" fmla="*/ 61 h 238"/>
                  <a:gd name="T70" fmla="*/ 98 w 203"/>
                  <a:gd name="T71" fmla="*/ 59 h 238"/>
                  <a:gd name="T72" fmla="*/ 97 w 203"/>
                  <a:gd name="T73" fmla="*/ 58 h 238"/>
                  <a:gd name="T74" fmla="*/ 95 w 203"/>
                  <a:gd name="T75" fmla="*/ 56 h 238"/>
                  <a:gd name="T76" fmla="*/ 93 w 203"/>
                  <a:gd name="T77" fmla="*/ 53 h 238"/>
                  <a:gd name="T78" fmla="*/ 90 w 203"/>
                  <a:gd name="T79" fmla="*/ 52 h 238"/>
                  <a:gd name="T80" fmla="*/ 89 w 203"/>
                  <a:gd name="T81" fmla="*/ 50 h 238"/>
                  <a:gd name="T82" fmla="*/ 89 w 203"/>
                  <a:gd name="T83" fmla="*/ 48 h 238"/>
                  <a:gd name="T84" fmla="*/ 93 w 203"/>
                  <a:gd name="T85" fmla="*/ 44 h 238"/>
                  <a:gd name="T86" fmla="*/ 96 w 203"/>
                  <a:gd name="T87" fmla="*/ 38 h 238"/>
                  <a:gd name="T88" fmla="*/ 100 w 203"/>
                  <a:gd name="T89" fmla="*/ 33 h 238"/>
                  <a:gd name="T90" fmla="*/ 105 w 203"/>
                  <a:gd name="T91" fmla="*/ 27 h 238"/>
                  <a:gd name="T92" fmla="*/ 106 w 203"/>
                  <a:gd name="T93" fmla="*/ 26 h 238"/>
                  <a:gd name="T94" fmla="*/ 128 w 203"/>
                  <a:gd name="T95" fmla="*/ 21 h 238"/>
                  <a:gd name="T96" fmla="*/ 153 w 203"/>
                  <a:gd name="T97" fmla="*/ 13 h 238"/>
                  <a:gd name="T98" fmla="*/ 177 w 203"/>
                  <a:gd name="T99" fmla="*/ 5 h 238"/>
                  <a:gd name="T100" fmla="*/ 202 w 203"/>
                  <a:gd name="T101" fmla="*/ 0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03" h="238">
                    <a:moveTo>
                      <a:pt x="202" y="0"/>
                    </a:moveTo>
                    <a:lnTo>
                      <a:pt x="203" y="9"/>
                    </a:lnTo>
                    <a:lnTo>
                      <a:pt x="195" y="12"/>
                    </a:lnTo>
                    <a:lnTo>
                      <a:pt x="186" y="16"/>
                    </a:lnTo>
                    <a:lnTo>
                      <a:pt x="179" y="21"/>
                    </a:lnTo>
                    <a:lnTo>
                      <a:pt x="173" y="24"/>
                    </a:lnTo>
                    <a:lnTo>
                      <a:pt x="165" y="31"/>
                    </a:lnTo>
                    <a:lnTo>
                      <a:pt x="154" y="38"/>
                    </a:lnTo>
                    <a:lnTo>
                      <a:pt x="142" y="47"/>
                    </a:lnTo>
                    <a:lnTo>
                      <a:pt x="129" y="57"/>
                    </a:lnTo>
                    <a:lnTo>
                      <a:pt x="117" y="67"/>
                    </a:lnTo>
                    <a:lnTo>
                      <a:pt x="105" y="75"/>
                    </a:lnTo>
                    <a:lnTo>
                      <a:pt x="96" y="83"/>
                    </a:lnTo>
                    <a:lnTo>
                      <a:pt x="88" y="89"/>
                    </a:lnTo>
                    <a:lnTo>
                      <a:pt x="76" y="101"/>
                    </a:lnTo>
                    <a:lnTo>
                      <a:pt x="63" y="118"/>
                    </a:lnTo>
                    <a:lnTo>
                      <a:pt x="50" y="135"/>
                    </a:lnTo>
                    <a:lnTo>
                      <a:pt x="39" y="156"/>
                    </a:lnTo>
                    <a:lnTo>
                      <a:pt x="29" y="177"/>
                    </a:lnTo>
                    <a:lnTo>
                      <a:pt x="24" y="197"/>
                    </a:lnTo>
                    <a:lnTo>
                      <a:pt x="21" y="218"/>
                    </a:lnTo>
                    <a:lnTo>
                      <a:pt x="23" y="238"/>
                    </a:lnTo>
                    <a:lnTo>
                      <a:pt x="18" y="229"/>
                    </a:lnTo>
                    <a:lnTo>
                      <a:pt x="12" y="218"/>
                    </a:lnTo>
                    <a:lnTo>
                      <a:pt x="5" y="206"/>
                    </a:lnTo>
                    <a:lnTo>
                      <a:pt x="1" y="194"/>
                    </a:lnTo>
                    <a:lnTo>
                      <a:pt x="0" y="185"/>
                    </a:lnTo>
                    <a:lnTo>
                      <a:pt x="5" y="166"/>
                    </a:lnTo>
                    <a:lnTo>
                      <a:pt x="16" y="146"/>
                    </a:lnTo>
                    <a:lnTo>
                      <a:pt x="30" y="128"/>
                    </a:lnTo>
                    <a:lnTo>
                      <a:pt x="48" y="109"/>
                    </a:lnTo>
                    <a:lnTo>
                      <a:pt x="65" y="92"/>
                    </a:lnTo>
                    <a:lnTo>
                      <a:pt x="83" y="76"/>
                    </a:lnTo>
                    <a:lnTo>
                      <a:pt x="98" y="63"/>
                    </a:lnTo>
                    <a:lnTo>
                      <a:pt x="99" y="61"/>
                    </a:lnTo>
                    <a:lnTo>
                      <a:pt x="98" y="59"/>
                    </a:lnTo>
                    <a:lnTo>
                      <a:pt x="97" y="58"/>
                    </a:lnTo>
                    <a:lnTo>
                      <a:pt x="95" y="56"/>
                    </a:lnTo>
                    <a:lnTo>
                      <a:pt x="93" y="53"/>
                    </a:lnTo>
                    <a:lnTo>
                      <a:pt x="90" y="52"/>
                    </a:lnTo>
                    <a:lnTo>
                      <a:pt x="89" y="50"/>
                    </a:lnTo>
                    <a:lnTo>
                      <a:pt x="89" y="48"/>
                    </a:lnTo>
                    <a:lnTo>
                      <a:pt x="93" y="44"/>
                    </a:lnTo>
                    <a:lnTo>
                      <a:pt x="96" y="38"/>
                    </a:lnTo>
                    <a:lnTo>
                      <a:pt x="100" y="33"/>
                    </a:lnTo>
                    <a:lnTo>
                      <a:pt x="105" y="27"/>
                    </a:lnTo>
                    <a:lnTo>
                      <a:pt x="106" y="26"/>
                    </a:lnTo>
                    <a:lnTo>
                      <a:pt x="128" y="21"/>
                    </a:lnTo>
                    <a:lnTo>
                      <a:pt x="153" y="13"/>
                    </a:lnTo>
                    <a:lnTo>
                      <a:pt x="177" y="5"/>
                    </a:lnTo>
                    <a:lnTo>
                      <a:pt x="20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109728" tIns="54864" rIns="109728" bIns="54864" numCol="1" anchor="t" anchorCtr="0" compatLnSpc="1"/>
              <a:lstStyle/>
              <a:p>
                <a:endParaRPr lang="bg-BG" sz="2160">
                  <a:cs typeface="+mn-ea"/>
                  <a:sym typeface="+mn-lt"/>
                </a:endParaRPr>
              </a:p>
            </p:txBody>
          </p:sp>
          <p:sp>
            <p:nvSpPr>
              <p:cNvPr id="23" name="Freeform 95"/>
              <p:cNvSpPr/>
              <p:nvPr/>
            </p:nvSpPr>
            <p:spPr bwMode="auto">
              <a:xfrm>
                <a:off x="6045200" y="2403475"/>
                <a:ext cx="742950" cy="2127250"/>
              </a:xfrm>
              <a:custGeom>
                <a:avLst/>
                <a:gdLst>
                  <a:gd name="T0" fmla="*/ 426 w 468"/>
                  <a:gd name="T1" fmla="*/ 19 h 1340"/>
                  <a:gd name="T2" fmla="*/ 455 w 468"/>
                  <a:gd name="T3" fmla="*/ 39 h 1340"/>
                  <a:gd name="T4" fmla="*/ 464 w 468"/>
                  <a:gd name="T5" fmla="*/ 119 h 1340"/>
                  <a:gd name="T6" fmla="*/ 436 w 468"/>
                  <a:gd name="T7" fmla="*/ 183 h 1340"/>
                  <a:gd name="T8" fmla="*/ 433 w 468"/>
                  <a:gd name="T9" fmla="*/ 211 h 1340"/>
                  <a:gd name="T10" fmla="*/ 433 w 468"/>
                  <a:gd name="T11" fmla="*/ 243 h 1340"/>
                  <a:gd name="T12" fmla="*/ 426 w 468"/>
                  <a:gd name="T13" fmla="*/ 294 h 1340"/>
                  <a:gd name="T14" fmla="*/ 417 w 468"/>
                  <a:gd name="T15" fmla="*/ 320 h 1340"/>
                  <a:gd name="T16" fmla="*/ 410 w 468"/>
                  <a:gd name="T17" fmla="*/ 332 h 1340"/>
                  <a:gd name="T18" fmla="*/ 401 w 468"/>
                  <a:gd name="T19" fmla="*/ 347 h 1340"/>
                  <a:gd name="T20" fmla="*/ 395 w 468"/>
                  <a:gd name="T21" fmla="*/ 363 h 1340"/>
                  <a:gd name="T22" fmla="*/ 392 w 468"/>
                  <a:gd name="T23" fmla="*/ 389 h 1340"/>
                  <a:gd name="T24" fmla="*/ 404 w 468"/>
                  <a:gd name="T25" fmla="*/ 440 h 1340"/>
                  <a:gd name="T26" fmla="*/ 416 w 468"/>
                  <a:gd name="T27" fmla="*/ 542 h 1340"/>
                  <a:gd name="T28" fmla="*/ 404 w 468"/>
                  <a:gd name="T29" fmla="*/ 616 h 1340"/>
                  <a:gd name="T30" fmla="*/ 414 w 468"/>
                  <a:gd name="T31" fmla="*/ 733 h 1340"/>
                  <a:gd name="T32" fmla="*/ 421 w 468"/>
                  <a:gd name="T33" fmla="*/ 799 h 1340"/>
                  <a:gd name="T34" fmla="*/ 377 w 468"/>
                  <a:gd name="T35" fmla="*/ 813 h 1340"/>
                  <a:gd name="T36" fmla="*/ 369 w 468"/>
                  <a:gd name="T37" fmla="*/ 852 h 1340"/>
                  <a:gd name="T38" fmla="*/ 381 w 468"/>
                  <a:gd name="T39" fmla="*/ 929 h 1340"/>
                  <a:gd name="T40" fmla="*/ 372 w 468"/>
                  <a:gd name="T41" fmla="*/ 1060 h 1340"/>
                  <a:gd name="T42" fmla="*/ 365 w 468"/>
                  <a:gd name="T43" fmla="*/ 1174 h 1340"/>
                  <a:gd name="T44" fmla="*/ 373 w 468"/>
                  <a:gd name="T45" fmla="*/ 1193 h 1340"/>
                  <a:gd name="T46" fmla="*/ 393 w 468"/>
                  <a:gd name="T47" fmla="*/ 1218 h 1340"/>
                  <a:gd name="T48" fmla="*/ 389 w 468"/>
                  <a:gd name="T49" fmla="*/ 1253 h 1340"/>
                  <a:gd name="T50" fmla="*/ 386 w 468"/>
                  <a:gd name="T51" fmla="*/ 1253 h 1340"/>
                  <a:gd name="T52" fmla="*/ 383 w 468"/>
                  <a:gd name="T53" fmla="*/ 1266 h 1340"/>
                  <a:gd name="T54" fmla="*/ 374 w 468"/>
                  <a:gd name="T55" fmla="*/ 1293 h 1340"/>
                  <a:gd name="T56" fmla="*/ 370 w 468"/>
                  <a:gd name="T57" fmla="*/ 1314 h 1340"/>
                  <a:gd name="T58" fmla="*/ 365 w 468"/>
                  <a:gd name="T59" fmla="*/ 1288 h 1340"/>
                  <a:gd name="T60" fmla="*/ 359 w 468"/>
                  <a:gd name="T61" fmla="*/ 1317 h 1340"/>
                  <a:gd name="T62" fmla="*/ 353 w 468"/>
                  <a:gd name="T63" fmla="*/ 1339 h 1340"/>
                  <a:gd name="T64" fmla="*/ 351 w 468"/>
                  <a:gd name="T65" fmla="*/ 1310 h 1340"/>
                  <a:gd name="T66" fmla="*/ 346 w 468"/>
                  <a:gd name="T67" fmla="*/ 1279 h 1340"/>
                  <a:gd name="T68" fmla="*/ 303 w 468"/>
                  <a:gd name="T69" fmla="*/ 1312 h 1340"/>
                  <a:gd name="T70" fmla="*/ 244 w 468"/>
                  <a:gd name="T71" fmla="*/ 1338 h 1340"/>
                  <a:gd name="T72" fmla="*/ 189 w 468"/>
                  <a:gd name="T73" fmla="*/ 1319 h 1340"/>
                  <a:gd name="T74" fmla="*/ 189 w 468"/>
                  <a:gd name="T75" fmla="*/ 1293 h 1340"/>
                  <a:gd name="T76" fmla="*/ 191 w 468"/>
                  <a:gd name="T77" fmla="*/ 1287 h 1340"/>
                  <a:gd name="T78" fmla="*/ 205 w 468"/>
                  <a:gd name="T79" fmla="*/ 1278 h 1340"/>
                  <a:gd name="T80" fmla="*/ 244 w 468"/>
                  <a:gd name="T81" fmla="*/ 1264 h 1340"/>
                  <a:gd name="T82" fmla="*/ 285 w 468"/>
                  <a:gd name="T83" fmla="*/ 1209 h 1340"/>
                  <a:gd name="T84" fmla="*/ 291 w 468"/>
                  <a:gd name="T85" fmla="*/ 1066 h 1340"/>
                  <a:gd name="T86" fmla="*/ 279 w 468"/>
                  <a:gd name="T87" fmla="*/ 933 h 1340"/>
                  <a:gd name="T88" fmla="*/ 259 w 468"/>
                  <a:gd name="T89" fmla="*/ 858 h 1340"/>
                  <a:gd name="T90" fmla="*/ 251 w 468"/>
                  <a:gd name="T91" fmla="*/ 834 h 1340"/>
                  <a:gd name="T92" fmla="*/ 216 w 468"/>
                  <a:gd name="T93" fmla="*/ 819 h 1340"/>
                  <a:gd name="T94" fmla="*/ 217 w 468"/>
                  <a:gd name="T95" fmla="*/ 782 h 1340"/>
                  <a:gd name="T96" fmla="*/ 226 w 468"/>
                  <a:gd name="T97" fmla="*/ 597 h 1340"/>
                  <a:gd name="T98" fmla="*/ 226 w 468"/>
                  <a:gd name="T99" fmla="*/ 450 h 1340"/>
                  <a:gd name="T100" fmla="*/ 183 w 468"/>
                  <a:gd name="T101" fmla="*/ 439 h 1340"/>
                  <a:gd name="T102" fmla="*/ 170 w 468"/>
                  <a:gd name="T103" fmla="*/ 419 h 1340"/>
                  <a:gd name="T104" fmla="*/ 219 w 468"/>
                  <a:gd name="T105" fmla="*/ 282 h 1340"/>
                  <a:gd name="T106" fmla="*/ 240 w 468"/>
                  <a:gd name="T107" fmla="*/ 275 h 1340"/>
                  <a:gd name="T108" fmla="*/ 214 w 468"/>
                  <a:gd name="T109" fmla="*/ 204 h 1340"/>
                  <a:gd name="T110" fmla="*/ 237 w 468"/>
                  <a:gd name="T111" fmla="*/ 123 h 1340"/>
                  <a:gd name="T112" fmla="*/ 303 w 468"/>
                  <a:gd name="T113" fmla="*/ 63 h 1340"/>
                  <a:gd name="T114" fmla="*/ 235 w 468"/>
                  <a:gd name="T115" fmla="*/ 144 h 1340"/>
                  <a:gd name="T116" fmla="*/ 300 w 468"/>
                  <a:gd name="T117" fmla="*/ 76 h 1340"/>
                  <a:gd name="T118" fmla="*/ 376 w 468"/>
                  <a:gd name="T119" fmla="*/ 23 h 1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68" h="1340">
                    <a:moveTo>
                      <a:pt x="418" y="0"/>
                    </a:moveTo>
                    <a:lnTo>
                      <a:pt x="420" y="15"/>
                    </a:lnTo>
                    <a:lnTo>
                      <a:pt x="420" y="16"/>
                    </a:lnTo>
                    <a:lnTo>
                      <a:pt x="421" y="17"/>
                    </a:lnTo>
                    <a:lnTo>
                      <a:pt x="423" y="18"/>
                    </a:lnTo>
                    <a:lnTo>
                      <a:pt x="426" y="19"/>
                    </a:lnTo>
                    <a:lnTo>
                      <a:pt x="430" y="22"/>
                    </a:lnTo>
                    <a:lnTo>
                      <a:pt x="433" y="23"/>
                    </a:lnTo>
                    <a:lnTo>
                      <a:pt x="435" y="24"/>
                    </a:lnTo>
                    <a:lnTo>
                      <a:pt x="441" y="26"/>
                    </a:lnTo>
                    <a:lnTo>
                      <a:pt x="447" y="31"/>
                    </a:lnTo>
                    <a:lnTo>
                      <a:pt x="455" y="39"/>
                    </a:lnTo>
                    <a:lnTo>
                      <a:pt x="461" y="49"/>
                    </a:lnTo>
                    <a:lnTo>
                      <a:pt x="466" y="63"/>
                    </a:lnTo>
                    <a:lnTo>
                      <a:pt x="468" y="79"/>
                    </a:lnTo>
                    <a:lnTo>
                      <a:pt x="468" y="95"/>
                    </a:lnTo>
                    <a:lnTo>
                      <a:pt x="466" y="109"/>
                    </a:lnTo>
                    <a:lnTo>
                      <a:pt x="464" y="119"/>
                    </a:lnTo>
                    <a:lnTo>
                      <a:pt x="461" y="125"/>
                    </a:lnTo>
                    <a:lnTo>
                      <a:pt x="448" y="145"/>
                    </a:lnTo>
                    <a:lnTo>
                      <a:pt x="445" y="151"/>
                    </a:lnTo>
                    <a:lnTo>
                      <a:pt x="442" y="160"/>
                    </a:lnTo>
                    <a:lnTo>
                      <a:pt x="438" y="171"/>
                    </a:lnTo>
                    <a:lnTo>
                      <a:pt x="436" y="183"/>
                    </a:lnTo>
                    <a:lnTo>
                      <a:pt x="434" y="193"/>
                    </a:lnTo>
                    <a:lnTo>
                      <a:pt x="434" y="198"/>
                    </a:lnTo>
                    <a:lnTo>
                      <a:pt x="434" y="203"/>
                    </a:lnTo>
                    <a:lnTo>
                      <a:pt x="434" y="206"/>
                    </a:lnTo>
                    <a:lnTo>
                      <a:pt x="434" y="208"/>
                    </a:lnTo>
                    <a:lnTo>
                      <a:pt x="433" y="211"/>
                    </a:lnTo>
                    <a:lnTo>
                      <a:pt x="432" y="215"/>
                    </a:lnTo>
                    <a:lnTo>
                      <a:pt x="431" y="219"/>
                    </a:lnTo>
                    <a:lnTo>
                      <a:pt x="431" y="222"/>
                    </a:lnTo>
                    <a:lnTo>
                      <a:pt x="432" y="227"/>
                    </a:lnTo>
                    <a:lnTo>
                      <a:pt x="433" y="234"/>
                    </a:lnTo>
                    <a:lnTo>
                      <a:pt x="433" y="243"/>
                    </a:lnTo>
                    <a:lnTo>
                      <a:pt x="433" y="247"/>
                    </a:lnTo>
                    <a:lnTo>
                      <a:pt x="433" y="252"/>
                    </a:lnTo>
                    <a:lnTo>
                      <a:pt x="431" y="260"/>
                    </a:lnTo>
                    <a:lnTo>
                      <a:pt x="430" y="271"/>
                    </a:lnTo>
                    <a:lnTo>
                      <a:pt x="428" y="283"/>
                    </a:lnTo>
                    <a:lnTo>
                      <a:pt x="426" y="294"/>
                    </a:lnTo>
                    <a:lnTo>
                      <a:pt x="425" y="303"/>
                    </a:lnTo>
                    <a:lnTo>
                      <a:pt x="424" y="306"/>
                    </a:lnTo>
                    <a:lnTo>
                      <a:pt x="422" y="313"/>
                    </a:lnTo>
                    <a:lnTo>
                      <a:pt x="418" y="317"/>
                    </a:lnTo>
                    <a:lnTo>
                      <a:pt x="417" y="318"/>
                    </a:lnTo>
                    <a:lnTo>
                      <a:pt x="417" y="320"/>
                    </a:lnTo>
                    <a:lnTo>
                      <a:pt x="416" y="323"/>
                    </a:lnTo>
                    <a:lnTo>
                      <a:pt x="414" y="325"/>
                    </a:lnTo>
                    <a:lnTo>
                      <a:pt x="413" y="326"/>
                    </a:lnTo>
                    <a:lnTo>
                      <a:pt x="412" y="327"/>
                    </a:lnTo>
                    <a:lnTo>
                      <a:pt x="411" y="329"/>
                    </a:lnTo>
                    <a:lnTo>
                      <a:pt x="410" y="332"/>
                    </a:lnTo>
                    <a:lnTo>
                      <a:pt x="409" y="335"/>
                    </a:lnTo>
                    <a:lnTo>
                      <a:pt x="407" y="336"/>
                    </a:lnTo>
                    <a:lnTo>
                      <a:pt x="405" y="338"/>
                    </a:lnTo>
                    <a:lnTo>
                      <a:pt x="404" y="340"/>
                    </a:lnTo>
                    <a:lnTo>
                      <a:pt x="402" y="344"/>
                    </a:lnTo>
                    <a:lnTo>
                      <a:pt x="401" y="347"/>
                    </a:lnTo>
                    <a:lnTo>
                      <a:pt x="401" y="349"/>
                    </a:lnTo>
                    <a:lnTo>
                      <a:pt x="401" y="351"/>
                    </a:lnTo>
                    <a:lnTo>
                      <a:pt x="400" y="353"/>
                    </a:lnTo>
                    <a:lnTo>
                      <a:pt x="399" y="356"/>
                    </a:lnTo>
                    <a:lnTo>
                      <a:pt x="397" y="360"/>
                    </a:lnTo>
                    <a:lnTo>
                      <a:pt x="395" y="363"/>
                    </a:lnTo>
                    <a:lnTo>
                      <a:pt x="395" y="366"/>
                    </a:lnTo>
                    <a:lnTo>
                      <a:pt x="395" y="368"/>
                    </a:lnTo>
                    <a:lnTo>
                      <a:pt x="396" y="371"/>
                    </a:lnTo>
                    <a:lnTo>
                      <a:pt x="397" y="372"/>
                    </a:lnTo>
                    <a:lnTo>
                      <a:pt x="397" y="372"/>
                    </a:lnTo>
                    <a:lnTo>
                      <a:pt x="392" y="389"/>
                    </a:lnTo>
                    <a:lnTo>
                      <a:pt x="389" y="402"/>
                    </a:lnTo>
                    <a:lnTo>
                      <a:pt x="389" y="412"/>
                    </a:lnTo>
                    <a:lnTo>
                      <a:pt x="392" y="421"/>
                    </a:lnTo>
                    <a:lnTo>
                      <a:pt x="395" y="427"/>
                    </a:lnTo>
                    <a:lnTo>
                      <a:pt x="398" y="434"/>
                    </a:lnTo>
                    <a:lnTo>
                      <a:pt x="404" y="440"/>
                    </a:lnTo>
                    <a:lnTo>
                      <a:pt x="408" y="449"/>
                    </a:lnTo>
                    <a:lnTo>
                      <a:pt x="412" y="461"/>
                    </a:lnTo>
                    <a:lnTo>
                      <a:pt x="417" y="476"/>
                    </a:lnTo>
                    <a:lnTo>
                      <a:pt x="419" y="495"/>
                    </a:lnTo>
                    <a:lnTo>
                      <a:pt x="418" y="521"/>
                    </a:lnTo>
                    <a:lnTo>
                      <a:pt x="416" y="542"/>
                    </a:lnTo>
                    <a:lnTo>
                      <a:pt x="412" y="560"/>
                    </a:lnTo>
                    <a:lnTo>
                      <a:pt x="409" y="576"/>
                    </a:lnTo>
                    <a:lnTo>
                      <a:pt x="406" y="588"/>
                    </a:lnTo>
                    <a:lnTo>
                      <a:pt x="404" y="599"/>
                    </a:lnTo>
                    <a:lnTo>
                      <a:pt x="404" y="607"/>
                    </a:lnTo>
                    <a:lnTo>
                      <a:pt x="404" y="616"/>
                    </a:lnTo>
                    <a:lnTo>
                      <a:pt x="405" y="629"/>
                    </a:lnTo>
                    <a:lnTo>
                      <a:pt x="406" y="646"/>
                    </a:lnTo>
                    <a:lnTo>
                      <a:pt x="408" y="666"/>
                    </a:lnTo>
                    <a:lnTo>
                      <a:pt x="410" y="688"/>
                    </a:lnTo>
                    <a:lnTo>
                      <a:pt x="412" y="711"/>
                    </a:lnTo>
                    <a:lnTo>
                      <a:pt x="414" y="733"/>
                    </a:lnTo>
                    <a:lnTo>
                      <a:pt x="417" y="753"/>
                    </a:lnTo>
                    <a:lnTo>
                      <a:pt x="419" y="772"/>
                    </a:lnTo>
                    <a:lnTo>
                      <a:pt x="420" y="786"/>
                    </a:lnTo>
                    <a:lnTo>
                      <a:pt x="421" y="796"/>
                    </a:lnTo>
                    <a:lnTo>
                      <a:pt x="421" y="799"/>
                    </a:lnTo>
                    <a:lnTo>
                      <a:pt x="421" y="799"/>
                    </a:lnTo>
                    <a:lnTo>
                      <a:pt x="421" y="800"/>
                    </a:lnTo>
                    <a:lnTo>
                      <a:pt x="419" y="802"/>
                    </a:lnTo>
                    <a:lnTo>
                      <a:pt x="412" y="805"/>
                    </a:lnTo>
                    <a:lnTo>
                      <a:pt x="402" y="808"/>
                    </a:lnTo>
                    <a:lnTo>
                      <a:pt x="388" y="811"/>
                    </a:lnTo>
                    <a:lnTo>
                      <a:pt x="377" y="813"/>
                    </a:lnTo>
                    <a:lnTo>
                      <a:pt x="371" y="814"/>
                    </a:lnTo>
                    <a:lnTo>
                      <a:pt x="369" y="814"/>
                    </a:lnTo>
                    <a:lnTo>
                      <a:pt x="369" y="818"/>
                    </a:lnTo>
                    <a:lnTo>
                      <a:pt x="369" y="826"/>
                    </a:lnTo>
                    <a:lnTo>
                      <a:pt x="369" y="838"/>
                    </a:lnTo>
                    <a:lnTo>
                      <a:pt x="369" y="852"/>
                    </a:lnTo>
                    <a:lnTo>
                      <a:pt x="370" y="866"/>
                    </a:lnTo>
                    <a:lnTo>
                      <a:pt x="370" y="877"/>
                    </a:lnTo>
                    <a:lnTo>
                      <a:pt x="371" y="885"/>
                    </a:lnTo>
                    <a:lnTo>
                      <a:pt x="374" y="896"/>
                    </a:lnTo>
                    <a:lnTo>
                      <a:pt x="377" y="910"/>
                    </a:lnTo>
                    <a:lnTo>
                      <a:pt x="381" y="929"/>
                    </a:lnTo>
                    <a:lnTo>
                      <a:pt x="383" y="952"/>
                    </a:lnTo>
                    <a:lnTo>
                      <a:pt x="383" y="974"/>
                    </a:lnTo>
                    <a:lnTo>
                      <a:pt x="381" y="998"/>
                    </a:lnTo>
                    <a:lnTo>
                      <a:pt x="377" y="1021"/>
                    </a:lnTo>
                    <a:lnTo>
                      <a:pt x="374" y="1042"/>
                    </a:lnTo>
                    <a:lnTo>
                      <a:pt x="372" y="1060"/>
                    </a:lnTo>
                    <a:lnTo>
                      <a:pt x="370" y="1077"/>
                    </a:lnTo>
                    <a:lnTo>
                      <a:pt x="368" y="1098"/>
                    </a:lnTo>
                    <a:lnTo>
                      <a:pt x="365" y="1120"/>
                    </a:lnTo>
                    <a:lnTo>
                      <a:pt x="364" y="1139"/>
                    </a:lnTo>
                    <a:lnTo>
                      <a:pt x="364" y="1158"/>
                    </a:lnTo>
                    <a:lnTo>
                      <a:pt x="365" y="1174"/>
                    </a:lnTo>
                    <a:lnTo>
                      <a:pt x="368" y="1185"/>
                    </a:lnTo>
                    <a:lnTo>
                      <a:pt x="369" y="1192"/>
                    </a:lnTo>
                    <a:lnTo>
                      <a:pt x="369" y="1193"/>
                    </a:lnTo>
                    <a:lnTo>
                      <a:pt x="370" y="1193"/>
                    </a:lnTo>
                    <a:lnTo>
                      <a:pt x="372" y="1193"/>
                    </a:lnTo>
                    <a:lnTo>
                      <a:pt x="373" y="1193"/>
                    </a:lnTo>
                    <a:lnTo>
                      <a:pt x="375" y="1195"/>
                    </a:lnTo>
                    <a:lnTo>
                      <a:pt x="377" y="1198"/>
                    </a:lnTo>
                    <a:lnTo>
                      <a:pt x="381" y="1203"/>
                    </a:lnTo>
                    <a:lnTo>
                      <a:pt x="385" y="1207"/>
                    </a:lnTo>
                    <a:lnTo>
                      <a:pt x="389" y="1213"/>
                    </a:lnTo>
                    <a:lnTo>
                      <a:pt x="393" y="1218"/>
                    </a:lnTo>
                    <a:lnTo>
                      <a:pt x="396" y="1225"/>
                    </a:lnTo>
                    <a:lnTo>
                      <a:pt x="396" y="1232"/>
                    </a:lnTo>
                    <a:lnTo>
                      <a:pt x="394" y="1242"/>
                    </a:lnTo>
                    <a:lnTo>
                      <a:pt x="392" y="1246"/>
                    </a:lnTo>
                    <a:lnTo>
                      <a:pt x="390" y="1251"/>
                    </a:lnTo>
                    <a:lnTo>
                      <a:pt x="389" y="1253"/>
                    </a:lnTo>
                    <a:lnTo>
                      <a:pt x="388" y="1254"/>
                    </a:lnTo>
                    <a:lnTo>
                      <a:pt x="387" y="1254"/>
                    </a:lnTo>
                    <a:lnTo>
                      <a:pt x="387" y="1254"/>
                    </a:lnTo>
                    <a:lnTo>
                      <a:pt x="386" y="1254"/>
                    </a:lnTo>
                    <a:lnTo>
                      <a:pt x="386" y="1254"/>
                    </a:lnTo>
                    <a:lnTo>
                      <a:pt x="386" y="1253"/>
                    </a:lnTo>
                    <a:lnTo>
                      <a:pt x="386" y="1254"/>
                    </a:lnTo>
                    <a:lnTo>
                      <a:pt x="386" y="1255"/>
                    </a:lnTo>
                    <a:lnTo>
                      <a:pt x="386" y="1256"/>
                    </a:lnTo>
                    <a:lnTo>
                      <a:pt x="386" y="1258"/>
                    </a:lnTo>
                    <a:lnTo>
                      <a:pt x="385" y="1263"/>
                    </a:lnTo>
                    <a:lnTo>
                      <a:pt x="383" y="1266"/>
                    </a:lnTo>
                    <a:lnTo>
                      <a:pt x="381" y="1269"/>
                    </a:lnTo>
                    <a:lnTo>
                      <a:pt x="378" y="1274"/>
                    </a:lnTo>
                    <a:lnTo>
                      <a:pt x="376" y="1276"/>
                    </a:lnTo>
                    <a:lnTo>
                      <a:pt x="375" y="1279"/>
                    </a:lnTo>
                    <a:lnTo>
                      <a:pt x="374" y="1286"/>
                    </a:lnTo>
                    <a:lnTo>
                      <a:pt x="374" y="1293"/>
                    </a:lnTo>
                    <a:lnTo>
                      <a:pt x="373" y="1303"/>
                    </a:lnTo>
                    <a:lnTo>
                      <a:pt x="373" y="1310"/>
                    </a:lnTo>
                    <a:lnTo>
                      <a:pt x="373" y="1313"/>
                    </a:lnTo>
                    <a:lnTo>
                      <a:pt x="373" y="1313"/>
                    </a:lnTo>
                    <a:lnTo>
                      <a:pt x="371" y="1314"/>
                    </a:lnTo>
                    <a:lnTo>
                      <a:pt x="370" y="1314"/>
                    </a:lnTo>
                    <a:lnTo>
                      <a:pt x="368" y="1314"/>
                    </a:lnTo>
                    <a:lnTo>
                      <a:pt x="367" y="1313"/>
                    </a:lnTo>
                    <a:lnTo>
                      <a:pt x="365" y="1312"/>
                    </a:lnTo>
                    <a:lnTo>
                      <a:pt x="365" y="1288"/>
                    </a:lnTo>
                    <a:lnTo>
                      <a:pt x="365" y="1288"/>
                    </a:lnTo>
                    <a:lnTo>
                      <a:pt x="365" y="1288"/>
                    </a:lnTo>
                    <a:lnTo>
                      <a:pt x="364" y="1289"/>
                    </a:lnTo>
                    <a:lnTo>
                      <a:pt x="363" y="1291"/>
                    </a:lnTo>
                    <a:lnTo>
                      <a:pt x="362" y="1294"/>
                    </a:lnTo>
                    <a:lnTo>
                      <a:pt x="361" y="1299"/>
                    </a:lnTo>
                    <a:lnTo>
                      <a:pt x="359" y="1307"/>
                    </a:lnTo>
                    <a:lnTo>
                      <a:pt x="359" y="1317"/>
                    </a:lnTo>
                    <a:lnTo>
                      <a:pt x="359" y="1328"/>
                    </a:lnTo>
                    <a:lnTo>
                      <a:pt x="359" y="1336"/>
                    </a:lnTo>
                    <a:lnTo>
                      <a:pt x="359" y="1339"/>
                    </a:lnTo>
                    <a:lnTo>
                      <a:pt x="358" y="1339"/>
                    </a:lnTo>
                    <a:lnTo>
                      <a:pt x="356" y="1340"/>
                    </a:lnTo>
                    <a:lnTo>
                      <a:pt x="353" y="1339"/>
                    </a:lnTo>
                    <a:lnTo>
                      <a:pt x="352" y="1339"/>
                    </a:lnTo>
                    <a:lnTo>
                      <a:pt x="351" y="1338"/>
                    </a:lnTo>
                    <a:lnTo>
                      <a:pt x="351" y="1336"/>
                    </a:lnTo>
                    <a:lnTo>
                      <a:pt x="351" y="1328"/>
                    </a:lnTo>
                    <a:lnTo>
                      <a:pt x="351" y="1319"/>
                    </a:lnTo>
                    <a:lnTo>
                      <a:pt x="351" y="1310"/>
                    </a:lnTo>
                    <a:lnTo>
                      <a:pt x="351" y="1301"/>
                    </a:lnTo>
                    <a:lnTo>
                      <a:pt x="351" y="1295"/>
                    </a:lnTo>
                    <a:lnTo>
                      <a:pt x="351" y="1290"/>
                    </a:lnTo>
                    <a:lnTo>
                      <a:pt x="349" y="1286"/>
                    </a:lnTo>
                    <a:lnTo>
                      <a:pt x="348" y="1282"/>
                    </a:lnTo>
                    <a:lnTo>
                      <a:pt x="346" y="1279"/>
                    </a:lnTo>
                    <a:lnTo>
                      <a:pt x="341" y="1279"/>
                    </a:lnTo>
                    <a:lnTo>
                      <a:pt x="335" y="1281"/>
                    </a:lnTo>
                    <a:lnTo>
                      <a:pt x="327" y="1287"/>
                    </a:lnTo>
                    <a:lnTo>
                      <a:pt x="319" y="1294"/>
                    </a:lnTo>
                    <a:lnTo>
                      <a:pt x="311" y="1302"/>
                    </a:lnTo>
                    <a:lnTo>
                      <a:pt x="303" y="1312"/>
                    </a:lnTo>
                    <a:lnTo>
                      <a:pt x="296" y="1322"/>
                    </a:lnTo>
                    <a:lnTo>
                      <a:pt x="290" y="1329"/>
                    </a:lnTo>
                    <a:lnTo>
                      <a:pt x="287" y="1334"/>
                    </a:lnTo>
                    <a:lnTo>
                      <a:pt x="278" y="1337"/>
                    </a:lnTo>
                    <a:lnTo>
                      <a:pt x="264" y="1338"/>
                    </a:lnTo>
                    <a:lnTo>
                      <a:pt x="244" y="1338"/>
                    </a:lnTo>
                    <a:lnTo>
                      <a:pt x="232" y="1337"/>
                    </a:lnTo>
                    <a:lnTo>
                      <a:pt x="220" y="1334"/>
                    </a:lnTo>
                    <a:lnTo>
                      <a:pt x="209" y="1329"/>
                    </a:lnTo>
                    <a:lnTo>
                      <a:pt x="200" y="1326"/>
                    </a:lnTo>
                    <a:lnTo>
                      <a:pt x="192" y="1322"/>
                    </a:lnTo>
                    <a:lnTo>
                      <a:pt x="189" y="1319"/>
                    </a:lnTo>
                    <a:lnTo>
                      <a:pt x="185" y="1314"/>
                    </a:lnTo>
                    <a:lnTo>
                      <a:pt x="184" y="1306"/>
                    </a:lnTo>
                    <a:lnTo>
                      <a:pt x="184" y="1301"/>
                    </a:lnTo>
                    <a:lnTo>
                      <a:pt x="184" y="1298"/>
                    </a:lnTo>
                    <a:lnTo>
                      <a:pt x="187" y="1295"/>
                    </a:lnTo>
                    <a:lnTo>
                      <a:pt x="189" y="1293"/>
                    </a:lnTo>
                    <a:lnTo>
                      <a:pt x="190" y="1291"/>
                    </a:lnTo>
                    <a:lnTo>
                      <a:pt x="191" y="1290"/>
                    </a:lnTo>
                    <a:lnTo>
                      <a:pt x="191" y="1290"/>
                    </a:lnTo>
                    <a:lnTo>
                      <a:pt x="191" y="1290"/>
                    </a:lnTo>
                    <a:lnTo>
                      <a:pt x="191" y="1289"/>
                    </a:lnTo>
                    <a:lnTo>
                      <a:pt x="191" y="1287"/>
                    </a:lnTo>
                    <a:lnTo>
                      <a:pt x="192" y="1284"/>
                    </a:lnTo>
                    <a:lnTo>
                      <a:pt x="192" y="1283"/>
                    </a:lnTo>
                    <a:lnTo>
                      <a:pt x="193" y="1282"/>
                    </a:lnTo>
                    <a:lnTo>
                      <a:pt x="195" y="1281"/>
                    </a:lnTo>
                    <a:lnTo>
                      <a:pt x="197" y="1280"/>
                    </a:lnTo>
                    <a:lnTo>
                      <a:pt x="205" y="1278"/>
                    </a:lnTo>
                    <a:lnTo>
                      <a:pt x="214" y="1276"/>
                    </a:lnTo>
                    <a:lnTo>
                      <a:pt x="221" y="1274"/>
                    </a:lnTo>
                    <a:lnTo>
                      <a:pt x="226" y="1272"/>
                    </a:lnTo>
                    <a:lnTo>
                      <a:pt x="229" y="1270"/>
                    </a:lnTo>
                    <a:lnTo>
                      <a:pt x="235" y="1268"/>
                    </a:lnTo>
                    <a:lnTo>
                      <a:pt x="244" y="1264"/>
                    </a:lnTo>
                    <a:lnTo>
                      <a:pt x="255" y="1257"/>
                    </a:lnTo>
                    <a:lnTo>
                      <a:pt x="264" y="1250"/>
                    </a:lnTo>
                    <a:lnTo>
                      <a:pt x="271" y="1241"/>
                    </a:lnTo>
                    <a:lnTo>
                      <a:pt x="276" y="1232"/>
                    </a:lnTo>
                    <a:lnTo>
                      <a:pt x="280" y="1222"/>
                    </a:lnTo>
                    <a:lnTo>
                      <a:pt x="285" y="1209"/>
                    </a:lnTo>
                    <a:lnTo>
                      <a:pt x="288" y="1191"/>
                    </a:lnTo>
                    <a:lnTo>
                      <a:pt x="291" y="1167"/>
                    </a:lnTo>
                    <a:lnTo>
                      <a:pt x="293" y="1137"/>
                    </a:lnTo>
                    <a:lnTo>
                      <a:pt x="293" y="1117"/>
                    </a:lnTo>
                    <a:lnTo>
                      <a:pt x="293" y="1093"/>
                    </a:lnTo>
                    <a:lnTo>
                      <a:pt x="291" y="1066"/>
                    </a:lnTo>
                    <a:lnTo>
                      <a:pt x="290" y="1038"/>
                    </a:lnTo>
                    <a:lnTo>
                      <a:pt x="288" y="1011"/>
                    </a:lnTo>
                    <a:lnTo>
                      <a:pt x="286" y="986"/>
                    </a:lnTo>
                    <a:lnTo>
                      <a:pt x="283" y="963"/>
                    </a:lnTo>
                    <a:lnTo>
                      <a:pt x="280" y="945"/>
                    </a:lnTo>
                    <a:lnTo>
                      <a:pt x="279" y="933"/>
                    </a:lnTo>
                    <a:lnTo>
                      <a:pt x="275" y="915"/>
                    </a:lnTo>
                    <a:lnTo>
                      <a:pt x="269" y="898"/>
                    </a:lnTo>
                    <a:lnTo>
                      <a:pt x="264" y="885"/>
                    </a:lnTo>
                    <a:lnTo>
                      <a:pt x="262" y="877"/>
                    </a:lnTo>
                    <a:lnTo>
                      <a:pt x="260" y="869"/>
                    </a:lnTo>
                    <a:lnTo>
                      <a:pt x="259" y="858"/>
                    </a:lnTo>
                    <a:lnTo>
                      <a:pt x="257" y="847"/>
                    </a:lnTo>
                    <a:lnTo>
                      <a:pt x="256" y="838"/>
                    </a:lnTo>
                    <a:lnTo>
                      <a:pt x="256" y="835"/>
                    </a:lnTo>
                    <a:lnTo>
                      <a:pt x="256" y="835"/>
                    </a:lnTo>
                    <a:lnTo>
                      <a:pt x="254" y="835"/>
                    </a:lnTo>
                    <a:lnTo>
                      <a:pt x="251" y="834"/>
                    </a:lnTo>
                    <a:lnTo>
                      <a:pt x="247" y="834"/>
                    </a:lnTo>
                    <a:lnTo>
                      <a:pt x="242" y="834"/>
                    </a:lnTo>
                    <a:lnTo>
                      <a:pt x="236" y="832"/>
                    </a:lnTo>
                    <a:lnTo>
                      <a:pt x="228" y="828"/>
                    </a:lnTo>
                    <a:lnTo>
                      <a:pt x="221" y="823"/>
                    </a:lnTo>
                    <a:lnTo>
                      <a:pt x="216" y="819"/>
                    </a:lnTo>
                    <a:lnTo>
                      <a:pt x="213" y="817"/>
                    </a:lnTo>
                    <a:lnTo>
                      <a:pt x="211" y="816"/>
                    </a:lnTo>
                    <a:lnTo>
                      <a:pt x="211" y="812"/>
                    </a:lnTo>
                    <a:lnTo>
                      <a:pt x="212" y="808"/>
                    </a:lnTo>
                    <a:lnTo>
                      <a:pt x="214" y="798"/>
                    </a:lnTo>
                    <a:lnTo>
                      <a:pt x="217" y="782"/>
                    </a:lnTo>
                    <a:lnTo>
                      <a:pt x="219" y="759"/>
                    </a:lnTo>
                    <a:lnTo>
                      <a:pt x="221" y="732"/>
                    </a:lnTo>
                    <a:lnTo>
                      <a:pt x="223" y="701"/>
                    </a:lnTo>
                    <a:lnTo>
                      <a:pt x="224" y="667"/>
                    </a:lnTo>
                    <a:lnTo>
                      <a:pt x="225" y="632"/>
                    </a:lnTo>
                    <a:lnTo>
                      <a:pt x="226" y="597"/>
                    </a:lnTo>
                    <a:lnTo>
                      <a:pt x="226" y="563"/>
                    </a:lnTo>
                    <a:lnTo>
                      <a:pt x="227" y="530"/>
                    </a:lnTo>
                    <a:lnTo>
                      <a:pt x="227" y="499"/>
                    </a:lnTo>
                    <a:lnTo>
                      <a:pt x="228" y="472"/>
                    </a:lnTo>
                    <a:lnTo>
                      <a:pt x="229" y="450"/>
                    </a:lnTo>
                    <a:lnTo>
                      <a:pt x="226" y="450"/>
                    </a:lnTo>
                    <a:lnTo>
                      <a:pt x="219" y="450"/>
                    </a:lnTo>
                    <a:lnTo>
                      <a:pt x="209" y="450"/>
                    </a:lnTo>
                    <a:lnTo>
                      <a:pt x="201" y="449"/>
                    </a:lnTo>
                    <a:lnTo>
                      <a:pt x="195" y="447"/>
                    </a:lnTo>
                    <a:lnTo>
                      <a:pt x="190" y="444"/>
                    </a:lnTo>
                    <a:lnTo>
                      <a:pt x="183" y="439"/>
                    </a:lnTo>
                    <a:lnTo>
                      <a:pt x="178" y="433"/>
                    </a:lnTo>
                    <a:lnTo>
                      <a:pt x="172" y="428"/>
                    </a:lnTo>
                    <a:lnTo>
                      <a:pt x="169" y="425"/>
                    </a:lnTo>
                    <a:lnTo>
                      <a:pt x="169" y="424"/>
                    </a:lnTo>
                    <a:lnTo>
                      <a:pt x="169" y="422"/>
                    </a:lnTo>
                    <a:lnTo>
                      <a:pt x="170" y="419"/>
                    </a:lnTo>
                    <a:lnTo>
                      <a:pt x="7" y="343"/>
                    </a:lnTo>
                    <a:lnTo>
                      <a:pt x="0" y="228"/>
                    </a:lnTo>
                    <a:lnTo>
                      <a:pt x="50" y="266"/>
                    </a:lnTo>
                    <a:lnTo>
                      <a:pt x="83" y="207"/>
                    </a:lnTo>
                    <a:lnTo>
                      <a:pt x="214" y="280"/>
                    </a:lnTo>
                    <a:lnTo>
                      <a:pt x="219" y="282"/>
                    </a:lnTo>
                    <a:lnTo>
                      <a:pt x="227" y="284"/>
                    </a:lnTo>
                    <a:lnTo>
                      <a:pt x="235" y="287"/>
                    </a:lnTo>
                    <a:lnTo>
                      <a:pt x="240" y="289"/>
                    </a:lnTo>
                    <a:lnTo>
                      <a:pt x="242" y="289"/>
                    </a:lnTo>
                    <a:lnTo>
                      <a:pt x="241" y="284"/>
                    </a:lnTo>
                    <a:lnTo>
                      <a:pt x="240" y="275"/>
                    </a:lnTo>
                    <a:lnTo>
                      <a:pt x="238" y="263"/>
                    </a:lnTo>
                    <a:lnTo>
                      <a:pt x="236" y="248"/>
                    </a:lnTo>
                    <a:lnTo>
                      <a:pt x="232" y="235"/>
                    </a:lnTo>
                    <a:lnTo>
                      <a:pt x="228" y="224"/>
                    </a:lnTo>
                    <a:lnTo>
                      <a:pt x="221" y="216"/>
                    </a:lnTo>
                    <a:lnTo>
                      <a:pt x="214" y="204"/>
                    </a:lnTo>
                    <a:lnTo>
                      <a:pt x="209" y="192"/>
                    </a:lnTo>
                    <a:lnTo>
                      <a:pt x="207" y="180"/>
                    </a:lnTo>
                    <a:lnTo>
                      <a:pt x="208" y="168"/>
                    </a:lnTo>
                    <a:lnTo>
                      <a:pt x="214" y="155"/>
                    </a:lnTo>
                    <a:lnTo>
                      <a:pt x="224" y="139"/>
                    </a:lnTo>
                    <a:lnTo>
                      <a:pt x="237" y="123"/>
                    </a:lnTo>
                    <a:lnTo>
                      <a:pt x="253" y="108"/>
                    </a:lnTo>
                    <a:lnTo>
                      <a:pt x="269" y="91"/>
                    </a:lnTo>
                    <a:lnTo>
                      <a:pt x="286" y="77"/>
                    </a:lnTo>
                    <a:lnTo>
                      <a:pt x="301" y="64"/>
                    </a:lnTo>
                    <a:lnTo>
                      <a:pt x="313" y="54"/>
                    </a:lnTo>
                    <a:lnTo>
                      <a:pt x="303" y="63"/>
                    </a:lnTo>
                    <a:lnTo>
                      <a:pt x="291" y="75"/>
                    </a:lnTo>
                    <a:lnTo>
                      <a:pt x="278" y="88"/>
                    </a:lnTo>
                    <a:lnTo>
                      <a:pt x="264" y="103"/>
                    </a:lnTo>
                    <a:lnTo>
                      <a:pt x="252" y="118"/>
                    </a:lnTo>
                    <a:lnTo>
                      <a:pt x="241" y="132"/>
                    </a:lnTo>
                    <a:lnTo>
                      <a:pt x="235" y="144"/>
                    </a:lnTo>
                    <a:lnTo>
                      <a:pt x="247" y="131"/>
                    </a:lnTo>
                    <a:lnTo>
                      <a:pt x="256" y="120"/>
                    </a:lnTo>
                    <a:lnTo>
                      <a:pt x="265" y="110"/>
                    </a:lnTo>
                    <a:lnTo>
                      <a:pt x="275" y="100"/>
                    </a:lnTo>
                    <a:lnTo>
                      <a:pt x="286" y="89"/>
                    </a:lnTo>
                    <a:lnTo>
                      <a:pt x="300" y="76"/>
                    </a:lnTo>
                    <a:lnTo>
                      <a:pt x="309" y="70"/>
                    </a:lnTo>
                    <a:lnTo>
                      <a:pt x="320" y="61"/>
                    </a:lnTo>
                    <a:lnTo>
                      <a:pt x="334" y="51"/>
                    </a:lnTo>
                    <a:lnTo>
                      <a:pt x="349" y="41"/>
                    </a:lnTo>
                    <a:lnTo>
                      <a:pt x="363" y="31"/>
                    </a:lnTo>
                    <a:lnTo>
                      <a:pt x="376" y="23"/>
                    </a:lnTo>
                    <a:lnTo>
                      <a:pt x="387" y="16"/>
                    </a:lnTo>
                    <a:lnTo>
                      <a:pt x="394" y="12"/>
                    </a:lnTo>
                    <a:lnTo>
                      <a:pt x="406" y="5"/>
                    </a:lnTo>
                    <a:lnTo>
                      <a:pt x="41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109728" tIns="54864" rIns="109728" bIns="54864" numCol="1" anchor="t" anchorCtr="0" compatLnSpc="1"/>
              <a:lstStyle/>
              <a:p>
                <a:endParaRPr lang="bg-BG" sz="2160">
                  <a:cs typeface="+mn-ea"/>
                  <a:sym typeface="+mn-lt"/>
                </a:endParaRPr>
              </a:p>
            </p:txBody>
          </p:sp>
          <p:sp>
            <p:nvSpPr>
              <p:cNvPr id="24" name="Freeform 96"/>
              <p:cNvSpPr/>
              <p:nvPr/>
            </p:nvSpPr>
            <p:spPr bwMode="auto">
              <a:xfrm>
                <a:off x="6438900" y="2078038"/>
                <a:ext cx="371475" cy="371475"/>
              </a:xfrm>
              <a:custGeom>
                <a:avLst/>
                <a:gdLst>
                  <a:gd name="T0" fmla="*/ 151 w 234"/>
                  <a:gd name="T1" fmla="*/ 12 h 234"/>
                  <a:gd name="T2" fmla="*/ 183 w 234"/>
                  <a:gd name="T3" fmla="*/ 51 h 234"/>
                  <a:gd name="T4" fmla="*/ 197 w 234"/>
                  <a:gd name="T5" fmla="*/ 85 h 234"/>
                  <a:gd name="T6" fmla="*/ 220 w 234"/>
                  <a:gd name="T7" fmla="*/ 95 h 234"/>
                  <a:gd name="T8" fmla="*/ 228 w 234"/>
                  <a:gd name="T9" fmla="*/ 118 h 234"/>
                  <a:gd name="T10" fmla="*/ 232 w 234"/>
                  <a:gd name="T11" fmla="*/ 137 h 234"/>
                  <a:gd name="T12" fmla="*/ 228 w 234"/>
                  <a:gd name="T13" fmla="*/ 162 h 234"/>
                  <a:gd name="T14" fmla="*/ 195 w 234"/>
                  <a:gd name="T15" fmla="*/ 172 h 234"/>
                  <a:gd name="T16" fmla="*/ 172 w 234"/>
                  <a:gd name="T17" fmla="*/ 165 h 234"/>
                  <a:gd name="T18" fmla="*/ 163 w 234"/>
                  <a:gd name="T19" fmla="*/ 174 h 234"/>
                  <a:gd name="T20" fmla="*/ 160 w 234"/>
                  <a:gd name="T21" fmla="*/ 180 h 234"/>
                  <a:gd name="T22" fmla="*/ 164 w 234"/>
                  <a:gd name="T23" fmla="*/ 197 h 234"/>
                  <a:gd name="T24" fmla="*/ 126 w 234"/>
                  <a:gd name="T25" fmla="*/ 213 h 234"/>
                  <a:gd name="T26" fmla="*/ 96 w 234"/>
                  <a:gd name="T27" fmla="*/ 225 h 234"/>
                  <a:gd name="T28" fmla="*/ 75 w 234"/>
                  <a:gd name="T29" fmla="*/ 234 h 234"/>
                  <a:gd name="T30" fmla="*/ 74 w 234"/>
                  <a:gd name="T31" fmla="*/ 228 h 234"/>
                  <a:gd name="T32" fmla="*/ 72 w 234"/>
                  <a:gd name="T33" fmla="*/ 223 h 234"/>
                  <a:gd name="T34" fmla="*/ 51 w 234"/>
                  <a:gd name="T35" fmla="*/ 225 h 234"/>
                  <a:gd name="T36" fmla="*/ 38 w 234"/>
                  <a:gd name="T37" fmla="*/ 227 h 234"/>
                  <a:gd name="T38" fmla="*/ 31 w 234"/>
                  <a:gd name="T39" fmla="*/ 222 h 234"/>
                  <a:gd name="T40" fmla="*/ 27 w 234"/>
                  <a:gd name="T41" fmla="*/ 213 h 234"/>
                  <a:gd name="T42" fmla="*/ 27 w 234"/>
                  <a:gd name="T43" fmla="*/ 204 h 234"/>
                  <a:gd name="T44" fmla="*/ 24 w 234"/>
                  <a:gd name="T45" fmla="*/ 201 h 234"/>
                  <a:gd name="T46" fmla="*/ 18 w 234"/>
                  <a:gd name="T47" fmla="*/ 199 h 234"/>
                  <a:gd name="T48" fmla="*/ 18 w 234"/>
                  <a:gd name="T49" fmla="*/ 194 h 234"/>
                  <a:gd name="T50" fmla="*/ 20 w 234"/>
                  <a:gd name="T51" fmla="*/ 192 h 234"/>
                  <a:gd name="T52" fmla="*/ 18 w 234"/>
                  <a:gd name="T53" fmla="*/ 192 h 234"/>
                  <a:gd name="T54" fmla="*/ 14 w 234"/>
                  <a:gd name="T55" fmla="*/ 188 h 234"/>
                  <a:gd name="T56" fmla="*/ 15 w 234"/>
                  <a:gd name="T57" fmla="*/ 184 h 234"/>
                  <a:gd name="T58" fmla="*/ 15 w 234"/>
                  <a:gd name="T59" fmla="*/ 177 h 234"/>
                  <a:gd name="T60" fmla="*/ 14 w 234"/>
                  <a:gd name="T61" fmla="*/ 175 h 234"/>
                  <a:gd name="T62" fmla="*/ 7 w 234"/>
                  <a:gd name="T63" fmla="*/ 173 h 234"/>
                  <a:gd name="T64" fmla="*/ 1 w 234"/>
                  <a:gd name="T65" fmla="*/ 169 h 234"/>
                  <a:gd name="T66" fmla="*/ 1 w 234"/>
                  <a:gd name="T67" fmla="*/ 161 h 234"/>
                  <a:gd name="T68" fmla="*/ 7 w 234"/>
                  <a:gd name="T69" fmla="*/ 149 h 234"/>
                  <a:gd name="T70" fmla="*/ 12 w 234"/>
                  <a:gd name="T71" fmla="*/ 124 h 234"/>
                  <a:gd name="T72" fmla="*/ 12 w 234"/>
                  <a:gd name="T73" fmla="*/ 119 h 234"/>
                  <a:gd name="T74" fmla="*/ 11 w 234"/>
                  <a:gd name="T75" fmla="*/ 110 h 234"/>
                  <a:gd name="T76" fmla="*/ 6 w 234"/>
                  <a:gd name="T77" fmla="*/ 90 h 234"/>
                  <a:gd name="T78" fmla="*/ 5 w 234"/>
                  <a:gd name="T79" fmla="*/ 109 h 234"/>
                  <a:gd name="T80" fmla="*/ 2 w 234"/>
                  <a:gd name="T81" fmla="*/ 116 h 234"/>
                  <a:gd name="T82" fmla="*/ 1 w 234"/>
                  <a:gd name="T83" fmla="*/ 83 h 234"/>
                  <a:gd name="T84" fmla="*/ 5 w 234"/>
                  <a:gd name="T85" fmla="*/ 59 h 234"/>
                  <a:gd name="T86" fmla="*/ 54 w 234"/>
                  <a:gd name="T87" fmla="*/ 15 h 234"/>
                  <a:gd name="T88" fmla="*/ 117 w 234"/>
                  <a:gd name="T89" fmla="*/ 0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34" h="234">
                    <a:moveTo>
                      <a:pt x="117" y="0"/>
                    </a:moveTo>
                    <a:lnTo>
                      <a:pt x="136" y="4"/>
                    </a:lnTo>
                    <a:lnTo>
                      <a:pt x="151" y="12"/>
                    </a:lnTo>
                    <a:lnTo>
                      <a:pt x="164" y="22"/>
                    </a:lnTo>
                    <a:lnTo>
                      <a:pt x="175" y="36"/>
                    </a:lnTo>
                    <a:lnTo>
                      <a:pt x="183" y="51"/>
                    </a:lnTo>
                    <a:lnTo>
                      <a:pt x="189" y="67"/>
                    </a:lnTo>
                    <a:lnTo>
                      <a:pt x="193" y="85"/>
                    </a:lnTo>
                    <a:lnTo>
                      <a:pt x="197" y="85"/>
                    </a:lnTo>
                    <a:lnTo>
                      <a:pt x="204" y="86"/>
                    </a:lnTo>
                    <a:lnTo>
                      <a:pt x="212" y="89"/>
                    </a:lnTo>
                    <a:lnTo>
                      <a:pt x="220" y="95"/>
                    </a:lnTo>
                    <a:lnTo>
                      <a:pt x="224" y="101"/>
                    </a:lnTo>
                    <a:lnTo>
                      <a:pt x="226" y="110"/>
                    </a:lnTo>
                    <a:lnTo>
                      <a:pt x="228" y="118"/>
                    </a:lnTo>
                    <a:lnTo>
                      <a:pt x="228" y="122"/>
                    </a:lnTo>
                    <a:lnTo>
                      <a:pt x="230" y="128"/>
                    </a:lnTo>
                    <a:lnTo>
                      <a:pt x="232" y="137"/>
                    </a:lnTo>
                    <a:lnTo>
                      <a:pt x="234" y="146"/>
                    </a:lnTo>
                    <a:lnTo>
                      <a:pt x="233" y="156"/>
                    </a:lnTo>
                    <a:lnTo>
                      <a:pt x="228" y="162"/>
                    </a:lnTo>
                    <a:lnTo>
                      <a:pt x="218" y="168"/>
                    </a:lnTo>
                    <a:lnTo>
                      <a:pt x="207" y="171"/>
                    </a:lnTo>
                    <a:lnTo>
                      <a:pt x="195" y="172"/>
                    </a:lnTo>
                    <a:lnTo>
                      <a:pt x="184" y="169"/>
                    </a:lnTo>
                    <a:lnTo>
                      <a:pt x="175" y="161"/>
                    </a:lnTo>
                    <a:lnTo>
                      <a:pt x="172" y="165"/>
                    </a:lnTo>
                    <a:lnTo>
                      <a:pt x="169" y="169"/>
                    </a:lnTo>
                    <a:lnTo>
                      <a:pt x="165" y="172"/>
                    </a:lnTo>
                    <a:lnTo>
                      <a:pt x="163" y="174"/>
                    </a:lnTo>
                    <a:lnTo>
                      <a:pt x="161" y="175"/>
                    </a:lnTo>
                    <a:lnTo>
                      <a:pt x="161" y="175"/>
                    </a:lnTo>
                    <a:lnTo>
                      <a:pt x="160" y="180"/>
                    </a:lnTo>
                    <a:lnTo>
                      <a:pt x="161" y="187"/>
                    </a:lnTo>
                    <a:lnTo>
                      <a:pt x="162" y="193"/>
                    </a:lnTo>
                    <a:lnTo>
                      <a:pt x="164" y="197"/>
                    </a:lnTo>
                    <a:lnTo>
                      <a:pt x="153" y="201"/>
                    </a:lnTo>
                    <a:lnTo>
                      <a:pt x="140" y="207"/>
                    </a:lnTo>
                    <a:lnTo>
                      <a:pt x="126" y="213"/>
                    </a:lnTo>
                    <a:lnTo>
                      <a:pt x="114" y="218"/>
                    </a:lnTo>
                    <a:lnTo>
                      <a:pt x="105" y="222"/>
                    </a:lnTo>
                    <a:lnTo>
                      <a:pt x="96" y="225"/>
                    </a:lnTo>
                    <a:lnTo>
                      <a:pt x="87" y="230"/>
                    </a:lnTo>
                    <a:lnTo>
                      <a:pt x="80" y="233"/>
                    </a:lnTo>
                    <a:lnTo>
                      <a:pt x="75" y="234"/>
                    </a:lnTo>
                    <a:lnTo>
                      <a:pt x="74" y="234"/>
                    </a:lnTo>
                    <a:lnTo>
                      <a:pt x="75" y="231"/>
                    </a:lnTo>
                    <a:lnTo>
                      <a:pt x="74" y="228"/>
                    </a:lnTo>
                    <a:lnTo>
                      <a:pt x="74" y="225"/>
                    </a:lnTo>
                    <a:lnTo>
                      <a:pt x="73" y="224"/>
                    </a:lnTo>
                    <a:lnTo>
                      <a:pt x="72" y="223"/>
                    </a:lnTo>
                    <a:lnTo>
                      <a:pt x="68" y="223"/>
                    </a:lnTo>
                    <a:lnTo>
                      <a:pt x="61" y="224"/>
                    </a:lnTo>
                    <a:lnTo>
                      <a:pt x="51" y="225"/>
                    </a:lnTo>
                    <a:lnTo>
                      <a:pt x="43" y="225"/>
                    </a:lnTo>
                    <a:lnTo>
                      <a:pt x="38" y="227"/>
                    </a:lnTo>
                    <a:lnTo>
                      <a:pt x="38" y="227"/>
                    </a:lnTo>
                    <a:lnTo>
                      <a:pt x="36" y="225"/>
                    </a:lnTo>
                    <a:lnTo>
                      <a:pt x="33" y="223"/>
                    </a:lnTo>
                    <a:lnTo>
                      <a:pt x="31" y="222"/>
                    </a:lnTo>
                    <a:lnTo>
                      <a:pt x="29" y="219"/>
                    </a:lnTo>
                    <a:lnTo>
                      <a:pt x="28" y="217"/>
                    </a:lnTo>
                    <a:lnTo>
                      <a:pt x="27" y="213"/>
                    </a:lnTo>
                    <a:lnTo>
                      <a:pt x="27" y="210"/>
                    </a:lnTo>
                    <a:lnTo>
                      <a:pt x="27" y="207"/>
                    </a:lnTo>
                    <a:lnTo>
                      <a:pt x="27" y="204"/>
                    </a:lnTo>
                    <a:lnTo>
                      <a:pt x="26" y="203"/>
                    </a:lnTo>
                    <a:lnTo>
                      <a:pt x="25" y="201"/>
                    </a:lnTo>
                    <a:lnTo>
                      <a:pt x="24" y="201"/>
                    </a:lnTo>
                    <a:lnTo>
                      <a:pt x="23" y="201"/>
                    </a:lnTo>
                    <a:lnTo>
                      <a:pt x="20" y="200"/>
                    </a:lnTo>
                    <a:lnTo>
                      <a:pt x="18" y="199"/>
                    </a:lnTo>
                    <a:lnTo>
                      <a:pt x="17" y="197"/>
                    </a:lnTo>
                    <a:lnTo>
                      <a:pt x="17" y="196"/>
                    </a:lnTo>
                    <a:lnTo>
                      <a:pt x="18" y="194"/>
                    </a:lnTo>
                    <a:lnTo>
                      <a:pt x="19" y="193"/>
                    </a:lnTo>
                    <a:lnTo>
                      <a:pt x="20" y="192"/>
                    </a:lnTo>
                    <a:lnTo>
                      <a:pt x="20" y="192"/>
                    </a:lnTo>
                    <a:lnTo>
                      <a:pt x="20" y="192"/>
                    </a:lnTo>
                    <a:lnTo>
                      <a:pt x="19" y="192"/>
                    </a:lnTo>
                    <a:lnTo>
                      <a:pt x="18" y="192"/>
                    </a:lnTo>
                    <a:lnTo>
                      <a:pt x="16" y="191"/>
                    </a:lnTo>
                    <a:lnTo>
                      <a:pt x="14" y="189"/>
                    </a:lnTo>
                    <a:lnTo>
                      <a:pt x="14" y="188"/>
                    </a:lnTo>
                    <a:lnTo>
                      <a:pt x="14" y="187"/>
                    </a:lnTo>
                    <a:lnTo>
                      <a:pt x="14" y="185"/>
                    </a:lnTo>
                    <a:lnTo>
                      <a:pt x="15" y="184"/>
                    </a:lnTo>
                    <a:lnTo>
                      <a:pt x="15" y="182"/>
                    </a:lnTo>
                    <a:lnTo>
                      <a:pt x="15" y="180"/>
                    </a:lnTo>
                    <a:lnTo>
                      <a:pt x="15" y="177"/>
                    </a:lnTo>
                    <a:lnTo>
                      <a:pt x="15" y="176"/>
                    </a:lnTo>
                    <a:lnTo>
                      <a:pt x="15" y="175"/>
                    </a:lnTo>
                    <a:lnTo>
                      <a:pt x="14" y="175"/>
                    </a:lnTo>
                    <a:lnTo>
                      <a:pt x="13" y="175"/>
                    </a:lnTo>
                    <a:lnTo>
                      <a:pt x="9" y="174"/>
                    </a:lnTo>
                    <a:lnTo>
                      <a:pt x="7" y="173"/>
                    </a:lnTo>
                    <a:lnTo>
                      <a:pt x="5" y="172"/>
                    </a:lnTo>
                    <a:lnTo>
                      <a:pt x="3" y="171"/>
                    </a:lnTo>
                    <a:lnTo>
                      <a:pt x="1" y="169"/>
                    </a:lnTo>
                    <a:lnTo>
                      <a:pt x="0" y="165"/>
                    </a:lnTo>
                    <a:lnTo>
                      <a:pt x="0" y="163"/>
                    </a:lnTo>
                    <a:lnTo>
                      <a:pt x="1" y="161"/>
                    </a:lnTo>
                    <a:lnTo>
                      <a:pt x="2" y="158"/>
                    </a:lnTo>
                    <a:lnTo>
                      <a:pt x="5" y="155"/>
                    </a:lnTo>
                    <a:lnTo>
                      <a:pt x="7" y="149"/>
                    </a:lnTo>
                    <a:lnTo>
                      <a:pt x="11" y="139"/>
                    </a:lnTo>
                    <a:lnTo>
                      <a:pt x="12" y="132"/>
                    </a:lnTo>
                    <a:lnTo>
                      <a:pt x="12" y="124"/>
                    </a:lnTo>
                    <a:lnTo>
                      <a:pt x="12" y="123"/>
                    </a:lnTo>
                    <a:lnTo>
                      <a:pt x="12" y="121"/>
                    </a:lnTo>
                    <a:lnTo>
                      <a:pt x="12" y="119"/>
                    </a:lnTo>
                    <a:lnTo>
                      <a:pt x="12" y="115"/>
                    </a:lnTo>
                    <a:lnTo>
                      <a:pt x="11" y="113"/>
                    </a:lnTo>
                    <a:lnTo>
                      <a:pt x="11" y="110"/>
                    </a:lnTo>
                    <a:lnTo>
                      <a:pt x="9" y="103"/>
                    </a:lnTo>
                    <a:lnTo>
                      <a:pt x="7" y="97"/>
                    </a:lnTo>
                    <a:lnTo>
                      <a:pt x="6" y="90"/>
                    </a:lnTo>
                    <a:lnTo>
                      <a:pt x="5" y="88"/>
                    </a:lnTo>
                    <a:lnTo>
                      <a:pt x="5" y="99"/>
                    </a:lnTo>
                    <a:lnTo>
                      <a:pt x="5" y="109"/>
                    </a:lnTo>
                    <a:lnTo>
                      <a:pt x="3" y="119"/>
                    </a:lnTo>
                    <a:lnTo>
                      <a:pt x="0" y="133"/>
                    </a:lnTo>
                    <a:lnTo>
                      <a:pt x="2" y="116"/>
                    </a:lnTo>
                    <a:lnTo>
                      <a:pt x="3" y="103"/>
                    </a:lnTo>
                    <a:lnTo>
                      <a:pt x="2" y="92"/>
                    </a:lnTo>
                    <a:lnTo>
                      <a:pt x="1" y="83"/>
                    </a:lnTo>
                    <a:lnTo>
                      <a:pt x="0" y="75"/>
                    </a:lnTo>
                    <a:lnTo>
                      <a:pt x="1" y="66"/>
                    </a:lnTo>
                    <a:lnTo>
                      <a:pt x="5" y="59"/>
                    </a:lnTo>
                    <a:lnTo>
                      <a:pt x="18" y="41"/>
                    </a:lnTo>
                    <a:lnTo>
                      <a:pt x="35" y="27"/>
                    </a:lnTo>
                    <a:lnTo>
                      <a:pt x="54" y="15"/>
                    </a:lnTo>
                    <a:lnTo>
                      <a:pt x="76" y="6"/>
                    </a:lnTo>
                    <a:lnTo>
                      <a:pt x="98" y="1"/>
                    </a:lnTo>
                    <a:lnTo>
                      <a:pt x="11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109728" tIns="54864" rIns="109728" bIns="54864" numCol="1" anchor="t" anchorCtr="0" compatLnSpc="1"/>
              <a:lstStyle/>
              <a:p>
                <a:endParaRPr lang="bg-BG" sz="2160">
                  <a:cs typeface="+mn-ea"/>
                  <a:sym typeface="+mn-lt"/>
                </a:endParaRPr>
              </a:p>
            </p:txBody>
          </p:sp>
        </p:grpSp>
      </p:grpSp>
      <p:sp>
        <p:nvSpPr>
          <p:cNvPr id="25" name="Freeform 464"/>
          <p:cNvSpPr/>
          <p:nvPr/>
        </p:nvSpPr>
        <p:spPr bwMode="auto">
          <a:xfrm>
            <a:off x="6103118" y="1532445"/>
            <a:ext cx="218424" cy="220092"/>
          </a:xfrm>
          <a:custGeom>
            <a:avLst/>
            <a:gdLst>
              <a:gd name="T0" fmla="*/ 63 w 64"/>
              <a:gd name="T1" fmla="*/ 51 h 64"/>
              <a:gd name="T2" fmla="*/ 63 w 64"/>
              <a:gd name="T3" fmla="*/ 51 h 64"/>
              <a:gd name="T4" fmla="*/ 44 w 64"/>
              <a:gd name="T5" fmla="*/ 32 h 64"/>
              <a:gd name="T6" fmla="*/ 63 w 64"/>
              <a:gd name="T7" fmla="*/ 13 h 64"/>
              <a:gd name="T8" fmla="*/ 64 w 64"/>
              <a:gd name="T9" fmla="*/ 12 h 64"/>
              <a:gd name="T10" fmla="*/ 63 w 64"/>
              <a:gd name="T11" fmla="*/ 10 h 64"/>
              <a:gd name="T12" fmla="*/ 54 w 64"/>
              <a:gd name="T13" fmla="*/ 1 h 64"/>
              <a:gd name="T14" fmla="*/ 52 w 64"/>
              <a:gd name="T15" fmla="*/ 0 h 64"/>
              <a:gd name="T16" fmla="*/ 51 w 64"/>
              <a:gd name="T17" fmla="*/ 1 h 64"/>
              <a:gd name="T18" fmla="*/ 32 w 64"/>
              <a:gd name="T19" fmla="*/ 20 h 64"/>
              <a:gd name="T20" fmla="*/ 13 w 64"/>
              <a:gd name="T21" fmla="*/ 1 h 64"/>
              <a:gd name="T22" fmla="*/ 12 w 64"/>
              <a:gd name="T23" fmla="*/ 0 h 64"/>
              <a:gd name="T24" fmla="*/ 10 w 64"/>
              <a:gd name="T25" fmla="*/ 1 h 64"/>
              <a:gd name="T26" fmla="*/ 1 w 64"/>
              <a:gd name="T27" fmla="*/ 10 h 64"/>
              <a:gd name="T28" fmla="*/ 0 w 64"/>
              <a:gd name="T29" fmla="*/ 12 h 64"/>
              <a:gd name="T30" fmla="*/ 1 w 64"/>
              <a:gd name="T31" fmla="*/ 13 h 64"/>
              <a:gd name="T32" fmla="*/ 20 w 64"/>
              <a:gd name="T33" fmla="*/ 32 h 64"/>
              <a:gd name="T34" fmla="*/ 1 w 64"/>
              <a:gd name="T35" fmla="*/ 51 h 64"/>
              <a:gd name="T36" fmla="*/ 0 w 64"/>
              <a:gd name="T37" fmla="*/ 52 h 64"/>
              <a:gd name="T38" fmla="*/ 1 w 64"/>
              <a:gd name="T39" fmla="*/ 54 h 64"/>
              <a:gd name="T40" fmla="*/ 10 w 64"/>
              <a:gd name="T41" fmla="*/ 63 h 64"/>
              <a:gd name="T42" fmla="*/ 12 w 64"/>
              <a:gd name="T43" fmla="*/ 64 h 64"/>
              <a:gd name="T44" fmla="*/ 13 w 64"/>
              <a:gd name="T45" fmla="*/ 63 h 64"/>
              <a:gd name="T46" fmla="*/ 32 w 64"/>
              <a:gd name="T47" fmla="*/ 44 h 64"/>
              <a:gd name="T48" fmla="*/ 51 w 64"/>
              <a:gd name="T49" fmla="*/ 63 h 64"/>
              <a:gd name="T50" fmla="*/ 52 w 64"/>
              <a:gd name="T51" fmla="*/ 64 h 64"/>
              <a:gd name="T52" fmla="*/ 54 w 64"/>
              <a:gd name="T53" fmla="*/ 63 h 64"/>
              <a:gd name="T54" fmla="*/ 63 w 64"/>
              <a:gd name="T55" fmla="*/ 54 h 64"/>
              <a:gd name="T56" fmla="*/ 64 w 64"/>
              <a:gd name="T57" fmla="*/ 52 h 64"/>
              <a:gd name="T58" fmla="*/ 63 w 64"/>
              <a:gd name="T59" fmla="*/ 51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64" h="64">
                <a:moveTo>
                  <a:pt x="63" y="51"/>
                </a:moveTo>
                <a:cubicBezTo>
                  <a:pt x="63" y="51"/>
                  <a:pt x="63" y="51"/>
                  <a:pt x="63" y="51"/>
                </a:cubicBezTo>
                <a:cubicBezTo>
                  <a:pt x="44" y="32"/>
                  <a:pt x="44" y="32"/>
                  <a:pt x="44" y="32"/>
                </a:cubicBezTo>
                <a:cubicBezTo>
                  <a:pt x="63" y="13"/>
                  <a:pt x="63" y="13"/>
                  <a:pt x="63" y="13"/>
                </a:cubicBezTo>
                <a:cubicBezTo>
                  <a:pt x="64" y="12"/>
                  <a:pt x="64" y="12"/>
                  <a:pt x="64" y="12"/>
                </a:cubicBezTo>
                <a:cubicBezTo>
                  <a:pt x="64" y="11"/>
                  <a:pt x="64" y="10"/>
                  <a:pt x="63" y="10"/>
                </a:cubicBezTo>
                <a:cubicBezTo>
                  <a:pt x="54" y="1"/>
                  <a:pt x="54" y="1"/>
                  <a:pt x="54" y="1"/>
                </a:cubicBezTo>
                <a:cubicBezTo>
                  <a:pt x="54" y="0"/>
                  <a:pt x="53" y="0"/>
                  <a:pt x="52" y="0"/>
                </a:cubicBezTo>
                <a:cubicBezTo>
                  <a:pt x="52" y="0"/>
                  <a:pt x="52" y="0"/>
                  <a:pt x="51" y="1"/>
                </a:cubicBezTo>
                <a:cubicBezTo>
                  <a:pt x="32" y="20"/>
                  <a:pt x="32" y="20"/>
                  <a:pt x="32" y="20"/>
                </a:cubicBezTo>
                <a:cubicBezTo>
                  <a:pt x="13" y="1"/>
                  <a:pt x="13" y="1"/>
                  <a:pt x="13" y="1"/>
                </a:cubicBezTo>
                <a:cubicBezTo>
                  <a:pt x="12" y="0"/>
                  <a:pt x="12" y="0"/>
                  <a:pt x="12" y="0"/>
                </a:cubicBezTo>
                <a:cubicBezTo>
                  <a:pt x="11" y="0"/>
                  <a:pt x="10" y="0"/>
                  <a:pt x="10" y="1"/>
                </a:cubicBezTo>
                <a:cubicBezTo>
                  <a:pt x="1" y="10"/>
                  <a:pt x="1" y="10"/>
                  <a:pt x="1" y="10"/>
                </a:cubicBezTo>
                <a:cubicBezTo>
                  <a:pt x="0" y="10"/>
                  <a:pt x="0" y="11"/>
                  <a:pt x="0" y="12"/>
                </a:cubicBezTo>
                <a:cubicBezTo>
                  <a:pt x="0" y="12"/>
                  <a:pt x="0" y="12"/>
                  <a:pt x="1" y="13"/>
                </a:cubicBezTo>
                <a:cubicBezTo>
                  <a:pt x="20" y="32"/>
                  <a:pt x="20" y="32"/>
                  <a:pt x="20" y="32"/>
                </a:cubicBezTo>
                <a:cubicBezTo>
                  <a:pt x="1" y="51"/>
                  <a:pt x="1" y="51"/>
                  <a:pt x="1" y="51"/>
                </a:cubicBezTo>
                <a:cubicBezTo>
                  <a:pt x="0" y="52"/>
                  <a:pt x="0" y="52"/>
                  <a:pt x="0" y="52"/>
                </a:cubicBezTo>
                <a:cubicBezTo>
                  <a:pt x="0" y="53"/>
                  <a:pt x="0" y="54"/>
                  <a:pt x="1" y="54"/>
                </a:cubicBezTo>
                <a:cubicBezTo>
                  <a:pt x="10" y="63"/>
                  <a:pt x="10" y="63"/>
                  <a:pt x="10" y="63"/>
                </a:cubicBezTo>
                <a:cubicBezTo>
                  <a:pt x="10" y="64"/>
                  <a:pt x="11" y="64"/>
                  <a:pt x="12" y="64"/>
                </a:cubicBezTo>
                <a:cubicBezTo>
                  <a:pt x="12" y="64"/>
                  <a:pt x="12" y="64"/>
                  <a:pt x="13" y="63"/>
                </a:cubicBezTo>
                <a:cubicBezTo>
                  <a:pt x="32" y="44"/>
                  <a:pt x="32" y="44"/>
                  <a:pt x="32" y="44"/>
                </a:cubicBezTo>
                <a:cubicBezTo>
                  <a:pt x="51" y="63"/>
                  <a:pt x="51" y="63"/>
                  <a:pt x="51" y="63"/>
                </a:cubicBezTo>
                <a:cubicBezTo>
                  <a:pt x="52" y="64"/>
                  <a:pt x="52" y="64"/>
                  <a:pt x="52" y="64"/>
                </a:cubicBezTo>
                <a:cubicBezTo>
                  <a:pt x="53" y="64"/>
                  <a:pt x="54" y="64"/>
                  <a:pt x="54" y="63"/>
                </a:cubicBezTo>
                <a:cubicBezTo>
                  <a:pt x="63" y="54"/>
                  <a:pt x="63" y="54"/>
                  <a:pt x="63" y="54"/>
                </a:cubicBezTo>
                <a:cubicBezTo>
                  <a:pt x="64" y="54"/>
                  <a:pt x="64" y="53"/>
                  <a:pt x="64" y="52"/>
                </a:cubicBezTo>
                <a:cubicBezTo>
                  <a:pt x="64" y="52"/>
                  <a:pt x="64" y="52"/>
                  <a:pt x="63" y="51"/>
                </a:cubicBezTo>
              </a:path>
            </a:pathLst>
          </a:custGeom>
          <a:solidFill>
            <a:srgbClr val="9F7F92"/>
          </a:solidFill>
          <a:ln>
            <a:noFill/>
          </a:ln>
        </p:spPr>
        <p:txBody>
          <a:bodyPr vert="horz" wrap="square" lIns="132749" tIns="66374" rIns="132749" bIns="66374" numCol="1" anchor="t" anchorCtr="0" compatLnSpc="1"/>
          <a:lstStyle/>
          <a:p>
            <a:endParaRPr lang="bg-BG" sz="2160">
              <a:cs typeface="+mn-ea"/>
              <a:sym typeface="+mn-lt"/>
            </a:endParaRPr>
          </a:p>
        </p:txBody>
      </p:sp>
      <p:sp>
        <p:nvSpPr>
          <p:cNvPr id="26" name="Rectangle 20"/>
          <p:cNvSpPr>
            <a:spLocks noChangeAspect="1"/>
          </p:cNvSpPr>
          <p:nvPr/>
        </p:nvSpPr>
        <p:spPr>
          <a:xfrm>
            <a:off x="6351593" y="1553750"/>
            <a:ext cx="3414170" cy="2914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560"/>
              </a:lnSpc>
              <a:spcAft>
                <a:spcPts val="1440"/>
              </a:spcAft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单击此处添加您的内容。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7" name="Freeform 5"/>
          <p:cNvSpPr/>
          <p:nvPr/>
        </p:nvSpPr>
        <p:spPr bwMode="auto">
          <a:xfrm>
            <a:off x="6102026" y="1982626"/>
            <a:ext cx="273948" cy="237641"/>
          </a:xfrm>
          <a:custGeom>
            <a:avLst/>
            <a:gdLst>
              <a:gd name="T0" fmla="*/ 516 w 1280"/>
              <a:gd name="T1" fmla="*/ 1106 h 1106"/>
              <a:gd name="T2" fmla="*/ 1280 w 1280"/>
              <a:gd name="T3" fmla="*/ 82 h 1106"/>
              <a:gd name="T4" fmla="*/ 1244 w 1280"/>
              <a:gd name="T5" fmla="*/ 0 h 1106"/>
              <a:gd name="T6" fmla="*/ 463 w 1280"/>
              <a:gd name="T7" fmla="*/ 670 h 1106"/>
              <a:gd name="T8" fmla="*/ 109 w 1280"/>
              <a:gd name="T9" fmla="*/ 458 h 1106"/>
              <a:gd name="T10" fmla="*/ 0 w 1280"/>
              <a:gd name="T11" fmla="*/ 559 h 1106"/>
              <a:gd name="T12" fmla="*/ 516 w 1280"/>
              <a:gd name="T13" fmla="*/ 1106 h 1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80" h="1106">
                <a:moveTo>
                  <a:pt x="516" y="1106"/>
                </a:moveTo>
                <a:cubicBezTo>
                  <a:pt x="805" y="588"/>
                  <a:pt x="1006" y="321"/>
                  <a:pt x="1280" y="82"/>
                </a:cubicBezTo>
                <a:cubicBezTo>
                  <a:pt x="1244" y="0"/>
                  <a:pt x="1244" y="0"/>
                  <a:pt x="1244" y="0"/>
                </a:cubicBezTo>
                <a:cubicBezTo>
                  <a:pt x="912" y="207"/>
                  <a:pt x="733" y="363"/>
                  <a:pt x="463" y="670"/>
                </a:cubicBezTo>
                <a:cubicBezTo>
                  <a:pt x="319" y="567"/>
                  <a:pt x="238" y="520"/>
                  <a:pt x="109" y="458"/>
                </a:cubicBezTo>
                <a:cubicBezTo>
                  <a:pt x="0" y="559"/>
                  <a:pt x="0" y="559"/>
                  <a:pt x="0" y="559"/>
                </a:cubicBezTo>
                <a:cubicBezTo>
                  <a:pt x="219" y="762"/>
                  <a:pt x="338" y="896"/>
                  <a:pt x="516" y="1106"/>
                </a:cubicBezTo>
                <a:close/>
              </a:path>
            </a:pathLst>
          </a:custGeom>
          <a:solidFill>
            <a:srgbClr val="69565B"/>
          </a:solidFill>
          <a:ln>
            <a:noFill/>
          </a:ln>
        </p:spPr>
        <p:txBody>
          <a:bodyPr vert="horz" wrap="square" lIns="109728" tIns="54864" rIns="109728" bIns="54864" numCol="1" anchor="t" anchorCtr="0" compatLnSpc="1"/>
          <a:lstStyle/>
          <a:p>
            <a:endParaRPr lang="bg-BG" sz="2160">
              <a:cs typeface="+mn-ea"/>
              <a:sym typeface="+mn-lt"/>
            </a:endParaRPr>
          </a:p>
        </p:txBody>
      </p:sp>
      <p:sp>
        <p:nvSpPr>
          <p:cNvPr id="28" name="Rectangle 22"/>
          <p:cNvSpPr>
            <a:spLocks noChangeAspect="1"/>
          </p:cNvSpPr>
          <p:nvPr/>
        </p:nvSpPr>
        <p:spPr>
          <a:xfrm>
            <a:off x="6351593" y="1982226"/>
            <a:ext cx="2723823" cy="3007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560"/>
              </a:lnSpc>
              <a:spcAft>
                <a:spcPts val="1440"/>
              </a:spcAft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单击此处添加您的内容。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9" name="Rectangle 23"/>
          <p:cNvSpPr>
            <a:spLocks noChangeAspect="1"/>
          </p:cNvSpPr>
          <p:nvPr/>
        </p:nvSpPr>
        <p:spPr>
          <a:xfrm>
            <a:off x="6351593" y="2405499"/>
            <a:ext cx="2723823" cy="3007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560"/>
              </a:lnSpc>
              <a:spcAft>
                <a:spcPts val="1440"/>
              </a:spcAft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单击此处添加您的内容。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30" name="Freeform 5"/>
          <p:cNvSpPr/>
          <p:nvPr/>
        </p:nvSpPr>
        <p:spPr bwMode="auto">
          <a:xfrm>
            <a:off x="6073986" y="2786295"/>
            <a:ext cx="273948" cy="237641"/>
          </a:xfrm>
          <a:custGeom>
            <a:avLst/>
            <a:gdLst>
              <a:gd name="T0" fmla="*/ 516 w 1280"/>
              <a:gd name="T1" fmla="*/ 1106 h 1106"/>
              <a:gd name="T2" fmla="*/ 1280 w 1280"/>
              <a:gd name="T3" fmla="*/ 82 h 1106"/>
              <a:gd name="T4" fmla="*/ 1244 w 1280"/>
              <a:gd name="T5" fmla="*/ 0 h 1106"/>
              <a:gd name="T6" fmla="*/ 463 w 1280"/>
              <a:gd name="T7" fmla="*/ 670 h 1106"/>
              <a:gd name="T8" fmla="*/ 109 w 1280"/>
              <a:gd name="T9" fmla="*/ 458 h 1106"/>
              <a:gd name="T10" fmla="*/ 0 w 1280"/>
              <a:gd name="T11" fmla="*/ 559 h 1106"/>
              <a:gd name="T12" fmla="*/ 516 w 1280"/>
              <a:gd name="T13" fmla="*/ 1106 h 1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80" h="1106">
                <a:moveTo>
                  <a:pt x="516" y="1106"/>
                </a:moveTo>
                <a:cubicBezTo>
                  <a:pt x="805" y="588"/>
                  <a:pt x="1006" y="321"/>
                  <a:pt x="1280" y="82"/>
                </a:cubicBezTo>
                <a:cubicBezTo>
                  <a:pt x="1244" y="0"/>
                  <a:pt x="1244" y="0"/>
                  <a:pt x="1244" y="0"/>
                </a:cubicBezTo>
                <a:cubicBezTo>
                  <a:pt x="912" y="207"/>
                  <a:pt x="733" y="363"/>
                  <a:pt x="463" y="670"/>
                </a:cubicBezTo>
                <a:cubicBezTo>
                  <a:pt x="319" y="567"/>
                  <a:pt x="238" y="520"/>
                  <a:pt x="109" y="458"/>
                </a:cubicBezTo>
                <a:cubicBezTo>
                  <a:pt x="0" y="559"/>
                  <a:pt x="0" y="559"/>
                  <a:pt x="0" y="559"/>
                </a:cubicBezTo>
                <a:cubicBezTo>
                  <a:pt x="219" y="762"/>
                  <a:pt x="338" y="896"/>
                  <a:pt x="516" y="1106"/>
                </a:cubicBezTo>
                <a:close/>
              </a:path>
            </a:pathLst>
          </a:custGeom>
          <a:solidFill>
            <a:srgbClr val="69565B"/>
          </a:solidFill>
          <a:ln>
            <a:noFill/>
          </a:ln>
        </p:spPr>
        <p:txBody>
          <a:bodyPr vert="horz" wrap="square" lIns="109728" tIns="54864" rIns="109728" bIns="54864" numCol="1" anchor="t" anchorCtr="0" compatLnSpc="1"/>
          <a:lstStyle/>
          <a:p>
            <a:endParaRPr lang="bg-BG" sz="2160">
              <a:cs typeface="+mn-ea"/>
              <a:sym typeface="+mn-lt"/>
            </a:endParaRPr>
          </a:p>
        </p:txBody>
      </p:sp>
      <p:sp>
        <p:nvSpPr>
          <p:cNvPr id="31" name="Freeform 464"/>
          <p:cNvSpPr/>
          <p:nvPr/>
        </p:nvSpPr>
        <p:spPr bwMode="auto">
          <a:xfrm>
            <a:off x="6101748" y="3218343"/>
            <a:ext cx="218424" cy="220092"/>
          </a:xfrm>
          <a:custGeom>
            <a:avLst/>
            <a:gdLst>
              <a:gd name="T0" fmla="*/ 63 w 64"/>
              <a:gd name="T1" fmla="*/ 51 h 64"/>
              <a:gd name="T2" fmla="*/ 63 w 64"/>
              <a:gd name="T3" fmla="*/ 51 h 64"/>
              <a:gd name="T4" fmla="*/ 44 w 64"/>
              <a:gd name="T5" fmla="*/ 32 h 64"/>
              <a:gd name="T6" fmla="*/ 63 w 64"/>
              <a:gd name="T7" fmla="*/ 13 h 64"/>
              <a:gd name="T8" fmla="*/ 64 w 64"/>
              <a:gd name="T9" fmla="*/ 12 h 64"/>
              <a:gd name="T10" fmla="*/ 63 w 64"/>
              <a:gd name="T11" fmla="*/ 10 h 64"/>
              <a:gd name="T12" fmla="*/ 54 w 64"/>
              <a:gd name="T13" fmla="*/ 1 h 64"/>
              <a:gd name="T14" fmla="*/ 52 w 64"/>
              <a:gd name="T15" fmla="*/ 0 h 64"/>
              <a:gd name="T16" fmla="*/ 51 w 64"/>
              <a:gd name="T17" fmla="*/ 1 h 64"/>
              <a:gd name="T18" fmla="*/ 32 w 64"/>
              <a:gd name="T19" fmla="*/ 20 h 64"/>
              <a:gd name="T20" fmla="*/ 13 w 64"/>
              <a:gd name="T21" fmla="*/ 1 h 64"/>
              <a:gd name="T22" fmla="*/ 12 w 64"/>
              <a:gd name="T23" fmla="*/ 0 h 64"/>
              <a:gd name="T24" fmla="*/ 10 w 64"/>
              <a:gd name="T25" fmla="*/ 1 h 64"/>
              <a:gd name="T26" fmla="*/ 1 w 64"/>
              <a:gd name="T27" fmla="*/ 10 h 64"/>
              <a:gd name="T28" fmla="*/ 0 w 64"/>
              <a:gd name="T29" fmla="*/ 12 h 64"/>
              <a:gd name="T30" fmla="*/ 1 w 64"/>
              <a:gd name="T31" fmla="*/ 13 h 64"/>
              <a:gd name="T32" fmla="*/ 20 w 64"/>
              <a:gd name="T33" fmla="*/ 32 h 64"/>
              <a:gd name="T34" fmla="*/ 1 w 64"/>
              <a:gd name="T35" fmla="*/ 51 h 64"/>
              <a:gd name="T36" fmla="*/ 0 w 64"/>
              <a:gd name="T37" fmla="*/ 52 h 64"/>
              <a:gd name="T38" fmla="*/ 1 w 64"/>
              <a:gd name="T39" fmla="*/ 54 h 64"/>
              <a:gd name="T40" fmla="*/ 10 w 64"/>
              <a:gd name="T41" fmla="*/ 63 h 64"/>
              <a:gd name="T42" fmla="*/ 12 w 64"/>
              <a:gd name="T43" fmla="*/ 64 h 64"/>
              <a:gd name="T44" fmla="*/ 13 w 64"/>
              <a:gd name="T45" fmla="*/ 63 h 64"/>
              <a:gd name="T46" fmla="*/ 32 w 64"/>
              <a:gd name="T47" fmla="*/ 44 h 64"/>
              <a:gd name="T48" fmla="*/ 51 w 64"/>
              <a:gd name="T49" fmla="*/ 63 h 64"/>
              <a:gd name="T50" fmla="*/ 52 w 64"/>
              <a:gd name="T51" fmla="*/ 64 h 64"/>
              <a:gd name="T52" fmla="*/ 54 w 64"/>
              <a:gd name="T53" fmla="*/ 63 h 64"/>
              <a:gd name="T54" fmla="*/ 63 w 64"/>
              <a:gd name="T55" fmla="*/ 54 h 64"/>
              <a:gd name="T56" fmla="*/ 64 w 64"/>
              <a:gd name="T57" fmla="*/ 52 h 64"/>
              <a:gd name="T58" fmla="*/ 63 w 64"/>
              <a:gd name="T59" fmla="*/ 51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64" h="64">
                <a:moveTo>
                  <a:pt x="63" y="51"/>
                </a:moveTo>
                <a:cubicBezTo>
                  <a:pt x="63" y="51"/>
                  <a:pt x="63" y="51"/>
                  <a:pt x="63" y="51"/>
                </a:cubicBezTo>
                <a:cubicBezTo>
                  <a:pt x="44" y="32"/>
                  <a:pt x="44" y="32"/>
                  <a:pt x="44" y="32"/>
                </a:cubicBezTo>
                <a:cubicBezTo>
                  <a:pt x="63" y="13"/>
                  <a:pt x="63" y="13"/>
                  <a:pt x="63" y="13"/>
                </a:cubicBezTo>
                <a:cubicBezTo>
                  <a:pt x="64" y="12"/>
                  <a:pt x="64" y="12"/>
                  <a:pt x="64" y="12"/>
                </a:cubicBezTo>
                <a:cubicBezTo>
                  <a:pt x="64" y="11"/>
                  <a:pt x="64" y="10"/>
                  <a:pt x="63" y="10"/>
                </a:cubicBezTo>
                <a:cubicBezTo>
                  <a:pt x="54" y="1"/>
                  <a:pt x="54" y="1"/>
                  <a:pt x="54" y="1"/>
                </a:cubicBezTo>
                <a:cubicBezTo>
                  <a:pt x="54" y="0"/>
                  <a:pt x="53" y="0"/>
                  <a:pt x="52" y="0"/>
                </a:cubicBezTo>
                <a:cubicBezTo>
                  <a:pt x="52" y="0"/>
                  <a:pt x="52" y="0"/>
                  <a:pt x="51" y="1"/>
                </a:cubicBezTo>
                <a:cubicBezTo>
                  <a:pt x="32" y="20"/>
                  <a:pt x="32" y="20"/>
                  <a:pt x="32" y="20"/>
                </a:cubicBezTo>
                <a:cubicBezTo>
                  <a:pt x="13" y="1"/>
                  <a:pt x="13" y="1"/>
                  <a:pt x="13" y="1"/>
                </a:cubicBezTo>
                <a:cubicBezTo>
                  <a:pt x="12" y="0"/>
                  <a:pt x="12" y="0"/>
                  <a:pt x="12" y="0"/>
                </a:cubicBezTo>
                <a:cubicBezTo>
                  <a:pt x="11" y="0"/>
                  <a:pt x="10" y="0"/>
                  <a:pt x="10" y="1"/>
                </a:cubicBezTo>
                <a:cubicBezTo>
                  <a:pt x="1" y="10"/>
                  <a:pt x="1" y="10"/>
                  <a:pt x="1" y="10"/>
                </a:cubicBezTo>
                <a:cubicBezTo>
                  <a:pt x="0" y="10"/>
                  <a:pt x="0" y="11"/>
                  <a:pt x="0" y="12"/>
                </a:cubicBezTo>
                <a:cubicBezTo>
                  <a:pt x="0" y="12"/>
                  <a:pt x="0" y="12"/>
                  <a:pt x="1" y="13"/>
                </a:cubicBezTo>
                <a:cubicBezTo>
                  <a:pt x="20" y="32"/>
                  <a:pt x="20" y="32"/>
                  <a:pt x="20" y="32"/>
                </a:cubicBezTo>
                <a:cubicBezTo>
                  <a:pt x="1" y="51"/>
                  <a:pt x="1" y="51"/>
                  <a:pt x="1" y="51"/>
                </a:cubicBezTo>
                <a:cubicBezTo>
                  <a:pt x="0" y="52"/>
                  <a:pt x="0" y="52"/>
                  <a:pt x="0" y="52"/>
                </a:cubicBezTo>
                <a:cubicBezTo>
                  <a:pt x="0" y="53"/>
                  <a:pt x="0" y="54"/>
                  <a:pt x="1" y="54"/>
                </a:cubicBezTo>
                <a:cubicBezTo>
                  <a:pt x="10" y="63"/>
                  <a:pt x="10" y="63"/>
                  <a:pt x="10" y="63"/>
                </a:cubicBezTo>
                <a:cubicBezTo>
                  <a:pt x="10" y="64"/>
                  <a:pt x="11" y="64"/>
                  <a:pt x="12" y="64"/>
                </a:cubicBezTo>
                <a:cubicBezTo>
                  <a:pt x="12" y="64"/>
                  <a:pt x="12" y="64"/>
                  <a:pt x="13" y="63"/>
                </a:cubicBezTo>
                <a:cubicBezTo>
                  <a:pt x="32" y="44"/>
                  <a:pt x="32" y="44"/>
                  <a:pt x="32" y="44"/>
                </a:cubicBezTo>
                <a:cubicBezTo>
                  <a:pt x="51" y="63"/>
                  <a:pt x="51" y="63"/>
                  <a:pt x="51" y="63"/>
                </a:cubicBezTo>
                <a:cubicBezTo>
                  <a:pt x="52" y="64"/>
                  <a:pt x="52" y="64"/>
                  <a:pt x="52" y="64"/>
                </a:cubicBezTo>
                <a:cubicBezTo>
                  <a:pt x="53" y="64"/>
                  <a:pt x="54" y="64"/>
                  <a:pt x="54" y="63"/>
                </a:cubicBezTo>
                <a:cubicBezTo>
                  <a:pt x="63" y="54"/>
                  <a:pt x="63" y="54"/>
                  <a:pt x="63" y="54"/>
                </a:cubicBezTo>
                <a:cubicBezTo>
                  <a:pt x="64" y="54"/>
                  <a:pt x="64" y="53"/>
                  <a:pt x="64" y="52"/>
                </a:cubicBezTo>
                <a:cubicBezTo>
                  <a:pt x="64" y="52"/>
                  <a:pt x="64" y="52"/>
                  <a:pt x="63" y="51"/>
                </a:cubicBezTo>
              </a:path>
            </a:pathLst>
          </a:custGeom>
          <a:solidFill>
            <a:srgbClr val="9F7F92"/>
          </a:solidFill>
          <a:ln>
            <a:noFill/>
          </a:ln>
        </p:spPr>
        <p:txBody>
          <a:bodyPr vert="horz" wrap="square" lIns="132749" tIns="66374" rIns="132749" bIns="66374" numCol="1" anchor="t" anchorCtr="0" compatLnSpc="1"/>
          <a:lstStyle/>
          <a:p>
            <a:endParaRPr lang="bg-BG" sz="2160">
              <a:cs typeface="+mn-ea"/>
              <a:sym typeface="+mn-lt"/>
            </a:endParaRPr>
          </a:p>
        </p:txBody>
      </p:sp>
      <p:sp>
        <p:nvSpPr>
          <p:cNvPr id="32" name="Rectangle 26"/>
          <p:cNvSpPr>
            <a:spLocks noChangeAspect="1"/>
          </p:cNvSpPr>
          <p:nvPr/>
        </p:nvSpPr>
        <p:spPr>
          <a:xfrm>
            <a:off x="6351593" y="2816374"/>
            <a:ext cx="3224869" cy="3007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560"/>
              </a:lnSpc>
              <a:spcAft>
                <a:spcPts val="1440"/>
              </a:spcAft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单击此处添加您的内容。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33" name="Rectangle 27"/>
          <p:cNvSpPr>
            <a:spLocks noChangeAspect="1"/>
          </p:cNvSpPr>
          <p:nvPr/>
        </p:nvSpPr>
        <p:spPr>
          <a:xfrm>
            <a:off x="6351593" y="3224900"/>
            <a:ext cx="2723823" cy="3007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560"/>
              </a:lnSpc>
              <a:spcAft>
                <a:spcPts val="1440"/>
              </a:spcAft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单击此处添加您的内容。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34" name="Freeform 464"/>
          <p:cNvSpPr/>
          <p:nvPr/>
        </p:nvSpPr>
        <p:spPr bwMode="auto">
          <a:xfrm>
            <a:off x="6103118" y="3649235"/>
            <a:ext cx="218424" cy="220092"/>
          </a:xfrm>
          <a:custGeom>
            <a:avLst/>
            <a:gdLst>
              <a:gd name="T0" fmla="*/ 63 w 64"/>
              <a:gd name="T1" fmla="*/ 51 h 64"/>
              <a:gd name="T2" fmla="*/ 63 w 64"/>
              <a:gd name="T3" fmla="*/ 51 h 64"/>
              <a:gd name="T4" fmla="*/ 44 w 64"/>
              <a:gd name="T5" fmla="*/ 32 h 64"/>
              <a:gd name="T6" fmla="*/ 63 w 64"/>
              <a:gd name="T7" fmla="*/ 13 h 64"/>
              <a:gd name="T8" fmla="*/ 64 w 64"/>
              <a:gd name="T9" fmla="*/ 12 h 64"/>
              <a:gd name="T10" fmla="*/ 63 w 64"/>
              <a:gd name="T11" fmla="*/ 10 h 64"/>
              <a:gd name="T12" fmla="*/ 54 w 64"/>
              <a:gd name="T13" fmla="*/ 1 h 64"/>
              <a:gd name="T14" fmla="*/ 52 w 64"/>
              <a:gd name="T15" fmla="*/ 0 h 64"/>
              <a:gd name="T16" fmla="*/ 51 w 64"/>
              <a:gd name="T17" fmla="*/ 1 h 64"/>
              <a:gd name="T18" fmla="*/ 32 w 64"/>
              <a:gd name="T19" fmla="*/ 20 h 64"/>
              <a:gd name="T20" fmla="*/ 13 w 64"/>
              <a:gd name="T21" fmla="*/ 1 h 64"/>
              <a:gd name="T22" fmla="*/ 12 w 64"/>
              <a:gd name="T23" fmla="*/ 0 h 64"/>
              <a:gd name="T24" fmla="*/ 10 w 64"/>
              <a:gd name="T25" fmla="*/ 1 h 64"/>
              <a:gd name="T26" fmla="*/ 1 w 64"/>
              <a:gd name="T27" fmla="*/ 10 h 64"/>
              <a:gd name="T28" fmla="*/ 0 w 64"/>
              <a:gd name="T29" fmla="*/ 12 h 64"/>
              <a:gd name="T30" fmla="*/ 1 w 64"/>
              <a:gd name="T31" fmla="*/ 13 h 64"/>
              <a:gd name="T32" fmla="*/ 20 w 64"/>
              <a:gd name="T33" fmla="*/ 32 h 64"/>
              <a:gd name="T34" fmla="*/ 1 w 64"/>
              <a:gd name="T35" fmla="*/ 51 h 64"/>
              <a:gd name="T36" fmla="*/ 0 w 64"/>
              <a:gd name="T37" fmla="*/ 52 h 64"/>
              <a:gd name="T38" fmla="*/ 1 w 64"/>
              <a:gd name="T39" fmla="*/ 54 h 64"/>
              <a:gd name="T40" fmla="*/ 10 w 64"/>
              <a:gd name="T41" fmla="*/ 63 h 64"/>
              <a:gd name="T42" fmla="*/ 12 w 64"/>
              <a:gd name="T43" fmla="*/ 64 h 64"/>
              <a:gd name="T44" fmla="*/ 13 w 64"/>
              <a:gd name="T45" fmla="*/ 63 h 64"/>
              <a:gd name="T46" fmla="*/ 32 w 64"/>
              <a:gd name="T47" fmla="*/ 44 h 64"/>
              <a:gd name="T48" fmla="*/ 51 w 64"/>
              <a:gd name="T49" fmla="*/ 63 h 64"/>
              <a:gd name="T50" fmla="*/ 52 w 64"/>
              <a:gd name="T51" fmla="*/ 64 h 64"/>
              <a:gd name="T52" fmla="*/ 54 w 64"/>
              <a:gd name="T53" fmla="*/ 63 h 64"/>
              <a:gd name="T54" fmla="*/ 63 w 64"/>
              <a:gd name="T55" fmla="*/ 54 h 64"/>
              <a:gd name="T56" fmla="*/ 64 w 64"/>
              <a:gd name="T57" fmla="*/ 52 h 64"/>
              <a:gd name="T58" fmla="*/ 63 w 64"/>
              <a:gd name="T59" fmla="*/ 51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64" h="64">
                <a:moveTo>
                  <a:pt x="63" y="51"/>
                </a:moveTo>
                <a:cubicBezTo>
                  <a:pt x="63" y="51"/>
                  <a:pt x="63" y="51"/>
                  <a:pt x="63" y="51"/>
                </a:cubicBezTo>
                <a:cubicBezTo>
                  <a:pt x="44" y="32"/>
                  <a:pt x="44" y="32"/>
                  <a:pt x="44" y="32"/>
                </a:cubicBezTo>
                <a:cubicBezTo>
                  <a:pt x="63" y="13"/>
                  <a:pt x="63" y="13"/>
                  <a:pt x="63" y="13"/>
                </a:cubicBezTo>
                <a:cubicBezTo>
                  <a:pt x="64" y="12"/>
                  <a:pt x="64" y="12"/>
                  <a:pt x="64" y="12"/>
                </a:cubicBezTo>
                <a:cubicBezTo>
                  <a:pt x="64" y="11"/>
                  <a:pt x="64" y="10"/>
                  <a:pt x="63" y="10"/>
                </a:cubicBezTo>
                <a:cubicBezTo>
                  <a:pt x="54" y="1"/>
                  <a:pt x="54" y="1"/>
                  <a:pt x="54" y="1"/>
                </a:cubicBezTo>
                <a:cubicBezTo>
                  <a:pt x="54" y="0"/>
                  <a:pt x="53" y="0"/>
                  <a:pt x="52" y="0"/>
                </a:cubicBezTo>
                <a:cubicBezTo>
                  <a:pt x="52" y="0"/>
                  <a:pt x="52" y="0"/>
                  <a:pt x="51" y="1"/>
                </a:cubicBezTo>
                <a:cubicBezTo>
                  <a:pt x="32" y="20"/>
                  <a:pt x="32" y="20"/>
                  <a:pt x="32" y="20"/>
                </a:cubicBezTo>
                <a:cubicBezTo>
                  <a:pt x="13" y="1"/>
                  <a:pt x="13" y="1"/>
                  <a:pt x="13" y="1"/>
                </a:cubicBezTo>
                <a:cubicBezTo>
                  <a:pt x="12" y="0"/>
                  <a:pt x="12" y="0"/>
                  <a:pt x="12" y="0"/>
                </a:cubicBezTo>
                <a:cubicBezTo>
                  <a:pt x="11" y="0"/>
                  <a:pt x="10" y="0"/>
                  <a:pt x="10" y="1"/>
                </a:cubicBezTo>
                <a:cubicBezTo>
                  <a:pt x="1" y="10"/>
                  <a:pt x="1" y="10"/>
                  <a:pt x="1" y="10"/>
                </a:cubicBezTo>
                <a:cubicBezTo>
                  <a:pt x="0" y="10"/>
                  <a:pt x="0" y="11"/>
                  <a:pt x="0" y="12"/>
                </a:cubicBezTo>
                <a:cubicBezTo>
                  <a:pt x="0" y="12"/>
                  <a:pt x="0" y="12"/>
                  <a:pt x="1" y="13"/>
                </a:cubicBezTo>
                <a:cubicBezTo>
                  <a:pt x="20" y="32"/>
                  <a:pt x="20" y="32"/>
                  <a:pt x="20" y="32"/>
                </a:cubicBezTo>
                <a:cubicBezTo>
                  <a:pt x="1" y="51"/>
                  <a:pt x="1" y="51"/>
                  <a:pt x="1" y="51"/>
                </a:cubicBezTo>
                <a:cubicBezTo>
                  <a:pt x="0" y="52"/>
                  <a:pt x="0" y="52"/>
                  <a:pt x="0" y="52"/>
                </a:cubicBezTo>
                <a:cubicBezTo>
                  <a:pt x="0" y="53"/>
                  <a:pt x="0" y="54"/>
                  <a:pt x="1" y="54"/>
                </a:cubicBezTo>
                <a:cubicBezTo>
                  <a:pt x="10" y="63"/>
                  <a:pt x="10" y="63"/>
                  <a:pt x="10" y="63"/>
                </a:cubicBezTo>
                <a:cubicBezTo>
                  <a:pt x="10" y="64"/>
                  <a:pt x="11" y="64"/>
                  <a:pt x="12" y="64"/>
                </a:cubicBezTo>
                <a:cubicBezTo>
                  <a:pt x="12" y="64"/>
                  <a:pt x="12" y="64"/>
                  <a:pt x="13" y="63"/>
                </a:cubicBezTo>
                <a:cubicBezTo>
                  <a:pt x="32" y="44"/>
                  <a:pt x="32" y="44"/>
                  <a:pt x="32" y="44"/>
                </a:cubicBezTo>
                <a:cubicBezTo>
                  <a:pt x="51" y="63"/>
                  <a:pt x="51" y="63"/>
                  <a:pt x="51" y="63"/>
                </a:cubicBezTo>
                <a:cubicBezTo>
                  <a:pt x="52" y="64"/>
                  <a:pt x="52" y="64"/>
                  <a:pt x="52" y="64"/>
                </a:cubicBezTo>
                <a:cubicBezTo>
                  <a:pt x="53" y="64"/>
                  <a:pt x="54" y="64"/>
                  <a:pt x="54" y="63"/>
                </a:cubicBezTo>
                <a:cubicBezTo>
                  <a:pt x="63" y="54"/>
                  <a:pt x="63" y="54"/>
                  <a:pt x="63" y="54"/>
                </a:cubicBezTo>
                <a:cubicBezTo>
                  <a:pt x="64" y="54"/>
                  <a:pt x="64" y="53"/>
                  <a:pt x="64" y="52"/>
                </a:cubicBezTo>
                <a:cubicBezTo>
                  <a:pt x="64" y="52"/>
                  <a:pt x="64" y="52"/>
                  <a:pt x="63" y="51"/>
                </a:cubicBezTo>
              </a:path>
            </a:pathLst>
          </a:custGeom>
          <a:solidFill>
            <a:srgbClr val="9F7F92"/>
          </a:solidFill>
          <a:ln>
            <a:noFill/>
          </a:ln>
        </p:spPr>
        <p:txBody>
          <a:bodyPr vert="horz" wrap="square" lIns="132749" tIns="66374" rIns="132749" bIns="66374" numCol="1" anchor="t" anchorCtr="0" compatLnSpc="1"/>
          <a:lstStyle/>
          <a:p>
            <a:endParaRPr lang="bg-BG" sz="2160">
              <a:cs typeface="+mn-ea"/>
              <a:sym typeface="+mn-lt"/>
            </a:endParaRPr>
          </a:p>
        </p:txBody>
      </p:sp>
      <p:sp>
        <p:nvSpPr>
          <p:cNvPr id="35" name="Rectangle 29"/>
          <p:cNvSpPr>
            <a:spLocks noChangeAspect="1"/>
          </p:cNvSpPr>
          <p:nvPr/>
        </p:nvSpPr>
        <p:spPr>
          <a:xfrm>
            <a:off x="6351593" y="3626296"/>
            <a:ext cx="3403619" cy="3007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560"/>
              </a:lnSpc>
              <a:spcAft>
                <a:spcPts val="1440"/>
              </a:spcAft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单击此处添加您的内容。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36" name="Freeform 5"/>
          <p:cNvSpPr/>
          <p:nvPr/>
        </p:nvSpPr>
        <p:spPr bwMode="auto">
          <a:xfrm>
            <a:off x="6075356" y="2375419"/>
            <a:ext cx="273948" cy="237641"/>
          </a:xfrm>
          <a:custGeom>
            <a:avLst/>
            <a:gdLst>
              <a:gd name="T0" fmla="*/ 516 w 1280"/>
              <a:gd name="T1" fmla="*/ 1106 h 1106"/>
              <a:gd name="T2" fmla="*/ 1280 w 1280"/>
              <a:gd name="T3" fmla="*/ 82 h 1106"/>
              <a:gd name="T4" fmla="*/ 1244 w 1280"/>
              <a:gd name="T5" fmla="*/ 0 h 1106"/>
              <a:gd name="T6" fmla="*/ 463 w 1280"/>
              <a:gd name="T7" fmla="*/ 670 h 1106"/>
              <a:gd name="T8" fmla="*/ 109 w 1280"/>
              <a:gd name="T9" fmla="*/ 458 h 1106"/>
              <a:gd name="T10" fmla="*/ 0 w 1280"/>
              <a:gd name="T11" fmla="*/ 559 h 1106"/>
              <a:gd name="T12" fmla="*/ 516 w 1280"/>
              <a:gd name="T13" fmla="*/ 1106 h 1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80" h="1106">
                <a:moveTo>
                  <a:pt x="516" y="1106"/>
                </a:moveTo>
                <a:cubicBezTo>
                  <a:pt x="805" y="588"/>
                  <a:pt x="1006" y="321"/>
                  <a:pt x="1280" y="82"/>
                </a:cubicBezTo>
                <a:cubicBezTo>
                  <a:pt x="1244" y="0"/>
                  <a:pt x="1244" y="0"/>
                  <a:pt x="1244" y="0"/>
                </a:cubicBezTo>
                <a:cubicBezTo>
                  <a:pt x="912" y="207"/>
                  <a:pt x="733" y="363"/>
                  <a:pt x="463" y="670"/>
                </a:cubicBezTo>
                <a:cubicBezTo>
                  <a:pt x="319" y="567"/>
                  <a:pt x="238" y="520"/>
                  <a:pt x="109" y="458"/>
                </a:cubicBezTo>
                <a:cubicBezTo>
                  <a:pt x="0" y="559"/>
                  <a:pt x="0" y="559"/>
                  <a:pt x="0" y="559"/>
                </a:cubicBezTo>
                <a:cubicBezTo>
                  <a:pt x="219" y="762"/>
                  <a:pt x="338" y="896"/>
                  <a:pt x="516" y="1106"/>
                </a:cubicBezTo>
                <a:close/>
              </a:path>
            </a:pathLst>
          </a:custGeom>
          <a:solidFill>
            <a:srgbClr val="69565B"/>
          </a:solidFill>
          <a:ln>
            <a:noFill/>
          </a:ln>
        </p:spPr>
        <p:txBody>
          <a:bodyPr vert="horz" wrap="square" lIns="109728" tIns="54864" rIns="109728" bIns="54864" numCol="1" anchor="t" anchorCtr="0" compatLnSpc="1"/>
          <a:lstStyle/>
          <a:p>
            <a:endParaRPr lang="bg-BG" sz="2160">
              <a:cs typeface="+mn-ea"/>
              <a:sym typeface="+mn-lt"/>
            </a:endParaRPr>
          </a:p>
        </p:txBody>
      </p:sp>
      <p:sp>
        <p:nvSpPr>
          <p:cNvPr id="37" name="平行四边形 36"/>
          <p:cNvSpPr/>
          <p:nvPr/>
        </p:nvSpPr>
        <p:spPr>
          <a:xfrm>
            <a:off x="2219137" y="4540249"/>
            <a:ext cx="2686622" cy="360695"/>
          </a:xfrm>
          <a:prstGeom prst="parallelogram">
            <a:avLst>
              <a:gd name="adj" fmla="val 98111"/>
            </a:avLst>
          </a:prstGeom>
          <a:solidFill>
            <a:srgbClr val="9F7F92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添加标题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129790" y="5111750"/>
            <a:ext cx="7636510" cy="4222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</a:pPr>
            <a:r>
              <a:rPr sz="1600" dirty="0" err="1">
                <a:sym typeface="+mn-ea"/>
              </a:rPr>
              <a:t>点击此处更换文本点击此处更换文本点击此处更换文本</a:t>
            </a:r>
            <a:endParaRPr sz="1600" dirty="0">
              <a:sym typeface="+mn-ea"/>
            </a:endParaRPr>
          </a:p>
        </p:txBody>
      </p:sp>
    </p:spTree>
  </p:cSld>
  <p:clrMapOvr>
    <a:masterClrMapping/>
  </p:clrMapOvr>
  <p:transition advClick="0" advTm="0"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00"/>
                            </p:stCondLst>
                            <p:childTnLst>
                              <p:par>
                                <p:cTn id="7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25" grpId="0" animBg="1"/>
      <p:bldP spid="26" grpId="0"/>
      <p:bldP spid="27" grpId="0" animBg="1"/>
      <p:bldP spid="28" grpId="0"/>
      <p:bldP spid="29" grpId="0"/>
      <p:bldP spid="30" grpId="0" animBg="1"/>
      <p:bldP spid="31" grpId="0" animBg="1"/>
      <p:bldP spid="32" grpId="0"/>
      <p:bldP spid="33" grpId="0"/>
      <p:bldP spid="34" grpId="0" animBg="1"/>
      <p:bldP spid="35" grpId="0"/>
      <p:bldP spid="36" grpId="0" animBg="1"/>
      <p:bldP spid="37" grpId="0" bldLvl="0" animBg="1"/>
      <p:bldP spid="3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94005" y="346710"/>
            <a:ext cx="11603990" cy="6163945"/>
          </a:xfrm>
          <a:prstGeom prst="rect">
            <a:avLst/>
          </a:prstGeom>
          <a:noFill/>
          <a:ln w="31750">
            <a:solidFill>
              <a:srgbClr val="4C54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293370" y="344170"/>
            <a:ext cx="1457960" cy="1457960"/>
            <a:chOff x="394" y="480"/>
            <a:chExt cx="2296" cy="2296"/>
          </a:xfrm>
          <a:solidFill>
            <a:srgbClr val="69565B">
              <a:alpha val="74000"/>
            </a:srgbClr>
          </a:solidFill>
        </p:grpSpPr>
        <p:sp>
          <p:nvSpPr>
            <p:cNvPr id="6" name="矩形 5"/>
            <p:cNvSpPr/>
            <p:nvPr/>
          </p:nvSpPr>
          <p:spPr>
            <a:xfrm>
              <a:off x="394" y="481"/>
              <a:ext cx="2296" cy="1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 rot="16200000">
              <a:off x="-678" y="1552"/>
              <a:ext cx="2296" cy="1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 flipH="1">
            <a:off x="10541000" y="344170"/>
            <a:ext cx="1457960" cy="1457960"/>
            <a:chOff x="394" y="480"/>
            <a:chExt cx="2296" cy="2296"/>
          </a:xfrm>
          <a:solidFill>
            <a:srgbClr val="69565B">
              <a:alpha val="74000"/>
            </a:srgbClr>
          </a:solidFill>
        </p:grpSpPr>
        <p:sp>
          <p:nvSpPr>
            <p:cNvPr id="10" name="矩形 9"/>
            <p:cNvSpPr/>
            <p:nvPr/>
          </p:nvSpPr>
          <p:spPr>
            <a:xfrm>
              <a:off x="394" y="481"/>
              <a:ext cx="2296" cy="1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 rot="16200000">
              <a:off x="-678" y="1552"/>
              <a:ext cx="2296" cy="1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 flipV="1">
            <a:off x="294005" y="5150485"/>
            <a:ext cx="1457960" cy="1457960"/>
            <a:chOff x="394" y="480"/>
            <a:chExt cx="2296" cy="2296"/>
          </a:xfrm>
          <a:solidFill>
            <a:srgbClr val="69565B">
              <a:alpha val="74000"/>
            </a:srgbClr>
          </a:solidFill>
        </p:grpSpPr>
        <p:sp>
          <p:nvSpPr>
            <p:cNvPr id="13" name="矩形 12"/>
            <p:cNvSpPr/>
            <p:nvPr/>
          </p:nvSpPr>
          <p:spPr>
            <a:xfrm>
              <a:off x="394" y="481"/>
              <a:ext cx="2296" cy="1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 rot="16200000">
              <a:off x="-678" y="1552"/>
              <a:ext cx="2296" cy="1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 flipH="1" flipV="1">
            <a:off x="10497820" y="5111750"/>
            <a:ext cx="1457960" cy="1457960"/>
            <a:chOff x="394" y="480"/>
            <a:chExt cx="2296" cy="2296"/>
          </a:xfrm>
          <a:solidFill>
            <a:srgbClr val="69565B">
              <a:alpha val="74000"/>
            </a:srgbClr>
          </a:solidFill>
        </p:grpSpPr>
        <p:sp>
          <p:nvSpPr>
            <p:cNvPr id="16" name="矩形 15"/>
            <p:cNvSpPr/>
            <p:nvPr/>
          </p:nvSpPr>
          <p:spPr>
            <a:xfrm>
              <a:off x="394" y="481"/>
              <a:ext cx="2296" cy="1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 rot="16200000">
              <a:off x="-678" y="1552"/>
              <a:ext cx="2296" cy="1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5780405" y="34290"/>
            <a:ext cx="1831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tx1">
                    <a:lumMod val="65000"/>
                    <a:lumOff val="35000"/>
                  </a:schemeClr>
                </a:solidFill>
              </a:rPr>
              <a:t>PART.4</a:t>
            </a:r>
            <a:endParaRPr lang="en-US" altLang="zh-CN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3963670" y="1306195"/>
            <a:ext cx="4022229" cy="3625913"/>
            <a:chOff x="1278" y="1939"/>
            <a:chExt cx="5195" cy="5197"/>
          </a:xfrm>
        </p:grpSpPr>
        <p:sp>
          <p:nvSpPr>
            <p:cNvPr id="2" name="Quad Arrow 40"/>
            <p:cNvSpPr/>
            <p:nvPr/>
          </p:nvSpPr>
          <p:spPr>
            <a:xfrm>
              <a:off x="1278" y="1939"/>
              <a:ext cx="5195" cy="5197"/>
            </a:xfrm>
            <a:prstGeom prst="quadArrow">
              <a:avLst>
                <a:gd name="adj1" fmla="val 2000"/>
                <a:gd name="adj2" fmla="val 4000"/>
                <a:gd name="adj3" fmla="val 5000"/>
              </a:avLst>
            </a:prstGeom>
            <a:solidFill>
              <a:schemeClr val="bg1">
                <a:lumMod val="75000"/>
              </a:schemeClr>
            </a:solid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91422" tIns="45711" rIns="91422" bIns="45711"/>
            <a:lstStyle/>
            <a:p>
              <a:endParaRPr lang="zh-CN" altLang="en-US" sz="128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3" name="Freeform 41"/>
            <p:cNvSpPr/>
            <p:nvPr/>
          </p:nvSpPr>
          <p:spPr>
            <a:xfrm>
              <a:off x="1628" y="2277"/>
              <a:ext cx="2078" cy="2079"/>
            </a:xfrm>
            <a:custGeom>
              <a:avLst/>
              <a:gdLst>
                <a:gd name="connsiteX0" fmla="*/ 0 w 1457998"/>
                <a:gd name="connsiteY0" fmla="*/ 243005 h 1457998"/>
                <a:gd name="connsiteX1" fmla="*/ 71175 w 1457998"/>
                <a:gd name="connsiteY1" fmla="*/ 71175 h 1457998"/>
                <a:gd name="connsiteX2" fmla="*/ 243006 w 1457998"/>
                <a:gd name="connsiteY2" fmla="*/ 1 h 1457998"/>
                <a:gd name="connsiteX3" fmla="*/ 1214993 w 1457998"/>
                <a:gd name="connsiteY3" fmla="*/ 0 h 1457998"/>
                <a:gd name="connsiteX4" fmla="*/ 1386823 w 1457998"/>
                <a:gd name="connsiteY4" fmla="*/ 71175 h 1457998"/>
                <a:gd name="connsiteX5" fmla="*/ 1457997 w 1457998"/>
                <a:gd name="connsiteY5" fmla="*/ 243006 h 1457998"/>
                <a:gd name="connsiteX6" fmla="*/ 1457998 w 1457998"/>
                <a:gd name="connsiteY6" fmla="*/ 1214993 h 1457998"/>
                <a:gd name="connsiteX7" fmla="*/ 1386823 w 1457998"/>
                <a:gd name="connsiteY7" fmla="*/ 1386824 h 1457998"/>
                <a:gd name="connsiteX8" fmla="*/ 1214992 w 1457998"/>
                <a:gd name="connsiteY8" fmla="*/ 1457998 h 1457998"/>
                <a:gd name="connsiteX9" fmla="*/ 243005 w 1457998"/>
                <a:gd name="connsiteY9" fmla="*/ 1457998 h 1457998"/>
                <a:gd name="connsiteX10" fmla="*/ 71175 w 1457998"/>
                <a:gd name="connsiteY10" fmla="*/ 1386823 h 1457998"/>
                <a:gd name="connsiteX11" fmla="*/ 1 w 1457998"/>
                <a:gd name="connsiteY11" fmla="*/ 1214992 h 1457998"/>
                <a:gd name="connsiteX12" fmla="*/ 0 w 1457998"/>
                <a:gd name="connsiteY12" fmla="*/ 243005 h 145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57998" h="1457998">
                  <a:moveTo>
                    <a:pt x="0" y="243005"/>
                  </a:moveTo>
                  <a:cubicBezTo>
                    <a:pt x="0" y="178556"/>
                    <a:pt x="25602" y="116747"/>
                    <a:pt x="71175" y="71175"/>
                  </a:cubicBezTo>
                  <a:cubicBezTo>
                    <a:pt x="116747" y="25603"/>
                    <a:pt x="178557" y="1"/>
                    <a:pt x="243006" y="1"/>
                  </a:cubicBezTo>
                  <a:lnTo>
                    <a:pt x="1214993" y="0"/>
                  </a:lnTo>
                  <a:cubicBezTo>
                    <a:pt x="1279442" y="0"/>
                    <a:pt x="1341251" y="25602"/>
                    <a:pt x="1386823" y="71175"/>
                  </a:cubicBezTo>
                  <a:cubicBezTo>
                    <a:pt x="1432395" y="116747"/>
                    <a:pt x="1457997" y="178557"/>
                    <a:pt x="1457997" y="243006"/>
                  </a:cubicBezTo>
                  <a:cubicBezTo>
                    <a:pt x="1457997" y="567002"/>
                    <a:pt x="1457998" y="890997"/>
                    <a:pt x="1457998" y="1214993"/>
                  </a:cubicBezTo>
                  <a:cubicBezTo>
                    <a:pt x="1457998" y="1279442"/>
                    <a:pt x="1432396" y="1341251"/>
                    <a:pt x="1386823" y="1386824"/>
                  </a:cubicBezTo>
                  <a:cubicBezTo>
                    <a:pt x="1341251" y="1432396"/>
                    <a:pt x="1279441" y="1457999"/>
                    <a:pt x="1214992" y="1457998"/>
                  </a:cubicBezTo>
                  <a:lnTo>
                    <a:pt x="243005" y="1457998"/>
                  </a:lnTo>
                  <a:cubicBezTo>
                    <a:pt x="178556" y="1457998"/>
                    <a:pt x="116747" y="1432396"/>
                    <a:pt x="71175" y="1386823"/>
                  </a:cubicBezTo>
                  <a:cubicBezTo>
                    <a:pt x="25603" y="1341251"/>
                    <a:pt x="1" y="1279441"/>
                    <a:pt x="1" y="1214992"/>
                  </a:cubicBezTo>
                  <a:cubicBezTo>
                    <a:pt x="1" y="890996"/>
                    <a:pt x="0" y="567001"/>
                    <a:pt x="0" y="243005"/>
                  </a:cubicBezTo>
                  <a:close/>
                </a:path>
              </a:pathLst>
            </a:custGeom>
            <a:solidFill>
              <a:srgbClr val="9F7F9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08292" tIns="208292" rIns="208292" bIns="208292" numCol="1" spcCol="1786" anchor="ctr" anchorCtr="0">
              <a:noAutofit/>
            </a:bodyPr>
            <a:lstStyle/>
            <a:p>
              <a:pPr algn="ctr" defTabSz="1599565">
                <a:lnSpc>
                  <a:spcPct val="90000"/>
                </a:lnSpc>
                <a:spcAft>
                  <a:spcPct val="35000"/>
                </a:spcAft>
              </a:pPr>
              <a:br>
                <a:rPr lang="en-US" sz="3625" dirty="0">
                  <a:latin typeface="Arial" panose="020B0604020202020204"/>
                  <a:ea typeface="微软雅黑" panose="020B0503020204020204" charset="-122"/>
                  <a:sym typeface="Arial" panose="020B0604020202020204"/>
                </a:rPr>
              </a:br>
              <a:r>
                <a:rPr lang="zh-CN" altLang="en-US" sz="1420" b="1" dirty="0">
                  <a:latin typeface="Arial" panose="020B0604020202020204"/>
                  <a:ea typeface="微软雅黑" panose="020B0503020204020204" charset="-122"/>
                  <a:sym typeface="Arial" panose="020B0604020202020204"/>
                </a:rPr>
                <a:t>愿景</a:t>
              </a:r>
              <a:endParaRPr lang="en-US" sz="1420" b="1" dirty="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8" name="Freeform 42"/>
            <p:cNvSpPr/>
            <p:nvPr/>
          </p:nvSpPr>
          <p:spPr>
            <a:xfrm>
              <a:off x="4058" y="2277"/>
              <a:ext cx="2078" cy="2079"/>
            </a:xfrm>
            <a:custGeom>
              <a:avLst/>
              <a:gdLst>
                <a:gd name="connsiteX0" fmla="*/ 0 w 1457998"/>
                <a:gd name="connsiteY0" fmla="*/ 243005 h 1457998"/>
                <a:gd name="connsiteX1" fmla="*/ 71175 w 1457998"/>
                <a:gd name="connsiteY1" fmla="*/ 71175 h 1457998"/>
                <a:gd name="connsiteX2" fmla="*/ 243006 w 1457998"/>
                <a:gd name="connsiteY2" fmla="*/ 1 h 1457998"/>
                <a:gd name="connsiteX3" fmla="*/ 1214993 w 1457998"/>
                <a:gd name="connsiteY3" fmla="*/ 0 h 1457998"/>
                <a:gd name="connsiteX4" fmla="*/ 1386823 w 1457998"/>
                <a:gd name="connsiteY4" fmla="*/ 71175 h 1457998"/>
                <a:gd name="connsiteX5" fmla="*/ 1457997 w 1457998"/>
                <a:gd name="connsiteY5" fmla="*/ 243006 h 1457998"/>
                <a:gd name="connsiteX6" fmla="*/ 1457998 w 1457998"/>
                <a:gd name="connsiteY6" fmla="*/ 1214993 h 1457998"/>
                <a:gd name="connsiteX7" fmla="*/ 1386823 w 1457998"/>
                <a:gd name="connsiteY7" fmla="*/ 1386824 h 1457998"/>
                <a:gd name="connsiteX8" fmla="*/ 1214992 w 1457998"/>
                <a:gd name="connsiteY8" fmla="*/ 1457998 h 1457998"/>
                <a:gd name="connsiteX9" fmla="*/ 243005 w 1457998"/>
                <a:gd name="connsiteY9" fmla="*/ 1457998 h 1457998"/>
                <a:gd name="connsiteX10" fmla="*/ 71175 w 1457998"/>
                <a:gd name="connsiteY10" fmla="*/ 1386823 h 1457998"/>
                <a:gd name="connsiteX11" fmla="*/ 1 w 1457998"/>
                <a:gd name="connsiteY11" fmla="*/ 1214992 h 1457998"/>
                <a:gd name="connsiteX12" fmla="*/ 0 w 1457998"/>
                <a:gd name="connsiteY12" fmla="*/ 243005 h 145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57998" h="1457998">
                  <a:moveTo>
                    <a:pt x="0" y="243005"/>
                  </a:moveTo>
                  <a:cubicBezTo>
                    <a:pt x="0" y="178556"/>
                    <a:pt x="25602" y="116747"/>
                    <a:pt x="71175" y="71175"/>
                  </a:cubicBezTo>
                  <a:cubicBezTo>
                    <a:pt x="116747" y="25603"/>
                    <a:pt x="178557" y="1"/>
                    <a:pt x="243006" y="1"/>
                  </a:cubicBezTo>
                  <a:lnTo>
                    <a:pt x="1214993" y="0"/>
                  </a:lnTo>
                  <a:cubicBezTo>
                    <a:pt x="1279442" y="0"/>
                    <a:pt x="1341251" y="25602"/>
                    <a:pt x="1386823" y="71175"/>
                  </a:cubicBezTo>
                  <a:cubicBezTo>
                    <a:pt x="1432395" y="116747"/>
                    <a:pt x="1457997" y="178557"/>
                    <a:pt x="1457997" y="243006"/>
                  </a:cubicBezTo>
                  <a:cubicBezTo>
                    <a:pt x="1457997" y="567002"/>
                    <a:pt x="1457998" y="890997"/>
                    <a:pt x="1457998" y="1214993"/>
                  </a:cubicBezTo>
                  <a:cubicBezTo>
                    <a:pt x="1457998" y="1279442"/>
                    <a:pt x="1432396" y="1341251"/>
                    <a:pt x="1386823" y="1386824"/>
                  </a:cubicBezTo>
                  <a:cubicBezTo>
                    <a:pt x="1341251" y="1432396"/>
                    <a:pt x="1279441" y="1457999"/>
                    <a:pt x="1214992" y="1457998"/>
                  </a:cubicBezTo>
                  <a:lnTo>
                    <a:pt x="243005" y="1457998"/>
                  </a:lnTo>
                  <a:cubicBezTo>
                    <a:pt x="178556" y="1457998"/>
                    <a:pt x="116747" y="1432396"/>
                    <a:pt x="71175" y="1386823"/>
                  </a:cubicBezTo>
                  <a:cubicBezTo>
                    <a:pt x="25603" y="1341251"/>
                    <a:pt x="1" y="1279441"/>
                    <a:pt x="1" y="1214992"/>
                  </a:cubicBezTo>
                  <a:cubicBezTo>
                    <a:pt x="1" y="890996"/>
                    <a:pt x="0" y="567001"/>
                    <a:pt x="0" y="243005"/>
                  </a:cubicBezTo>
                  <a:close/>
                </a:path>
              </a:pathLst>
            </a:custGeom>
            <a:solidFill>
              <a:srgbClr val="69565B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08292" tIns="208292" rIns="208292" bIns="208292" numCol="1" spcCol="1786" anchor="ctr" anchorCtr="0">
              <a:noAutofit/>
            </a:bodyPr>
            <a:lstStyle/>
            <a:p>
              <a:pPr algn="ctr" defTabSz="1599565">
                <a:lnSpc>
                  <a:spcPct val="90000"/>
                </a:lnSpc>
                <a:spcAft>
                  <a:spcPct val="35000"/>
                </a:spcAft>
              </a:pPr>
              <a:br>
                <a:rPr lang="en-US" sz="3625" dirty="0">
                  <a:latin typeface="Arial" panose="020B0604020202020204"/>
                  <a:ea typeface="微软雅黑" panose="020B0503020204020204" charset="-122"/>
                  <a:sym typeface="Arial" panose="020B0604020202020204"/>
                </a:rPr>
              </a:br>
              <a:r>
                <a:rPr lang="zh-CN" altLang="en-US" sz="1420" b="1" dirty="0">
                  <a:latin typeface="Arial" panose="020B0604020202020204"/>
                  <a:ea typeface="微软雅黑" panose="020B0503020204020204" charset="-122"/>
                  <a:sym typeface="Arial" panose="020B0604020202020204"/>
                </a:rPr>
                <a:t>理念</a:t>
              </a:r>
              <a:endParaRPr lang="en-US" sz="1420" dirty="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20" name="Freeform 43"/>
            <p:cNvSpPr/>
            <p:nvPr/>
          </p:nvSpPr>
          <p:spPr>
            <a:xfrm>
              <a:off x="1616" y="4719"/>
              <a:ext cx="2078" cy="2079"/>
            </a:xfrm>
            <a:custGeom>
              <a:avLst/>
              <a:gdLst>
                <a:gd name="connsiteX0" fmla="*/ 0 w 1457998"/>
                <a:gd name="connsiteY0" fmla="*/ 243005 h 1457998"/>
                <a:gd name="connsiteX1" fmla="*/ 71175 w 1457998"/>
                <a:gd name="connsiteY1" fmla="*/ 71175 h 1457998"/>
                <a:gd name="connsiteX2" fmla="*/ 243006 w 1457998"/>
                <a:gd name="connsiteY2" fmla="*/ 1 h 1457998"/>
                <a:gd name="connsiteX3" fmla="*/ 1214993 w 1457998"/>
                <a:gd name="connsiteY3" fmla="*/ 0 h 1457998"/>
                <a:gd name="connsiteX4" fmla="*/ 1386823 w 1457998"/>
                <a:gd name="connsiteY4" fmla="*/ 71175 h 1457998"/>
                <a:gd name="connsiteX5" fmla="*/ 1457997 w 1457998"/>
                <a:gd name="connsiteY5" fmla="*/ 243006 h 1457998"/>
                <a:gd name="connsiteX6" fmla="*/ 1457998 w 1457998"/>
                <a:gd name="connsiteY6" fmla="*/ 1214993 h 1457998"/>
                <a:gd name="connsiteX7" fmla="*/ 1386823 w 1457998"/>
                <a:gd name="connsiteY7" fmla="*/ 1386824 h 1457998"/>
                <a:gd name="connsiteX8" fmla="*/ 1214992 w 1457998"/>
                <a:gd name="connsiteY8" fmla="*/ 1457998 h 1457998"/>
                <a:gd name="connsiteX9" fmla="*/ 243005 w 1457998"/>
                <a:gd name="connsiteY9" fmla="*/ 1457998 h 1457998"/>
                <a:gd name="connsiteX10" fmla="*/ 71175 w 1457998"/>
                <a:gd name="connsiteY10" fmla="*/ 1386823 h 1457998"/>
                <a:gd name="connsiteX11" fmla="*/ 1 w 1457998"/>
                <a:gd name="connsiteY11" fmla="*/ 1214992 h 1457998"/>
                <a:gd name="connsiteX12" fmla="*/ 0 w 1457998"/>
                <a:gd name="connsiteY12" fmla="*/ 243005 h 145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57998" h="1457998">
                  <a:moveTo>
                    <a:pt x="0" y="243005"/>
                  </a:moveTo>
                  <a:cubicBezTo>
                    <a:pt x="0" y="178556"/>
                    <a:pt x="25602" y="116747"/>
                    <a:pt x="71175" y="71175"/>
                  </a:cubicBezTo>
                  <a:cubicBezTo>
                    <a:pt x="116747" y="25603"/>
                    <a:pt x="178557" y="1"/>
                    <a:pt x="243006" y="1"/>
                  </a:cubicBezTo>
                  <a:lnTo>
                    <a:pt x="1214993" y="0"/>
                  </a:lnTo>
                  <a:cubicBezTo>
                    <a:pt x="1279442" y="0"/>
                    <a:pt x="1341251" y="25602"/>
                    <a:pt x="1386823" y="71175"/>
                  </a:cubicBezTo>
                  <a:cubicBezTo>
                    <a:pt x="1432395" y="116747"/>
                    <a:pt x="1457997" y="178557"/>
                    <a:pt x="1457997" y="243006"/>
                  </a:cubicBezTo>
                  <a:cubicBezTo>
                    <a:pt x="1457997" y="567002"/>
                    <a:pt x="1457998" y="890997"/>
                    <a:pt x="1457998" y="1214993"/>
                  </a:cubicBezTo>
                  <a:cubicBezTo>
                    <a:pt x="1457998" y="1279442"/>
                    <a:pt x="1432396" y="1341251"/>
                    <a:pt x="1386823" y="1386824"/>
                  </a:cubicBezTo>
                  <a:cubicBezTo>
                    <a:pt x="1341251" y="1432396"/>
                    <a:pt x="1279441" y="1457999"/>
                    <a:pt x="1214992" y="1457998"/>
                  </a:cubicBezTo>
                  <a:lnTo>
                    <a:pt x="243005" y="1457998"/>
                  </a:lnTo>
                  <a:cubicBezTo>
                    <a:pt x="178556" y="1457998"/>
                    <a:pt x="116747" y="1432396"/>
                    <a:pt x="71175" y="1386823"/>
                  </a:cubicBezTo>
                  <a:cubicBezTo>
                    <a:pt x="25603" y="1341251"/>
                    <a:pt x="1" y="1279441"/>
                    <a:pt x="1" y="1214992"/>
                  </a:cubicBezTo>
                  <a:cubicBezTo>
                    <a:pt x="1" y="890996"/>
                    <a:pt x="0" y="567001"/>
                    <a:pt x="0" y="243005"/>
                  </a:cubicBezTo>
                  <a:close/>
                </a:path>
              </a:pathLst>
            </a:custGeom>
            <a:solidFill>
              <a:srgbClr val="69565B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08292" tIns="208292" rIns="208292" bIns="208292" numCol="1" spcCol="1786" anchor="ctr" anchorCtr="0">
              <a:noAutofit/>
            </a:bodyPr>
            <a:lstStyle/>
            <a:p>
              <a:pPr algn="ctr" defTabSz="1599565">
                <a:lnSpc>
                  <a:spcPct val="90000"/>
                </a:lnSpc>
                <a:spcAft>
                  <a:spcPct val="35000"/>
                </a:spcAft>
              </a:pPr>
              <a:br>
                <a:rPr lang="en-US" sz="3625" dirty="0">
                  <a:latin typeface="Arial" panose="020B0604020202020204"/>
                  <a:ea typeface="微软雅黑" panose="020B0503020204020204" charset="-122"/>
                  <a:sym typeface="Arial" panose="020B0604020202020204"/>
                </a:rPr>
              </a:br>
              <a:r>
                <a:rPr lang="zh-CN" altLang="en-US" sz="1420" b="1" dirty="0">
                  <a:latin typeface="Arial" panose="020B0604020202020204"/>
                  <a:ea typeface="微软雅黑" panose="020B0503020204020204" charset="-122"/>
                  <a:sym typeface="Arial" panose="020B0604020202020204"/>
                </a:rPr>
                <a:t>创意</a:t>
              </a:r>
              <a:endParaRPr lang="en-US" sz="1420" dirty="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21" name="Freeform 44"/>
            <p:cNvSpPr/>
            <p:nvPr/>
          </p:nvSpPr>
          <p:spPr>
            <a:xfrm>
              <a:off x="4070" y="4719"/>
              <a:ext cx="2078" cy="2079"/>
            </a:xfrm>
            <a:custGeom>
              <a:avLst/>
              <a:gdLst>
                <a:gd name="connsiteX0" fmla="*/ 0 w 1457998"/>
                <a:gd name="connsiteY0" fmla="*/ 243005 h 1457998"/>
                <a:gd name="connsiteX1" fmla="*/ 71175 w 1457998"/>
                <a:gd name="connsiteY1" fmla="*/ 71175 h 1457998"/>
                <a:gd name="connsiteX2" fmla="*/ 243006 w 1457998"/>
                <a:gd name="connsiteY2" fmla="*/ 1 h 1457998"/>
                <a:gd name="connsiteX3" fmla="*/ 1214993 w 1457998"/>
                <a:gd name="connsiteY3" fmla="*/ 0 h 1457998"/>
                <a:gd name="connsiteX4" fmla="*/ 1386823 w 1457998"/>
                <a:gd name="connsiteY4" fmla="*/ 71175 h 1457998"/>
                <a:gd name="connsiteX5" fmla="*/ 1457997 w 1457998"/>
                <a:gd name="connsiteY5" fmla="*/ 243006 h 1457998"/>
                <a:gd name="connsiteX6" fmla="*/ 1457998 w 1457998"/>
                <a:gd name="connsiteY6" fmla="*/ 1214993 h 1457998"/>
                <a:gd name="connsiteX7" fmla="*/ 1386823 w 1457998"/>
                <a:gd name="connsiteY7" fmla="*/ 1386824 h 1457998"/>
                <a:gd name="connsiteX8" fmla="*/ 1214992 w 1457998"/>
                <a:gd name="connsiteY8" fmla="*/ 1457998 h 1457998"/>
                <a:gd name="connsiteX9" fmla="*/ 243005 w 1457998"/>
                <a:gd name="connsiteY9" fmla="*/ 1457998 h 1457998"/>
                <a:gd name="connsiteX10" fmla="*/ 71175 w 1457998"/>
                <a:gd name="connsiteY10" fmla="*/ 1386823 h 1457998"/>
                <a:gd name="connsiteX11" fmla="*/ 1 w 1457998"/>
                <a:gd name="connsiteY11" fmla="*/ 1214992 h 1457998"/>
                <a:gd name="connsiteX12" fmla="*/ 0 w 1457998"/>
                <a:gd name="connsiteY12" fmla="*/ 243005 h 145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57998" h="1457998">
                  <a:moveTo>
                    <a:pt x="0" y="243005"/>
                  </a:moveTo>
                  <a:cubicBezTo>
                    <a:pt x="0" y="178556"/>
                    <a:pt x="25602" y="116747"/>
                    <a:pt x="71175" y="71175"/>
                  </a:cubicBezTo>
                  <a:cubicBezTo>
                    <a:pt x="116747" y="25603"/>
                    <a:pt x="178557" y="1"/>
                    <a:pt x="243006" y="1"/>
                  </a:cubicBezTo>
                  <a:lnTo>
                    <a:pt x="1214993" y="0"/>
                  </a:lnTo>
                  <a:cubicBezTo>
                    <a:pt x="1279442" y="0"/>
                    <a:pt x="1341251" y="25602"/>
                    <a:pt x="1386823" y="71175"/>
                  </a:cubicBezTo>
                  <a:cubicBezTo>
                    <a:pt x="1432395" y="116747"/>
                    <a:pt x="1457997" y="178557"/>
                    <a:pt x="1457997" y="243006"/>
                  </a:cubicBezTo>
                  <a:cubicBezTo>
                    <a:pt x="1457997" y="567002"/>
                    <a:pt x="1457998" y="890997"/>
                    <a:pt x="1457998" y="1214993"/>
                  </a:cubicBezTo>
                  <a:cubicBezTo>
                    <a:pt x="1457998" y="1279442"/>
                    <a:pt x="1432396" y="1341251"/>
                    <a:pt x="1386823" y="1386824"/>
                  </a:cubicBezTo>
                  <a:cubicBezTo>
                    <a:pt x="1341251" y="1432396"/>
                    <a:pt x="1279441" y="1457999"/>
                    <a:pt x="1214992" y="1457998"/>
                  </a:cubicBezTo>
                  <a:lnTo>
                    <a:pt x="243005" y="1457998"/>
                  </a:lnTo>
                  <a:cubicBezTo>
                    <a:pt x="178556" y="1457998"/>
                    <a:pt x="116747" y="1432396"/>
                    <a:pt x="71175" y="1386823"/>
                  </a:cubicBezTo>
                  <a:cubicBezTo>
                    <a:pt x="25603" y="1341251"/>
                    <a:pt x="1" y="1279441"/>
                    <a:pt x="1" y="1214992"/>
                  </a:cubicBezTo>
                  <a:cubicBezTo>
                    <a:pt x="1" y="890996"/>
                    <a:pt x="0" y="567001"/>
                    <a:pt x="0" y="243005"/>
                  </a:cubicBezTo>
                  <a:close/>
                </a:path>
              </a:pathLst>
            </a:custGeom>
            <a:solidFill>
              <a:srgbClr val="9F7F9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08292" tIns="208292" rIns="208292" bIns="208292" numCol="1" spcCol="1786" anchor="ctr" anchorCtr="0">
              <a:noAutofit/>
            </a:bodyPr>
            <a:lstStyle/>
            <a:p>
              <a:pPr algn="ctr" defTabSz="1599565">
                <a:lnSpc>
                  <a:spcPct val="90000"/>
                </a:lnSpc>
                <a:spcAft>
                  <a:spcPct val="35000"/>
                </a:spcAft>
              </a:pPr>
              <a:br>
                <a:rPr lang="en-US" sz="3625" dirty="0">
                  <a:latin typeface="Arial" panose="020B0604020202020204"/>
                  <a:ea typeface="微软雅黑" panose="020B0503020204020204" charset="-122"/>
                  <a:sym typeface="Arial" panose="020B0604020202020204"/>
                </a:rPr>
              </a:br>
              <a:r>
                <a:rPr lang="zh-CN" altLang="en-US" sz="1420" b="1" dirty="0">
                  <a:latin typeface="Arial" panose="020B0604020202020204"/>
                  <a:ea typeface="微软雅黑" panose="020B0503020204020204" charset="-122"/>
                  <a:sym typeface="Arial" panose="020B0604020202020204"/>
                </a:rPr>
                <a:t>时间</a:t>
              </a:r>
              <a:endParaRPr lang="en-US" sz="1420" b="1" dirty="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22" name="Freeform 143"/>
            <p:cNvSpPr>
              <a:spLocks noEditPoints="1"/>
            </p:cNvSpPr>
            <p:nvPr/>
          </p:nvSpPr>
          <p:spPr bwMode="auto">
            <a:xfrm>
              <a:off x="2370" y="5323"/>
              <a:ext cx="570" cy="525"/>
            </a:xfrm>
            <a:custGeom>
              <a:avLst/>
              <a:gdLst>
                <a:gd name="T0" fmla="*/ 151 w 157"/>
                <a:gd name="T1" fmla="*/ 59 h 145"/>
                <a:gd name="T2" fmla="*/ 130 w 157"/>
                <a:gd name="T3" fmla="*/ 41 h 145"/>
                <a:gd name="T4" fmla="*/ 110 w 157"/>
                <a:gd name="T5" fmla="*/ 23 h 145"/>
                <a:gd name="T6" fmla="*/ 88 w 157"/>
                <a:gd name="T7" fmla="*/ 5 h 145"/>
                <a:gd name="T8" fmla="*/ 69 w 157"/>
                <a:gd name="T9" fmla="*/ 5 h 145"/>
                <a:gd name="T10" fmla="*/ 47 w 157"/>
                <a:gd name="T11" fmla="*/ 23 h 145"/>
                <a:gd name="T12" fmla="*/ 27 w 157"/>
                <a:gd name="T13" fmla="*/ 41 h 145"/>
                <a:gd name="T14" fmla="*/ 6 w 157"/>
                <a:gd name="T15" fmla="*/ 59 h 145"/>
                <a:gd name="T16" fmla="*/ 9 w 157"/>
                <a:gd name="T17" fmla="*/ 68 h 145"/>
                <a:gd name="T18" fmla="*/ 21 w 157"/>
                <a:gd name="T19" fmla="*/ 68 h 145"/>
                <a:gd name="T20" fmla="*/ 21 w 157"/>
                <a:gd name="T21" fmla="*/ 139 h 145"/>
                <a:gd name="T22" fmla="*/ 27 w 157"/>
                <a:gd name="T23" fmla="*/ 145 h 145"/>
                <a:gd name="T24" fmla="*/ 38 w 157"/>
                <a:gd name="T25" fmla="*/ 145 h 145"/>
                <a:gd name="T26" fmla="*/ 38 w 157"/>
                <a:gd name="T27" fmla="*/ 81 h 145"/>
                <a:gd name="T28" fmla="*/ 71 w 157"/>
                <a:gd name="T29" fmla="*/ 81 h 145"/>
                <a:gd name="T30" fmla="*/ 71 w 157"/>
                <a:gd name="T31" fmla="*/ 145 h 145"/>
                <a:gd name="T32" fmla="*/ 130 w 157"/>
                <a:gd name="T33" fmla="*/ 145 h 145"/>
                <a:gd name="T34" fmla="*/ 136 w 157"/>
                <a:gd name="T35" fmla="*/ 139 h 145"/>
                <a:gd name="T36" fmla="*/ 136 w 157"/>
                <a:gd name="T37" fmla="*/ 68 h 145"/>
                <a:gd name="T38" fmla="*/ 148 w 157"/>
                <a:gd name="T39" fmla="*/ 68 h 145"/>
                <a:gd name="T40" fmla="*/ 151 w 157"/>
                <a:gd name="T41" fmla="*/ 59 h 145"/>
                <a:gd name="T42" fmla="*/ 118 w 157"/>
                <a:gd name="T43" fmla="*/ 97 h 145"/>
                <a:gd name="T44" fmla="*/ 89 w 157"/>
                <a:gd name="T45" fmla="*/ 97 h 145"/>
                <a:gd name="T46" fmla="*/ 89 w 157"/>
                <a:gd name="T47" fmla="*/ 72 h 145"/>
                <a:gd name="T48" fmla="*/ 118 w 157"/>
                <a:gd name="T49" fmla="*/ 72 h 145"/>
                <a:gd name="T50" fmla="*/ 118 w 157"/>
                <a:gd name="T51" fmla="*/ 97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7" h="145">
                  <a:moveTo>
                    <a:pt x="151" y="59"/>
                  </a:moveTo>
                  <a:cubicBezTo>
                    <a:pt x="130" y="41"/>
                    <a:pt x="130" y="41"/>
                    <a:pt x="130" y="41"/>
                  </a:cubicBezTo>
                  <a:cubicBezTo>
                    <a:pt x="124" y="36"/>
                    <a:pt x="115" y="28"/>
                    <a:pt x="110" y="23"/>
                  </a:cubicBezTo>
                  <a:cubicBezTo>
                    <a:pt x="88" y="5"/>
                    <a:pt x="88" y="5"/>
                    <a:pt x="88" y="5"/>
                  </a:cubicBezTo>
                  <a:cubicBezTo>
                    <a:pt x="83" y="0"/>
                    <a:pt x="74" y="0"/>
                    <a:pt x="69" y="5"/>
                  </a:cubicBezTo>
                  <a:cubicBezTo>
                    <a:pt x="47" y="23"/>
                    <a:pt x="47" y="23"/>
                    <a:pt x="47" y="23"/>
                  </a:cubicBezTo>
                  <a:cubicBezTo>
                    <a:pt x="42" y="28"/>
                    <a:pt x="33" y="36"/>
                    <a:pt x="27" y="41"/>
                  </a:cubicBezTo>
                  <a:cubicBezTo>
                    <a:pt x="6" y="59"/>
                    <a:pt x="6" y="59"/>
                    <a:pt x="6" y="59"/>
                  </a:cubicBezTo>
                  <a:cubicBezTo>
                    <a:pt x="0" y="64"/>
                    <a:pt x="2" y="68"/>
                    <a:pt x="9" y="68"/>
                  </a:cubicBezTo>
                  <a:cubicBezTo>
                    <a:pt x="21" y="68"/>
                    <a:pt x="21" y="68"/>
                    <a:pt x="21" y="68"/>
                  </a:cubicBezTo>
                  <a:cubicBezTo>
                    <a:pt x="21" y="139"/>
                    <a:pt x="21" y="139"/>
                    <a:pt x="21" y="139"/>
                  </a:cubicBezTo>
                  <a:cubicBezTo>
                    <a:pt x="21" y="142"/>
                    <a:pt x="24" y="145"/>
                    <a:pt x="27" y="145"/>
                  </a:cubicBezTo>
                  <a:cubicBezTo>
                    <a:pt x="38" y="145"/>
                    <a:pt x="38" y="145"/>
                    <a:pt x="38" y="145"/>
                  </a:cubicBezTo>
                  <a:cubicBezTo>
                    <a:pt x="38" y="81"/>
                    <a:pt x="38" y="81"/>
                    <a:pt x="38" y="81"/>
                  </a:cubicBezTo>
                  <a:cubicBezTo>
                    <a:pt x="71" y="81"/>
                    <a:pt x="71" y="81"/>
                    <a:pt x="71" y="81"/>
                  </a:cubicBezTo>
                  <a:cubicBezTo>
                    <a:pt x="71" y="145"/>
                    <a:pt x="71" y="145"/>
                    <a:pt x="71" y="145"/>
                  </a:cubicBezTo>
                  <a:cubicBezTo>
                    <a:pt x="130" y="145"/>
                    <a:pt x="130" y="145"/>
                    <a:pt x="130" y="145"/>
                  </a:cubicBezTo>
                  <a:cubicBezTo>
                    <a:pt x="134" y="145"/>
                    <a:pt x="136" y="142"/>
                    <a:pt x="136" y="139"/>
                  </a:cubicBezTo>
                  <a:cubicBezTo>
                    <a:pt x="136" y="68"/>
                    <a:pt x="136" y="68"/>
                    <a:pt x="136" y="68"/>
                  </a:cubicBezTo>
                  <a:cubicBezTo>
                    <a:pt x="148" y="68"/>
                    <a:pt x="148" y="68"/>
                    <a:pt x="148" y="68"/>
                  </a:cubicBezTo>
                  <a:cubicBezTo>
                    <a:pt x="155" y="68"/>
                    <a:pt x="157" y="64"/>
                    <a:pt x="151" y="59"/>
                  </a:cubicBezTo>
                  <a:close/>
                  <a:moveTo>
                    <a:pt x="118" y="97"/>
                  </a:moveTo>
                  <a:cubicBezTo>
                    <a:pt x="89" y="97"/>
                    <a:pt x="89" y="97"/>
                    <a:pt x="89" y="97"/>
                  </a:cubicBezTo>
                  <a:cubicBezTo>
                    <a:pt x="89" y="72"/>
                    <a:pt x="89" y="72"/>
                    <a:pt x="89" y="72"/>
                  </a:cubicBezTo>
                  <a:cubicBezTo>
                    <a:pt x="118" y="72"/>
                    <a:pt x="118" y="72"/>
                    <a:pt x="118" y="72"/>
                  </a:cubicBezTo>
                  <a:lnTo>
                    <a:pt x="118" y="9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22" tIns="45711" rIns="91422" bIns="45711" numCol="1" anchor="t" anchorCtr="0" compatLnSpc="1"/>
            <a:lstStyle/>
            <a:p>
              <a:endParaRPr lang="en-US" sz="128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23" name="Freeform 92"/>
            <p:cNvSpPr>
              <a:spLocks noEditPoints="1"/>
            </p:cNvSpPr>
            <p:nvPr/>
          </p:nvSpPr>
          <p:spPr bwMode="auto">
            <a:xfrm>
              <a:off x="4828" y="2846"/>
              <a:ext cx="537" cy="548"/>
            </a:xfrm>
            <a:custGeom>
              <a:avLst/>
              <a:gdLst>
                <a:gd name="T0" fmla="*/ 143 w 148"/>
                <a:gd name="T1" fmla="*/ 130 h 151"/>
                <a:gd name="T2" fmla="*/ 100 w 148"/>
                <a:gd name="T3" fmla="*/ 86 h 151"/>
                <a:gd name="T4" fmla="*/ 110 w 148"/>
                <a:gd name="T5" fmla="*/ 55 h 151"/>
                <a:gd name="T6" fmla="*/ 55 w 148"/>
                <a:gd name="T7" fmla="*/ 0 h 151"/>
                <a:gd name="T8" fmla="*/ 0 w 148"/>
                <a:gd name="T9" fmla="*/ 55 h 151"/>
                <a:gd name="T10" fmla="*/ 55 w 148"/>
                <a:gd name="T11" fmla="*/ 109 h 151"/>
                <a:gd name="T12" fmla="*/ 81 w 148"/>
                <a:gd name="T13" fmla="*/ 103 h 151"/>
                <a:gd name="T14" fmla="*/ 126 w 148"/>
                <a:gd name="T15" fmla="*/ 147 h 151"/>
                <a:gd name="T16" fmla="*/ 143 w 148"/>
                <a:gd name="T17" fmla="*/ 147 h 151"/>
                <a:gd name="T18" fmla="*/ 143 w 148"/>
                <a:gd name="T19" fmla="*/ 130 h 151"/>
                <a:gd name="T20" fmla="*/ 19 w 148"/>
                <a:gd name="T21" fmla="*/ 55 h 151"/>
                <a:gd name="T22" fmla="*/ 55 w 148"/>
                <a:gd name="T23" fmla="*/ 18 h 151"/>
                <a:gd name="T24" fmla="*/ 92 w 148"/>
                <a:gd name="T25" fmla="*/ 55 h 151"/>
                <a:gd name="T26" fmla="*/ 55 w 148"/>
                <a:gd name="T27" fmla="*/ 91 h 151"/>
                <a:gd name="T28" fmla="*/ 19 w 148"/>
                <a:gd name="T29" fmla="*/ 55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8" h="151">
                  <a:moveTo>
                    <a:pt x="143" y="130"/>
                  </a:moveTo>
                  <a:cubicBezTo>
                    <a:pt x="100" y="86"/>
                    <a:pt x="100" y="86"/>
                    <a:pt x="100" y="86"/>
                  </a:cubicBezTo>
                  <a:cubicBezTo>
                    <a:pt x="106" y="77"/>
                    <a:pt x="110" y="67"/>
                    <a:pt x="110" y="55"/>
                  </a:cubicBezTo>
                  <a:cubicBezTo>
                    <a:pt x="110" y="24"/>
                    <a:pt x="85" y="0"/>
                    <a:pt x="55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09"/>
                    <a:pt x="55" y="109"/>
                  </a:cubicBezTo>
                  <a:cubicBezTo>
                    <a:pt x="65" y="109"/>
                    <a:pt x="74" y="107"/>
                    <a:pt x="81" y="103"/>
                  </a:cubicBezTo>
                  <a:cubicBezTo>
                    <a:pt x="126" y="147"/>
                    <a:pt x="126" y="147"/>
                    <a:pt x="126" y="147"/>
                  </a:cubicBezTo>
                  <a:cubicBezTo>
                    <a:pt x="130" y="151"/>
                    <a:pt x="138" y="151"/>
                    <a:pt x="143" y="147"/>
                  </a:cubicBezTo>
                  <a:cubicBezTo>
                    <a:pt x="148" y="142"/>
                    <a:pt x="148" y="134"/>
                    <a:pt x="143" y="130"/>
                  </a:cubicBezTo>
                  <a:close/>
                  <a:moveTo>
                    <a:pt x="19" y="55"/>
                  </a:moveTo>
                  <a:cubicBezTo>
                    <a:pt x="19" y="34"/>
                    <a:pt x="35" y="18"/>
                    <a:pt x="55" y="18"/>
                  </a:cubicBezTo>
                  <a:cubicBezTo>
                    <a:pt x="75" y="18"/>
                    <a:pt x="92" y="34"/>
                    <a:pt x="92" y="55"/>
                  </a:cubicBezTo>
                  <a:cubicBezTo>
                    <a:pt x="92" y="75"/>
                    <a:pt x="75" y="91"/>
                    <a:pt x="55" y="91"/>
                  </a:cubicBezTo>
                  <a:cubicBezTo>
                    <a:pt x="35" y="91"/>
                    <a:pt x="19" y="75"/>
                    <a:pt x="19" y="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22" tIns="45711" rIns="91422" bIns="45711" numCol="1" anchor="t" anchorCtr="0" compatLnSpc="1"/>
            <a:lstStyle/>
            <a:p>
              <a:endParaRPr lang="en-US" sz="128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grpSp>
          <p:nvGrpSpPr>
            <p:cNvPr id="24" name="组合 10"/>
            <p:cNvGrpSpPr/>
            <p:nvPr/>
          </p:nvGrpSpPr>
          <p:grpSpPr>
            <a:xfrm>
              <a:off x="4844" y="5354"/>
              <a:ext cx="505" cy="473"/>
              <a:chOff x="6661150" y="233363"/>
              <a:chExt cx="320675" cy="300038"/>
            </a:xfrm>
            <a:solidFill>
              <a:schemeClr val="bg1"/>
            </a:solidFill>
          </p:grpSpPr>
          <p:sp>
            <p:nvSpPr>
              <p:cNvPr id="25" name="Freeform 153"/>
              <p:cNvSpPr/>
              <p:nvPr/>
            </p:nvSpPr>
            <p:spPr bwMode="auto">
              <a:xfrm>
                <a:off x="6677025" y="315913"/>
                <a:ext cx="79375" cy="187325"/>
              </a:xfrm>
              <a:custGeom>
                <a:avLst/>
                <a:gdLst>
                  <a:gd name="T0" fmla="*/ 34 w 34"/>
                  <a:gd name="T1" fmla="*/ 81 h 81"/>
                  <a:gd name="T2" fmla="*/ 34 w 34"/>
                  <a:gd name="T3" fmla="*/ 8 h 81"/>
                  <a:gd name="T4" fmla="*/ 26 w 34"/>
                  <a:gd name="T5" fmla="*/ 0 h 81"/>
                  <a:gd name="T6" fmla="*/ 9 w 34"/>
                  <a:gd name="T7" fmla="*/ 0 h 81"/>
                  <a:gd name="T8" fmla="*/ 0 w 34"/>
                  <a:gd name="T9" fmla="*/ 8 h 81"/>
                  <a:gd name="T10" fmla="*/ 0 w 34"/>
                  <a:gd name="T11" fmla="*/ 81 h 81"/>
                  <a:gd name="T12" fmla="*/ 34 w 34"/>
                  <a:gd name="T13" fmla="*/ 8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81">
                    <a:moveTo>
                      <a:pt x="34" y="81"/>
                    </a:moveTo>
                    <a:cubicBezTo>
                      <a:pt x="34" y="8"/>
                      <a:pt x="34" y="8"/>
                      <a:pt x="34" y="8"/>
                    </a:cubicBezTo>
                    <a:cubicBezTo>
                      <a:pt x="34" y="4"/>
                      <a:pt x="30" y="0"/>
                      <a:pt x="26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8"/>
                    </a:cubicBezTo>
                    <a:cubicBezTo>
                      <a:pt x="0" y="81"/>
                      <a:pt x="0" y="81"/>
                      <a:pt x="0" y="81"/>
                    </a:cubicBezTo>
                    <a:lnTo>
                      <a:pt x="34" y="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5024" tIns="32512" rIns="65024" bIns="32512" numCol="1" anchor="t" anchorCtr="0" compatLnSpc="1"/>
              <a:lstStyle/>
              <a:p>
                <a:endParaRPr lang="en-US" sz="128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6" name="Freeform 154"/>
              <p:cNvSpPr/>
              <p:nvPr/>
            </p:nvSpPr>
            <p:spPr bwMode="auto">
              <a:xfrm>
                <a:off x="6783388" y="233363"/>
                <a:ext cx="77788" cy="269875"/>
              </a:xfrm>
              <a:custGeom>
                <a:avLst/>
                <a:gdLst>
                  <a:gd name="T0" fmla="*/ 34 w 34"/>
                  <a:gd name="T1" fmla="*/ 117 h 117"/>
                  <a:gd name="T2" fmla="*/ 34 w 34"/>
                  <a:gd name="T3" fmla="*/ 8 h 117"/>
                  <a:gd name="T4" fmla="*/ 25 w 34"/>
                  <a:gd name="T5" fmla="*/ 0 h 117"/>
                  <a:gd name="T6" fmla="*/ 8 w 34"/>
                  <a:gd name="T7" fmla="*/ 0 h 117"/>
                  <a:gd name="T8" fmla="*/ 0 w 34"/>
                  <a:gd name="T9" fmla="*/ 8 h 117"/>
                  <a:gd name="T10" fmla="*/ 0 w 34"/>
                  <a:gd name="T11" fmla="*/ 117 h 117"/>
                  <a:gd name="T12" fmla="*/ 34 w 34"/>
                  <a:gd name="T13" fmla="*/ 117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17">
                    <a:moveTo>
                      <a:pt x="34" y="117"/>
                    </a:moveTo>
                    <a:cubicBezTo>
                      <a:pt x="34" y="8"/>
                      <a:pt x="34" y="8"/>
                      <a:pt x="34" y="8"/>
                    </a:cubicBezTo>
                    <a:cubicBezTo>
                      <a:pt x="34" y="4"/>
                      <a:pt x="30" y="0"/>
                      <a:pt x="25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3" y="0"/>
                      <a:pt x="0" y="4"/>
                      <a:pt x="0" y="8"/>
                    </a:cubicBezTo>
                    <a:cubicBezTo>
                      <a:pt x="0" y="117"/>
                      <a:pt x="0" y="117"/>
                      <a:pt x="0" y="117"/>
                    </a:cubicBezTo>
                    <a:lnTo>
                      <a:pt x="34" y="1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5024" tIns="32512" rIns="65024" bIns="32512" numCol="1" anchor="t" anchorCtr="0" compatLnSpc="1"/>
              <a:lstStyle/>
              <a:p>
                <a:endParaRPr lang="en-US" sz="128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7" name="Freeform 155"/>
              <p:cNvSpPr/>
              <p:nvPr/>
            </p:nvSpPr>
            <p:spPr bwMode="auto">
              <a:xfrm>
                <a:off x="6886575" y="358776"/>
                <a:ext cx="79375" cy="144463"/>
              </a:xfrm>
              <a:custGeom>
                <a:avLst/>
                <a:gdLst>
                  <a:gd name="T0" fmla="*/ 34 w 34"/>
                  <a:gd name="T1" fmla="*/ 63 h 63"/>
                  <a:gd name="T2" fmla="*/ 34 w 34"/>
                  <a:gd name="T3" fmla="*/ 8 h 63"/>
                  <a:gd name="T4" fmla="*/ 25 w 34"/>
                  <a:gd name="T5" fmla="*/ 0 h 63"/>
                  <a:gd name="T6" fmla="*/ 8 w 34"/>
                  <a:gd name="T7" fmla="*/ 0 h 63"/>
                  <a:gd name="T8" fmla="*/ 0 w 34"/>
                  <a:gd name="T9" fmla="*/ 8 h 63"/>
                  <a:gd name="T10" fmla="*/ 0 w 34"/>
                  <a:gd name="T11" fmla="*/ 63 h 63"/>
                  <a:gd name="T12" fmla="*/ 34 w 34"/>
                  <a:gd name="T13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63">
                    <a:moveTo>
                      <a:pt x="34" y="63"/>
                    </a:moveTo>
                    <a:cubicBezTo>
                      <a:pt x="34" y="8"/>
                      <a:pt x="34" y="8"/>
                      <a:pt x="34" y="8"/>
                    </a:cubicBezTo>
                    <a:cubicBezTo>
                      <a:pt x="34" y="4"/>
                      <a:pt x="30" y="0"/>
                      <a:pt x="25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4"/>
                      <a:pt x="0" y="8"/>
                    </a:cubicBezTo>
                    <a:cubicBezTo>
                      <a:pt x="0" y="63"/>
                      <a:pt x="0" y="63"/>
                      <a:pt x="0" y="63"/>
                    </a:cubicBezTo>
                    <a:lnTo>
                      <a:pt x="34" y="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5024" tIns="32512" rIns="65024" bIns="32512" numCol="1" anchor="t" anchorCtr="0" compatLnSpc="1"/>
              <a:lstStyle/>
              <a:p>
                <a:endParaRPr lang="en-US" sz="128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8" name="Rectangle 156"/>
              <p:cNvSpPr>
                <a:spLocks noChangeArrowheads="1"/>
              </p:cNvSpPr>
              <p:nvPr/>
            </p:nvSpPr>
            <p:spPr bwMode="auto">
              <a:xfrm>
                <a:off x="6661150" y="512763"/>
                <a:ext cx="320675" cy="206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5024" tIns="32512" rIns="65024" bIns="32512" numCol="1" anchor="t" anchorCtr="0" compatLnSpc="1"/>
              <a:lstStyle/>
              <a:p>
                <a:endParaRPr lang="en-US" sz="128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</p:grpSp>
        <p:sp>
          <p:nvSpPr>
            <p:cNvPr id="29" name="Freeform 140"/>
            <p:cNvSpPr>
              <a:spLocks noEditPoints="1"/>
            </p:cNvSpPr>
            <p:nvPr/>
          </p:nvSpPr>
          <p:spPr bwMode="auto">
            <a:xfrm>
              <a:off x="2387" y="2811"/>
              <a:ext cx="560" cy="561"/>
            </a:xfrm>
            <a:custGeom>
              <a:avLst/>
              <a:gdLst>
                <a:gd name="T0" fmla="*/ 103 w 112"/>
                <a:gd name="T1" fmla="*/ 47 h 112"/>
                <a:gd name="T2" fmla="*/ 106 w 112"/>
                <a:gd name="T3" fmla="*/ 36 h 112"/>
                <a:gd name="T4" fmla="*/ 102 w 112"/>
                <a:gd name="T5" fmla="*/ 22 h 112"/>
                <a:gd name="T6" fmla="*/ 92 w 112"/>
                <a:gd name="T7" fmla="*/ 25 h 112"/>
                <a:gd name="T8" fmla="*/ 90 w 112"/>
                <a:gd name="T9" fmla="*/ 14 h 112"/>
                <a:gd name="T10" fmla="*/ 79 w 112"/>
                <a:gd name="T11" fmla="*/ 4 h 112"/>
                <a:gd name="T12" fmla="*/ 71 w 112"/>
                <a:gd name="T13" fmla="*/ 11 h 112"/>
                <a:gd name="T14" fmla="*/ 64 w 112"/>
                <a:gd name="T15" fmla="*/ 3 h 112"/>
                <a:gd name="T16" fmla="*/ 50 w 112"/>
                <a:gd name="T17" fmla="*/ 0 h 112"/>
                <a:gd name="T18" fmla="*/ 47 w 112"/>
                <a:gd name="T19" fmla="*/ 10 h 112"/>
                <a:gd name="T20" fmla="*/ 37 w 112"/>
                <a:gd name="T21" fmla="*/ 6 h 112"/>
                <a:gd name="T22" fmla="*/ 23 w 112"/>
                <a:gd name="T23" fmla="*/ 11 h 112"/>
                <a:gd name="T24" fmla="*/ 25 w 112"/>
                <a:gd name="T25" fmla="*/ 20 h 112"/>
                <a:gd name="T26" fmla="*/ 14 w 112"/>
                <a:gd name="T27" fmla="*/ 22 h 112"/>
                <a:gd name="T28" fmla="*/ 5 w 112"/>
                <a:gd name="T29" fmla="*/ 33 h 112"/>
                <a:gd name="T30" fmla="*/ 12 w 112"/>
                <a:gd name="T31" fmla="*/ 41 h 112"/>
                <a:gd name="T32" fmla="*/ 3 w 112"/>
                <a:gd name="T33" fmla="*/ 48 h 112"/>
                <a:gd name="T34" fmla="*/ 0 w 112"/>
                <a:gd name="T35" fmla="*/ 62 h 112"/>
                <a:gd name="T36" fmla="*/ 10 w 112"/>
                <a:gd name="T37" fmla="*/ 65 h 112"/>
                <a:gd name="T38" fmla="*/ 6 w 112"/>
                <a:gd name="T39" fmla="*/ 75 h 112"/>
                <a:gd name="T40" fmla="*/ 11 w 112"/>
                <a:gd name="T41" fmla="*/ 89 h 112"/>
                <a:gd name="T42" fmla="*/ 21 w 112"/>
                <a:gd name="T43" fmla="*/ 87 h 112"/>
                <a:gd name="T44" fmla="*/ 23 w 112"/>
                <a:gd name="T45" fmla="*/ 98 h 112"/>
                <a:gd name="T46" fmla="*/ 34 w 112"/>
                <a:gd name="T47" fmla="*/ 108 h 112"/>
                <a:gd name="T48" fmla="*/ 41 w 112"/>
                <a:gd name="T49" fmla="*/ 101 h 112"/>
                <a:gd name="T50" fmla="*/ 48 w 112"/>
                <a:gd name="T51" fmla="*/ 109 h 112"/>
                <a:gd name="T52" fmla="*/ 63 w 112"/>
                <a:gd name="T53" fmla="*/ 112 h 112"/>
                <a:gd name="T54" fmla="*/ 66 w 112"/>
                <a:gd name="T55" fmla="*/ 102 h 112"/>
                <a:gd name="T56" fmla="*/ 76 w 112"/>
                <a:gd name="T57" fmla="*/ 106 h 112"/>
                <a:gd name="T58" fmla="*/ 90 w 112"/>
                <a:gd name="T59" fmla="*/ 101 h 112"/>
                <a:gd name="T60" fmla="*/ 88 w 112"/>
                <a:gd name="T61" fmla="*/ 91 h 112"/>
                <a:gd name="T62" fmla="*/ 98 w 112"/>
                <a:gd name="T63" fmla="*/ 89 h 112"/>
                <a:gd name="T64" fmla="*/ 108 w 112"/>
                <a:gd name="T65" fmla="*/ 78 h 112"/>
                <a:gd name="T66" fmla="*/ 101 w 112"/>
                <a:gd name="T67" fmla="*/ 71 h 112"/>
                <a:gd name="T68" fmla="*/ 110 w 112"/>
                <a:gd name="T69" fmla="*/ 64 h 112"/>
                <a:gd name="T70" fmla="*/ 112 w 112"/>
                <a:gd name="T71" fmla="*/ 49 h 112"/>
                <a:gd name="T72" fmla="*/ 56 w 112"/>
                <a:gd name="T73" fmla="*/ 86 h 112"/>
                <a:gd name="T74" fmla="*/ 56 w 112"/>
                <a:gd name="T75" fmla="*/ 26 h 112"/>
                <a:gd name="T76" fmla="*/ 56 w 112"/>
                <a:gd name="T77" fmla="*/ 86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12" h="112">
                  <a:moveTo>
                    <a:pt x="110" y="47"/>
                  </a:moveTo>
                  <a:cubicBezTo>
                    <a:pt x="103" y="47"/>
                    <a:pt x="103" y="47"/>
                    <a:pt x="103" y="47"/>
                  </a:cubicBezTo>
                  <a:cubicBezTo>
                    <a:pt x="102" y="44"/>
                    <a:pt x="101" y="42"/>
                    <a:pt x="101" y="39"/>
                  </a:cubicBezTo>
                  <a:cubicBezTo>
                    <a:pt x="106" y="36"/>
                    <a:pt x="106" y="36"/>
                    <a:pt x="106" y="36"/>
                  </a:cubicBezTo>
                  <a:cubicBezTo>
                    <a:pt x="108" y="35"/>
                    <a:pt x="108" y="34"/>
                    <a:pt x="107" y="32"/>
                  </a:cubicBezTo>
                  <a:cubicBezTo>
                    <a:pt x="102" y="22"/>
                    <a:pt x="102" y="22"/>
                    <a:pt x="102" y="22"/>
                  </a:cubicBezTo>
                  <a:cubicBezTo>
                    <a:pt x="101" y="21"/>
                    <a:pt x="99" y="20"/>
                    <a:pt x="98" y="21"/>
                  </a:cubicBezTo>
                  <a:cubicBezTo>
                    <a:pt x="92" y="25"/>
                    <a:pt x="92" y="25"/>
                    <a:pt x="92" y="25"/>
                  </a:cubicBezTo>
                  <a:cubicBezTo>
                    <a:pt x="90" y="23"/>
                    <a:pt x="88" y="21"/>
                    <a:pt x="87" y="20"/>
                  </a:cubicBezTo>
                  <a:cubicBezTo>
                    <a:pt x="90" y="14"/>
                    <a:pt x="90" y="14"/>
                    <a:pt x="90" y="14"/>
                  </a:cubicBezTo>
                  <a:cubicBezTo>
                    <a:pt x="91" y="12"/>
                    <a:pt x="90" y="11"/>
                    <a:pt x="89" y="10"/>
                  </a:cubicBezTo>
                  <a:cubicBezTo>
                    <a:pt x="79" y="4"/>
                    <a:pt x="79" y="4"/>
                    <a:pt x="79" y="4"/>
                  </a:cubicBezTo>
                  <a:cubicBezTo>
                    <a:pt x="77" y="3"/>
                    <a:pt x="76" y="4"/>
                    <a:pt x="75" y="5"/>
                  </a:cubicBezTo>
                  <a:cubicBezTo>
                    <a:pt x="71" y="11"/>
                    <a:pt x="71" y="11"/>
                    <a:pt x="71" y="11"/>
                  </a:cubicBezTo>
                  <a:cubicBezTo>
                    <a:pt x="69" y="10"/>
                    <a:pt x="67" y="10"/>
                    <a:pt x="64" y="9"/>
                  </a:cubicBezTo>
                  <a:cubicBezTo>
                    <a:pt x="64" y="3"/>
                    <a:pt x="64" y="3"/>
                    <a:pt x="64" y="3"/>
                  </a:cubicBezTo>
                  <a:cubicBezTo>
                    <a:pt x="64" y="1"/>
                    <a:pt x="63" y="0"/>
                    <a:pt x="61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48" y="0"/>
                    <a:pt x="47" y="1"/>
                    <a:pt x="47" y="3"/>
                  </a:cubicBezTo>
                  <a:cubicBezTo>
                    <a:pt x="47" y="10"/>
                    <a:pt x="47" y="10"/>
                    <a:pt x="47" y="10"/>
                  </a:cubicBezTo>
                  <a:cubicBezTo>
                    <a:pt x="45" y="10"/>
                    <a:pt x="42" y="11"/>
                    <a:pt x="40" y="12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6" y="4"/>
                    <a:pt x="34" y="4"/>
                    <a:pt x="33" y="5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1" y="11"/>
                    <a:pt x="21" y="13"/>
                    <a:pt x="22" y="14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3" y="22"/>
                    <a:pt x="22" y="24"/>
                    <a:pt x="20" y="26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3" y="22"/>
                    <a:pt x="11" y="22"/>
                    <a:pt x="10" y="23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4" y="35"/>
                    <a:pt x="4" y="36"/>
                    <a:pt x="6" y="37"/>
                  </a:cubicBezTo>
                  <a:cubicBezTo>
                    <a:pt x="12" y="41"/>
                    <a:pt x="12" y="41"/>
                    <a:pt x="12" y="41"/>
                  </a:cubicBezTo>
                  <a:cubicBezTo>
                    <a:pt x="11" y="43"/>
                    <a:pt x="10" y="45"/>
                    <a:pt x="10" y="48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2" y="48"/>
                    <a:pt x="0" y="49"/>
                    <a:pt x="0" y="51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64"/>
                    <a:pt x="2" y="65"/>
                    <a:pt x="3" y="65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11" y="68"/>
                    <a:pt x="11" y="70"/>
                    <a:pt x="12" y="72"/>
                  </a:cubicBezTo>
                  <a:cubicBezTo>
                    <a:pt x="6" y="75"/>
                    <a:pt x="6" y="75"/>
                    <a:pt x="6" y="75"/>
                  </a:cubicBezTo>
                  <a:cubicBezTo>
                    <a:pt x="5" y="76"/>
                    <a:pt x="5" y="78"/>
                    <a:pt x="5" y="79"/>
                  </a:cubicBezTo>
                  <a:cubicBezTo>
                    <a:pt x="11" y="89"/>
                    <a:pt x="11" y="89"/>
                    <a:pt x="11" y="89"/>
                  </a:cubicBezTo>
                  <a:cubicBezTo>
                    <a:pt x="12" y="91"/>
                    <a:pt x="14" y="91"/>
                    <a:pt x="15" y="90"/>
                  </a:cubicBezTo>
                  <a:cubicBezTo>
                    <a:pt x="21" y="87"/>
                    <a:pt x="21" y="87"/>
                    <a:pt x="21" y="87"/>
                  </a:cubicBezTo>
                  <a:cubicBezTo>
                    <a:pt x="23" y="89"/>
                    <a:pt x="24" y="91"/>
                    <a:pt x="26" y="92"/>
                  </a:cubicBezTo>
                  <a:cubicBezTo>
                    <a:pt x="23" y="98"/>
                    <a:pt x="23" y="98"/>
                    <a:pt x="23" y="98"/>
                  </a:cubicBezTo>
                  <a:cubicBezTo>
                    <a:pt x="22" y="99"/>
                    <a:pt x="23" y="101"/>
                    <a:pt x="24" y="102"/>
                  </a:cubicBezTo>
                  <a:cubicBezTo>
                    <a:pt x="34" y="108"/>
                    <a:pt x="34" y="108"/>
                    <a:pt x="34" y="108"/>
                  </a:cubicBezTo>
                  <a:cubicBezTo>
                    <a:pt x="35" y="108"/>
                    <a:pt x="37" y="108"/>
                    <a:pt x="38" y="106"/>
                  </a:cubicBezTo>
                  <a:cubicBezTo>
                    <a:pt x="41" y="101"/>
                    <a:pt x="41" y="101"/>
                    <a:pt x="41" y="101"/>
                  </a:cubicBezTo>
                  <a:cubicBezTo>
                    <a:pt x="44" y="101"/>
                    <a:pt x="46" y="102"/>
                    <a:pt x="48" y="102"/>
                  </a:cubicBezTo>
                  <a:cubicBezTo>
                    <a:pt x="48" y="109"/>
                    <a:pt x="48" y="109"/>
                    <a:pt x="48" y="109"/>
                  </a:cubicBezTo>
                  <a:cubicBezTo>
                    <a:pt x="48" y="111"/>
                    <a:pt x="50" y="112"/>
                    <a:pt x="51" y="112"/>
                  </a:cubicBezTo>
                  <a:cubicBezTo>
                    <a:pt x="63" y="112"/>
                    <a:pt x="63" y="112"/>
                    <a:pt x="63" y="112"/>
                  </a:cubicBezTo>
                  <a:cubicBezTo>
                    <a:pt x="64" y="112"/>
                    <a:pt x="66" y="111"/>
                    <a:pt x="66" y="109"/>
                  </a:cubicBezTo>
                  <a:cubicBezTo>
                    <a:pt x="66" y="102"/>
                    <a:pt x="66" y="102"/>
                    <a:pt x="66" y="102"/>
                  </a:cubicBezTo>
                  <a:cubicBezTo>
                    <a:pt x="68" y="102"/>
                    <a:pt x="70" y="101"/>
                    <a:pt x="73" y="100"/>
                  </a:cubicBezTo>
                  <a:cubicBezTo>
                    <a:pt x="76" y="106"/>
                    <a:pt x="76" y="106"/>
                    <a:pt x="76" y="106"/>
                  </a:cubicBezTo>
                  <a:cubicBezTo>
                    <a:pt x="77" y="107"/>
                    <a:pt x="79" y="108"/>
                    <a:pt x="80" y="107"/>
                  </a:cubicBezTo>
                  <a:cubicBezTo>
                    <a:pt x="90" y="101"/>
                    <a:pt x="90" y="101"/>
                    <a:pt x="90" y="101"/>
                  </a:cubicBezTo>
                  <a:cubicBezTo>
                    <a:pt x="91" y="100"/>
                    <a:pt x="92" y="99"/>
                    <a:pt x="91" y="97"/>
                  </a:cubicBezTo>
                  <a:cubicBezTo>
                    <a:pt x="88" y="91"/>
                    <a:pt x="88" y="91"/>
                    <a:pt x="88" y="91"/>
                  </a:cubicBezTo>
                  <a:cubicBezTo>
                    <a:pt x="89" y="90"/>
                    <a:pt x="91" y="88"/>
                    <a:pt x="93" y="86"/>
                  </a:cubicBezTo>
                  <a:cubicBezTo>
                    <a:pt x="98" y="89"/>
                    <a:pt x="98" y="89"/>
                    <a:pt x="98" y="89"/>
                  </a:cubicBezTo>
                  <a:cubicBezTo>
                    <a:pt x="100" y="90"/>
                    <a:pt x="102" y="90"/>
                    <a:pt x="102" y="88"/>
                  </a:cubicBezTo>
                  <a:cubicBezTo>
                    <a:pt x="108" y="78"/>
                    <a:pt x="108" y="78"/>
                    <a:pt x="108" y="78"/>
                  </a:cubicBezTo>
                  <a:cubicBezTo>
                    <a:pt x="109" y="77"/>
                    <a:pt x="108" y="75"/>
                    <a:pt x="107" y="74"/>
                  </a:cubicBezTo>
                  <a:cubicBezTo>
                    <a:pt x="101" y="71"/>
                    <a:pt x="101" y="71"/>
                    <a:pt x="101" y="71"/>
                  </a:cubicBezTo>
                  <a:cubicBezTo>
                    <a:pt x="102" y="69"/>
                    <a:pt x="102" y="66"/>
                    <a:pt x="103" y="64"/>
                  </a:cubicBezTo>
                  <a:cubicBezTo>
                    <a:pt x="110" y="64"/>
                    <a:pt x="110" y="64"/>
                    <a:pt x="110" y="64"/>
                  </a:cubicBezTo>
                  <a:cubicBezTo>
                    <a:pt x="111" y="64"/>
                    <a:pt x="112" y="63"/>
                    <a:pt x="112" y="61"/>
                  </a:cubicBezTo>
                  <a:cubicBezTo>
                    <a:pt x="112" y="49"/>
                    <a:pt x="112" y="49"/>
                    <a:pt x="112" y="49"/>
                  </a:cubicBezTo>
                  <a:cubicBezTo>
                    <a:pt x="112" y="48"/>
                    <a:pt x="111" y="47"/>
                    <a:pt x="110" y="47"/>
                  </a:cubicBezTo>
                  <a:close/>
                  <a:moveTo>
                    <a:pt x="56" y="86"/>
                  </a:moveTo>
                  <a:cubicBezTo>
                    <a:pt x="40" y="86"/>
                    <a:pt x="26" y="72"/>
                    <a:pt x="26" y="56"/>
                  </a:cubicBezTo>
                  <a:cubicBezTo>
                    <a:pt x="26" y="39"/>
                    <a:pt x="40" y="26"/>
                    <a:pt x="56" y="26"/>
                  </a:cubicBezTo>
                  <a:cubicBezTo>
                    <a:pt x="73" y="26"/>
                    <a:pt x="86" y="39"/>
                    <a:pt x="86" y="56"/>
                  </a:cubicBezTo>
                  <a:cubicBezTo>
                    <a:pt x="86" y="72"/>
                    <a:pt x="73" y="86"/>
                    <a:pt x="56" y="8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22" tIns="45711" rIns="91422" bIns="45711" numCol="1" anchor="t" anchorCtr="0" compatLnSpc="1"/>
            <a:lstStyle/>
            <a:p>
              <a:endParaRPr lang="en-US" sz="128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sp>
        <p:nvSpPr>
          <p:cNvPr id="30" name="矩形 29"/>
          <p:cNvSpPr/>
          <p:nvPr/>
        </p:nvSpPr>
        <p:spPr>
          <a:xfrm>
            <a:off x="1219001" y="1621235"/>
            <a:ext cx="3434163" cy="58265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</a:pPr>
            <a:r>
              <a:rPr sz="1100" noProof="1"/>
              <a:t>点击此处更换文本</a:t>
            </a:r>
            <a:endParaRPr sz="1100" noProof="1"/>
          </a:p>
        </p:txBody>
      </p:sp>
      <p:sp>
        <p:nvSpPr>
          <p:cNvPr id="31" name="矩形 30"/>
          <p:cNvSpPr/>
          <p:nvPr/>
        </p:nvSpPr>
        <p:spPr>
          <a:xfrm>
            <a:off x="1219001" y="1203492"/>
            <a:ext cx="3434163" cy="338554"/>
          </a:xfrm>
          <a:prstGeom prst="rect">
            <a:avLst/>
          </a:prstGeom>
        </p:spPr>
        <p:txBody>
          <a:bodyPr wrap="none">
            <a:normAutofit/>
          </a:bodyPr>
          <a:lstStyle/>
          <a:p>
            <a:pPr algn="just">
              <a:buClr>
                <a:schemeClr val="tx1">
                  <a:lumMod val="50000"/>
                  <a:lumOff val="50000"/>
                </a:schemeClr>
              </a:buClr>
            </a:pPr>
            <a:r>
              <a:rPr lang="zh-CN" altLang="en-US" sz="1600" b="1" noProof="1"/>
              <a:t>输入标题文本</a:t>
            </a:r>
            <a:endParaRPr lang="zh-CN" altLang="en-US" sz="1600" b="1" noProof="1"/>
          </a:p>
        </p:txBody>
      </p:sp>
      <p:sp>
        <p:nvSpPr>
          <p:cNvPr id="32" name="矩形 31"/>
          <p:cNvSpPr/>
          <p:nvPr/>
        </p:nvSpPr>
        <p:spPr>
          <a:xfrm>
            <a:off x="8522136" y="1629490"/>
            <a:ext cx="3434163" cy="58265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</a:pPr>
            <a:r>
              <a:rPr sz="1100" noProof="1"/>
              <a:t>点击此处更换文本</a:t>
            </a:r>
            <a:endParaRPr sz="1100" noProof="1"/>
          </a:p>
        </p:txBody>
      </p:sp>
      <p:sp>
        <p:nvSpPr>
          <p:cNvPr id="33" name="矩形 32"/>
          <p:cNvSpPr/>
          <p:nvPr/>
        </p:nvSpPr>
        <p:spPr>
          <a:xfrm>
            <a:off x="8522136" y="1211747"/>
            <a:ext cx="3434163" cy="338554"/>
          </a:xfrm>
          <a:prstGeom prst="rect">
            <a:avLst/>
          </a:prstGeom>
        </p:spPr>
        <p:txBody>
          <a:bodyPr wrap="none">
            <a:normAutofit/>
          </a:bodyPr>
          <a:lstStyle/>
          <a:p>
            <a:pPr algn="just">
              <a:buClr>
                <a:schemeClr val="tx1">
                  <a:lumMod val="50000"/>
                  <a:lumOff val="50000"/>
                </a:schemeClr>
              </a:buClr>
            </a:pPr>
            <a:r>
              <a:rPr lang="zh-CN" altLang="en-US" sz="1600" b="1" noProof="1"/>
              <a:t>输入标题文本</a:t>
            </a:r>
            <a:endParaRPr lang="zh-CN" altLang="en-US" sz="1600" b="1" noProof="1"/>
          </a:p>
        </p:txBody>
      </p:sp>
      <p:sp>
        <p:nvSpPr>
          <p:cNvPr id="34" name="矩形 33"/>
          <p:cNvSpPr/>
          <p:nvPr/>
        </p:nvSpPr>
        <p:spPr>
          <a:xfrm>
            <a:off x="1219001" y="4413330"/>
            <a:ext cx="3434163" cy="58265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</a:pPr>
            <a:r>
              <a:rPr sz="1100" noProof="1"/>
              <a:t>点击此处更换文本</a:t>
            </a:r>
            <a:endParaRPr sz="1100" noProof="1"/>
          </a:p>
        </p:txBody>
      </p:sp>
      <p:sp>
        <p:nvSpPr>
          <p:cNvPr id="35" name="矩形 34"/>
          <p:cNvSpPr/>
          <p:nvPr/>
        </p:nvSpPr>
        <p:spPr>
          <a:xfrm>
            <a:off x="1219001" y="4035592"/>
            <a:ext cx="3434163" cy="338554"/>
          </a:xfrm>
          <a:prstGeom prst="rect">
            <a:avLst/>
          </a:prstGeom>
        </p:spPr>
        <p:txBody>
          <a:bodyPr wrap="none">
            <a:normAutofit/>
          </a:bodyPr>
          <a:lstStyle/>
          <a:p>
            <a:pPr algn="just">
              <a:buClr>
                <a:schemeClr val="tx1">
                  <a:lumMod val="50000"/>
                  <a:lumOff val="50000"/>
                </a:schemeClr>
              </a:buClr>
            </a:pPr>
            <a:r>
              <a:rPr lang="zh-CN" altLang="en-US" sz="1600" b="1" noProof="1"/>
              <a:t>输入标题文本</a:t>
            </a:r>
            <a:endParaRPr lang="zh-CN" altLang="en-US" sz="1600" b="1" noProof="1"/>
          </a:p>
        </p:txBody>
      </p:sp>
      <p:sp>
        <p:nvSpPr>
          <p:cNvPr id="36" name="矩形 35"/>
          <p:cNvSpPr/>
          <p:nvPr/>
        </p:nvSpPr>
        <p:spPr>
          <a:xfrm>
            <a:off x="8522136" y="4373960"/>
            <a:ext cx="3434163" cy="58265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</a:pPr>
            <a:r>
              <a:rPr sz="1100" noProof="1"/>
              <a:t>点击此处更换文本</a:t>
            </a:r>
            <a:endParaRPr sz="1100" noProof="1"/>
          </a:p>
        </p:txBody>
      </p:sp>
      <p:sp>
        <p:nvSpPr>
          <p:cNvPr id="37" name="矩形 36"/>
          <p:cNvSpPr/>
          <p:nvPr/>
        </p:nvSpPr>
        <p:spPr>
          <a:xfrm>
            <a:off x="8522136" y="4035592"/>
            <a:ext cx="3434163" cy="338554"/>
          </a:xfrm>
          <a:prstGeom prst="rect">
            <a:avLst/>
          </a:prstGeom>
        </p:spPr>
        <p:txBody>
          <a:bodyPr wrap="none">
            <a:normAutofit/>
          </a:bodyPr>
          <a:lstStyle/>
          <a:p>
            <a:pPr algn="just">
              <a:buClr>
                <a:schemeClr val="tx1">
                  <a:lumMod val="50000"/>
                  <a:lumOff val="50000"/>
                </a:schemeClr>
              </a:buClr>
            </a:pPr>
            <a:r>
              <a:rPr lang="zh-CN" altLang="en-US" sz="1600" b="1" noProof="1"/>
              <a:t>输入标题文本</a:t>
            </a:r>
            <a:endParaRPr lang="zh-CN" altLang="en-US" sz="1600" b="1" noProof="1"/>
          </a:p>
        </p:txBody>
      </p:sp>
    </p:spTree>
  </p:cSld>
  <p:clrMapOvr>
    <a:masterClrMapping/>
  </p:clrMapOvr>
  <p:transition advClick="0" advTm="0"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6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9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2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5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8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1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4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7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C:\Users\DELL\Pictures\清华大学\63ea9369ly1ghfu7m0q2zj26dc400qsa.jpg63ea9369ly1ghfu7m0q2zj26dc400qsa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635" y="-94615"/>
            <a:ext cx="12185015" cy="689483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94005" y="1368425"/>
            <a:ext cx="11603990" cy="4291330"/>
          </a:xfrm>
          <a:prstGeom prst="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 descr="e7d195523061f1c0214d268728035a112e1f1a63855fa0d5B3BC3571FB2346650E40B27C71D4ADB669896543E409C0762562804D99F14164E036E91A4D200FB459B9C67F1066513BDCC2663F2655ED5A2F3E64E50905ECC13FD08E412A2449DFC0DEA4732AF4E76A12DAA23714D9A24C7EAC7F7CD8FF94AEC7D4E9162B55FEA74E289784371BE33B"/>
          <p:cNvSpPr/>
          <p:nvPr/>
        </p:nvSpPr>
        <p:spPr>
          <a:xfrm>
            <a:off x="-47625" y="1764030"/>
            <a:ext cx="12292330" cy="3533140"/>
          </a:xfrm>
          <a:prstGeom prst="rect">
            <a:avLst/>
          </a:prstGeom>
          <a:solidFill>
            <a:srgbClr val="69565B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1314450" y="1763395"/>
            <a:ext cx="9589135" cy="3533140"/>
          </a:xfrm>
          <a:prstGeom prst="rect">
            <a:avLst/>
          </a:prstGeom>
          <a:noFill/>
          <a:ln w="1111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5"/>
          <p:cNvSpPr txBox="1"/>
          <p:nvPr/>
        </p:nvSpPr>
        <p:spPr>
          <a:xfrm>
            <a:off x="5248681" y="632227"/>
            <a:ext cx="2423549" cy="615553"/>
          </a:xfrm>
          <a:prstGeom prst="rect">
            <a:avLst/>
          </a:prstGeom>
          <a:noFill/>
          <a:effectLst>
            <a:outerShdw blurRad="50800" dist="38100" dir="2700000" algn="tl" rotWithShape="0">
              <a:srgbClr val="4C544C">
                <a:alpha val="84000"/>
              </a:srgbClr>
            </a:outerShdw>
          </a:effectLst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cs typeface="+mn-ea"/>
                <a:sym typeface="+mn-lt"/>
              </a:rPr>
              <a:t>目录</a:t>
            </a:r>
            <a:r>
              <a:rPr lang="en-US" altLang="zh-CN" sz="2000" b="1" dirty="0">
                <a:solidFill>
                  <a:schemeClr val="bg1"/>
                </a:solidFill>
                <a:cs typeface="+mn-ea"/>
                <a:sym typeface="+mn-lt"/>
              </a:rPr>
              <a:t>/CONTENS</a:t>
            </a:r>
            <a:endParaRPr lang="en-US" altLang="zh-CN" sz="2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31" name="直接连接符 30"/>
          <p:cNvCxnSpPr/>
          <p:nvPr/>
        </p:nvCxnSpPr>
        <p:spPr>
          <a:xfrm flipH="1">
            <a:off x="4174855" y="1247592"/>
            <a:ext cx="4571998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4162790" y="546827"/>
            <a:ext cx="4571998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/>
        </p:nvGrpSpPr>
        <p:grpSpPr>
          <a:xfrm>
            <a:off x="5141399" y="2059502"/>
            <a:ext cx="2289174" cy="699576"/>
            <a:chOff x="856419" y="2657672"/>
            <a:chExt cx="2289174" cy="699576"/>
          </a:xfrm>
        </p:grpSpPr>
        <p:sp>
          <p:nvSpPr>
            <p:cNvPr id="9" name="TextBox 6"/>
            <p:cNvSpPr txBox="1"/>
            <p:nvPr/>
          </p:nvSpPr>
          <p:spPr>
            <a:xfrm>
              <a:off x="856419" y="2657672"/>
              <a:ext cx="1700530" cy="43053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sz="2800" b="1" dirty="0">
                  <a:solidFill>
                    <a:schemeClr val="bg1"/>
                  </a:solidFill>
                  <a:latin typeface="方正姚体" panose="02010601030101010101" pitchFamily="2" charset="-122"/>
                  <a:ea typeface="方正姚体" panose="02010601030101010101" pitchFamily="2" charset="-122"/>
                  <a:cs typeface="+mn-ea"/>
                  <a:sym typeface="+mn-lt"/>
                </a:rPr>
                <a:t>1.绪论背景</a:t>
              </a:r>
              <a:endParaRPr lang="zh-CN" altLang="en-US" sz="2800" b="1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0" name="TextBox 10"/>
            <p:cNvSpPr txBox="1"/>
            <p:nvPr/>
          </p:nvSpPr>
          <p:spPr>
            <a:xfrm flipH="1">
              <a:off x="983418" y="3088008"/>
              <a:ext cx="2162175" cy="26924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25000"/>
                </a:lnSpc>
              </a:pPr>
              <a:endParaRPr lang="en-US" sz="1400">
                <a:latin typeface="方正姚体" panose="02010601030101010101" pitchFamily="2" charset="-122"/>
                <a:ea typeface="方正姚体" panose="02010601030101010101" pitchFamily="2" charset="-122"/>
                <a:cs typeface="+mn-ea"/>
                <a:sym typeface="+mn-lt"/>
              </a:endParaRPr>
            </a:p>
          </p:txBody>
        </p:sp>
      </p:grpSp>
      <p:sp>
        <p:nvSpPr>
          <p:cNvPr id="12" name="TextBox 35"/>
          <p:cNvSpPr txBox="1"/>
          <p:nvPr/>
        </p:nvSpPr>
        <p:spPr>
          <a:xfrm>
            <a:off x="5141595" y="2642870"/>
            <a:ext cx="2415540" cy="4305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sz="2800" b="1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+mn-ea"/>
                <a:sym typeface="+mn-lt"/>
              </a:rPr>
              <a:t>2.研究思路方法</a:t>
            </a:r>
            <a:endParaRPr sz="2800" b="1" dirty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  <a:cs typeface="+mn-ea"/>
              <a:sym typeface="+mn-lt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5141595" y="3253105"/>
            <a:ext cx="2415540" cy="547370"/>
            <a:chOff x="856419" y="5501430"/>
            <a:chExt cx="2415540" cy="430971"/>
          </a:xfrm>
        </p:grpSpPr>
        <p:sp>
          <p:nvSpPr>
            <p:cNvPr id="15" name="TextBox 38"/>
            <p:cNvSpPr txBox="1"/>
            <p:nvPr/>
          </p:nvSpPr>
          <p:spPr>
            <a:xfrm>
              <a:off x="856419" y="5501430"/>
              <a:ext cx="2415540" cy="3389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sz="2800" b="1" dirty="0">
                  <a:solidFill>
                    <a:schemeClr val="bg1"/>
                  </a:solidFill>
                  <a:latin typeface="方正姚体" panose="02010601030101010101" pitchFamily="2" charset="-122"/>
                  <a:ea typeface="方正姚体" panose="02010601030101010101" pitchFamily="2" charset="-122"/>
                  <a:cs typeface="+mn-ea"/>
                  <a:sym typeface="+mn-lt"/>
                </a:rPr>
                <a:t>3.关键技术难点</a:t>
              </a:r>
              <a:endParaRPr sz="2800" b="1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6" name="TextBox 40"/>
            <p:cNvSpPr txBox="1"/>
            <p:nvPr/>
          </p:nvSpPr>
          <p:spPr>
            <a:xfrm flipH="1">
              <a:off x="983418" y="5663161"/>
              <a:ext cx="2162175" cy="26924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25000"/>
                </a:lnSpc>
              </a:pPr>
              <a:endParaRPr lang="en-US" sz="1400">
                <a:latin typeface="方正姚体" panose="02010601030101010101" pitchFamily="2" charset="-122"/>
                <a:ea typeface="方正姚体" panose="02010601030101010101" pitchFamily="2" charset="-122"/>
                <a:cs typeface="+mn-ea"/>
                <a:sym typeface="+mn-lt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5141595" y="3844925"/>
            <a:ext cx="4299585" cy="636270"/>
            <a:chOff x="3320415" y="5431580"/>
            <a:chExt cx="4299584" cy="500821"/>
          </a:xfrm>
        </p:grpSpPr>
        <p:sp>
          <p:nvSpPr>
            <p:cNvPr id="33" name="TextBox 44"/>
            <p:cNvSpPr txBox="1"/>
            <p:nvPr/>
          </p:nvSpPr>
          <p:spPr>
            <a:xfrm>
              <a:off x="3320415" y="5431580"/>
              <a:ext cx="1700530" cy="33887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sz="2800" b="1" dirty="0">
                  <a:solidFill>
                    <a:schemeClr val="bg1"/>
                  </a:solidFill>
                  <a:latin typeface="方正姚体" panose="02010601030101010101" pitchFamily="2" charset="-122"/>
                  <a:ea typeface="方正姚体" panose="02010601030101010101" pitchFamily="2" charset="-122"/>
                  <a:cs typeface="+mn-ea"/>
                  <a:sym typeface="+mn-lt"/>
                </a:rPr>
                <a:t>4.研究成果</a:t>
              </a:r>
              <a:endParaRPr sz="2800" b="1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34" name="TextBox 46"/>
            <p:cNvSpPr txBox="1"/>
            <p:nvPr/>
          </p:nvSpPr>
          <p:spPr>
            <a:xfrm flipH="1">
              <a:off x="5457824" y="5663161"/>
              <a:ext cx="2162175" cy="26924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25000"/>
                </a:lnSpc>
              </a:pPr>
              <a:endParaRPr lang="en-US" sz="1400">
                <a:latin typeface="方正姚体" panose="02010601030101010101" pitchFamily="2" charset="-122"/>
                <a:ea typeface="方正姚体" panose="02010601030101010101" pitchFamily="2" charset="-122"/>
                <a:cs typeface="+mn-ea"/>
                <a:sym typeface="+mn-lt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3106420" y="3907790"/>
            <a:ext cx="3735705" cy="936183"/>
            <a:chOff x="983418" y="5663161"/>
            <a:chExt cx="3735706" cy="737462"/>
          </a:xfrm>
        </p:grpSpPr>
        <p:sp>
          <p:nvSpPr>
            <p:cNvPr id="36" name="TextBox 38"/>
            <p:cNvSpPr txBox="1"/>
            <p:nvPr/>
          </p:nvSpPr>
          <p:spPr>
            <a:xfrm>
              <a:off x="3018594" y="6061480"/>
              <a:ext cx="1700530" cy="3391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sz="2800" b="1" dirty="0">
                  <a:solidFill>
                    <a:schemeClr val="bg1"/>
                  </a:solidFill>
                  <a:latin typeface="方正姚体" panose="02010601030101010101" pitchFamily="2" charset="-122"/>
                  <a:ea typeface="方正姚体" panose="02010601030101010101" pitchFamily="2" charset="-122"/>
                  <a:cs typeface="+mn-ea"/>
                  <a:sym typeface="+mn-lt"/>
                </a:rPr>
                <a:t>5</a:t>
              </a:r>
              <a:r>
                <a:rPr sz="2800" b="1" dirty="0">
                  <a:solidFill>
                    <a:schemeClr val="bg1"/>
                  </a:solidFill>
                  <a:latin typeface="方正姚体" panose="02010601030101010101" pitchFamily="2" charset="-122"/>
                  <a:ea typeface="方正姚体" panose="02010601030101010101" pitchFamily="2" charset="-122"/>
                  <a:cs typeface="+mn-ea"/>
                  <a:sym typeface="+mn-lt"/>
                </a:rPr>
                <a:t>.</a:t>
              </a:r>
              <a:r>
                <a:rPr lang="zh-CN" sz="2800" b="1" dirty="0">
                  <a:solidFill>
                    <a:schemeClr val="bg1"/>
                  </a:solidFill>
                  <a:latin typeface="方正姚体" panose="02010601030101010101" pitchFamily="2" charset="-122"/>
                  <a:ea typeface="方正姚体" panose="02010601030101010101" pitchFamily="2" charset="-122"/>
                  <a:cs typeface="+mn-ea"/>
                  <a:sym typeface="+mn-lt"/>
                </a:rPr>
                <a:t>论文总结</a:t>
              </a:r>
              <a:endParaRPr lang="zh-CN" sz="2800" b="1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37" name="TextBox 40"/>
            <p:cNvSpPr txBox="1"/>
            <p:nvPr/>
          </p:nvSpPr>
          <p:spPr>
            <a:xfrm flipH="1">
              <a:off x="983418" y="5663161"/>
              <a:ext cx="2162175" cy="26924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25000"/>
                </a:lnSpc>
              </a:pPr>
              <a:endParaRPr lang="en-US" sz="1400">
                <a:latin typeface="方正姚体" panose="02010601030101010101" pitchFamily="2" charset="-122"/>
                <a:ea typeface="方正姚体" panose="02010601030101010101" pitchFamily="2" charset="-122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p:transition advClick="0" advTm="0"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19" grpId="0" animBg="1"/>
      <p:bldP spid="19" grpId="1" bldLvl="0" animBg="1"/>
      <p:bldP spid="18" grpId="0" bldLvl="0" animBg="1"/>
      <p:bldP spid="30" grpId="0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C:\Users\DELL\Pictures\清华大学\63ea9369ly1ghfu7m0q2zj26dc400qsa.jpg63ea9369ly1ghfu7m0q2zj26dc400qsa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635" y="-94615"/>
            <a:ext cx="12185015" cy="689483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94005" y="931545"/>
            <a:ext cx="11603990" cy="4728210"/>
          </a:xfrm>
          <a:prstGeom prst="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 descr="e7d195523061f1c0214d268728035a112e1f1a63855fa0d5B3BC3571FB2346650E40B27C71D4ADB669896543E409C0762562804D99F14164E036E91A4D200FB459B9C67F1066513BDCC2663F2655ED5A2F3E64E50905ECC13FD08E412A2449DFC0DEA4732AF4E76A12DAA23714D9A24C7EAC7F7CD8FF94AEC7D4E9162B55FEA74E289784371BE33B"/>
          <p:cNvSpPr/>
          <p:nvPr/>
        </p:nvSpPr>
        <p:spPr>
          <a:xfrm>
            <a:off x="-47625" y="1764030"/>
            <a:ext cx="12292330" cy="3533140"/>
          </a:xfrm>
          <a:prstGeom prst="rect">
            <a:avLst/>
          </a:prstGeom>
          <a:solidFill>
            <a:srgbClr val="69565B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1314450" y="1763395"/>
            <a:ext cx="9589135" cy="3533140"/>
          </a:xfrm>
          <a:prstGeom prst="rect">
            <a:avLst/>
          </a:prstGeom>
          <a:noFill/>
          <a:ln w="1111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4" name="图片 53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271"/>
          <a:stretch>
            <a:fillRect/>
          </a:stretch>
        </p:blipFill>
        <p:spPr>
          <a:xfrm>
            <a:off x="7130153" y="706662"/>
            <a:ext cx="3934810" cy="2752943"/>
          </a:xfrm>
          <a:custGeom>
            <a:avLst/>
            <a:gdLst>
              <a:gd name="connsiteX0" fmla="*/ 1445383 w 3934810"/>
              <a:gd name="connsiteY0" fmla="*/ 0 h 2752943"/>
              <a:gd name="connsiteX1" fmla="*/ 3934810 w 3934810"/>
              <a:gd name="connsiteY1" fmla="*/ 0 h 2752943"/>
              <a:gd name="connsiteX2" fmla="*/ 3934810 w 3934810"/>
              <a:gd name="connsiteY2" fmla="*/ 2752943 h 2752943"/>
              <a:gd name="connsiteX3" fmla="*/ 0 w 3934810"/>
              <a:gd name="connsiteY3" fmla="*/ 2752943 h 2752943"/>
              <a:gd name="connsiteX4" fmla="*/ 0 w 3934810"/>
              <a:gd name="connsiteY4" fmla="*/ 1590167 h 2752943"/>
              <a:gd name="connsiteX5" fmla="*/ 1445383 w 3934810"/>
              <a:gd name="connsiteY5" fmla="*/ 1590167 h 2752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34810" h="2752943">
                <a:moveTo>
                  <a:pt x="1445383" y="0"/>
                </a:moveTo>
                <a:lnTo>
                  <a:pt x="3934810" y="0"/>
                </a:lnTo>
                <a:lnTo>
                  <a:pt x="3934810" y="2752943"/>
                </a:lnTo>
                <a:lnTo>
                  <a:pt x="0" y="2752943"/>
                </a:lnTo>
                <a:lnTo>
                  <a:pt x="0" y="1590167"/>
                </a:lnTo>
                <a:lnTo>
                  <a:pt x="1445383" y="1590167"/>
                </a:lnTo>
                <a:close/>
              </a:path>
            </a:pathLst>
          </a:custGeom>
        </p:spPr>
      </p:pic>
      <p:pic>
        <p:nvPicPr>
          <p:cNvPr id="52" name="图片 51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865" b="78275"/>
          <a:stretch>
            <a:fillRect/>
          </a:stretch>
        </p:blipFill>
        <p:spPr>
          <a:xfrm>
            <a:off x="2902582" y="3656631"/>
            <a:ext cx="1618569" cy="1505409"/>
          </a:xfrm>
          <a:custGeom>
            <a:avLst/>
            <a:gdLst>
              <a:gd name="connsiteX0" fmla="*/ 0 w 1618569"/>
              <a:gd name="connsiteY0" fmla="*/ 0 h 1505409"/>
              <a:gd name="connsiteX1" fmla="*/ 1618569 w 1618569"/>
              <a:gd name="connsiteY1" fmla="*/ 0 h 1505409"/>
              <a:gd name="connsiteX2" fmla="*/ 1618569 w 1618569"/>
              <a:gd name="connsiteY2" fmla="*/ 1505409 h 1505409"/>
              <a:gd name="connsiteX3" fmla="*/ 0 w 1618569"/>
              <a:gd name="connsiteY3" fmla="*/ 1505409 h 1505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8569" h="1505409">
                <a:moveTo>
                  <a:pt x="0" y="0"/>
                </a:moveTo>
                <a:lnTo>
                  <a:pt x="1618569" y="0"/>
                </a:lnTo>
                <a:lnTo>
                  <a:pt x="1618569" y="1505409"/>
                </a:lnTo>
                <a:lnTo>
                  <a:pt x="0" y="1505409"/>
                </a:lnTo>
                <a:close/>
              </a:path>
            </a:pathLst>
          </a:custGeom>
        </p:spPr>
      </p:pic>
      <p:grpSp>
        <p:nvGrpSpPr>
          <p:cNvPr id="8" name="组合 7"/>
          <p:cNvGrpSpPr/>
          <p:nvPr/>
        </p:nvGrpSpPr>
        <p:grpSpPr>
          <a:xfrm>
            <a:off x="5160449" y="3029147"/>
            <a:ext cx="2289174" cy="699576"/>
            <a:chOff x="856419" y="2657672"/>
            <a:chExt cx="2289174" cy="699576"/>
          </a:xfrm>
        </p:grpSpPr>
        <p:sp>
          <p:nvSpPr>
            <p:cNvPr id="9" name="TextBox 6"/>
            <p:cNvSpPr txBox="1"/>
            <p:nvPr/>
          </p:nvSpPr>
          <p:spPr>
            <a:xfrm>
              <a:off x="856419" y="2657672"/>
              <a:ext cx="1700530" cy="43053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2800" b="1" dirty="0">
                  <a:solidFill>
                    <a:schemeClr val="bg1"/>
                  </a:solidFill>
                  <a:latin typeface="方正姚体" panose="02010601030101010101" pitchFamily="2" charset="-122"/>
                  <a:ea typeface="方正姚体" panose="02010601030101010101" pitchFamily="2" charset="-122"/>
                  <a:cs typeface="+mn-ea"/>
                  <a:sym typeface="+mn-lt"/>
                </a:rPr>
                <a:t>5</a:t>
              </a:r>
              <a:r>
                <a:rPr sz="2800" b="1" dirty="0">
                  <a:solidFill>
                    <a:schemeClr val="bg1"/>
                  </a:solidFill>
                  <a:latin typeface="方正姚体" panose="02010601030101010101" pitchFamily="2" charset="-122"/>
                  <a:ea typeface="方正姚体" panose="02010601030101010101" pitchFamily="2" charset="-122"/>
                  <a:cs typeface="+mn-ea"/>
                  <a:sym typeface="+mn-lt"/>
                </a:rPr>
                <a:t>.</a:t>
              </a:r>
              <a:r>
                <a:rPr lang="zh-CN" sz="2800" b="1" dirty="0">
                  <a:solidFill>
                    <a:schemeClr val="bg1"/>
                  </a:solidFill>
                  <a:latin typeface="方正姚体" panose="02010601030101010101" pitchFamily="2" charset="-122"/>
                  <a:ea typeface="方正姚体" panose="02010601030101010101" pitchFamily="2" charset="-122"/>
                  <a:cs typeface="+mn-ea"/>
                  <a:sym typeface="+mn-lt"/>
                </a:rPr>
                <a:t>论文总结</a:t>
              </a:r>
              <a:endParaRPr lang="zh-CN" altLang="en-US" sz="2800" b="1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0" name="TextBox 10"/>
            <p:cNvSpPr txBox="1"/>
            <p:nvPr/>
          </p:nvSpPr>
          <p:spPr>
            <a:xfrm flipH="1">
              <a:off x="983418" y="3088008"/>
              <a:ext cx="2162175" cy="26924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25000"/>
                </a:lnSpc>
              </a:pPr>
              <a:endParaRPr lang="en-US" sz="1400">
                <a:latin typeface="方正姚体" panose="02010601030101010101" pitchFamily="2" charset="-122"/>
                <a:ea typeface="方正姚体" panose="02010601030101010101" pitchFamily="2" charset="-122"/>
                <a:cs typeface="+mn-ea"/>
                <a:sym typeface="+mn-lt"/>
              </a:endParaRPr>
            </a:p>
          </p:txBody>
        </p:sp>
      </p:grpSp>
      <p:sp>
        <p:nvSpPr>
          <p:cNvPr id="37" name="TextBox 40"/>
          <p:cNvSpPr txBox="1"/>
          <p:nvPr/>
        </p:nvSpPr>
        <p:spPr>
          <a:xfrm flipH="1">
            <a:off x="3106420" y="3907790"/>
            <a:ext cx="2162175" cy="3416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5000"/>
              </a:lnSpc>
            </a:pPr>
            <a:endParaRPr lang="en-US" sz="1400">
              <a:latin typeface="方正姚体" panose="02010601030101010101" pitchFamily="2" charset="-122"/>
              <a:ea typeface="方正姚体" panose="02010601030101010101" pitchFamily="2" charset="-122"/>
              <a:cs typeface="+mn-ea"/>
              <a:sym typeface="+mn-lt"/>
            </a:endParaRPr>
          </a:p>
        </p:txBody>
      </p:sp>
    </p:spTree>
  </p:cSld>
  <p:clrMapOvr>
    <a:masterClrMapping/>
  </p:clrMapOvr>
  <p:transition advClick="0" advTm="0"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19" grpId="0" animBg="1"/>
      <p:bldP spid="19" grpId="1" bldLvl="0" animBg="1"/>
      <p:bldP spid="18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94005" y="346710"/>
            <a:ext cx="11603990" cy="6163945"/>
          </a:xfrm>
          <a:prstGeom prst="rect">
            <a:avLst/>
          </a:prstGeom>
          <a:noFill/>
          <a:ln w="31750">
            <a:solidFill>
              <a:srgbClr val="4C54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293370" y="344170"/>
            <a:ext cx="1457960" cy="1457960"/>
            <a:chOff x="394" y="480"/>
            <a:chExt cx="2296" cy="2296"/>
          </a:xfrm>
          <a:solidFill>
            <a:srgbClr val="69565B">
              <a:alpha val="74000"/>
            </a:srgbClr>
          </a:solidFill>
        </p:grpSpPr>
        <p:sp>
          <p:nvSpPr>
            <p:cNvPr id="6" name="矩形 5"/>
            <p:cNvSpPr/>
            <p:nvPr/>
          </p:nvSpPr>
          <p:spPr>
            <a:xfrm>
              <a:off x="394" y="481"/>
              <a:ext cx="2296" cy="1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 rot="16200000">
              <a:off x="-678" y="1552"/>
              <a:ext cx="2296" cy="1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 flipH="1">
            <a:off x="10541000" y="344170"/>
            <a:ext cx="1457960" cy="1457960"/>
            <a:chOff x="394" y="480"/>
            <a:chExt cx="2296" cy="2296"/>
          </a:xfrm>
          <a:solidFill>
            <a:srgbClr val="69565B">
              <a:alpha val="74000"/>
            </a:srgbClr>
          </a:solidFill>
        </p:grpSpPr>
        <p:sp>
          <p:nvSpPr>
            <p:cNvPr id="10" name="矩形 9"/>
            <p:cNvSpPr/>
            <p:nvPr/>
          </p:nvSpPr>
          <p:spPr>
            <a:xfrm>
              <a:off x="394" y="481"/>
              <a:ext cx="2296" cy="1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 rot="16200000">
              <a:off x="-678" y="1552"/>
              <a:ext cx="2296" cy="1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 flipV="1">
            <a:off x="294005" y="5150485"/>
            <a:ext cx="1457960" cy="1457960"/>
            <a:chOff x="394" y="480"/>
            <a:chExt cx="2296" cy="2296"/>
          </a:xfrm>
          <a:solidFill>
            <a:srgbClr val="69565B">
              <a:alpha val="74000"/>
            </a:srgbClr>
          </a:solidFill>
        </p:grpSpPr>
        <p:sp>
          <p:nvSpPr>
            <p:cNvPr id="13" name="矩形 12"/>
            <p:cNvSpPr/>
            <p:nvPr/>
          </p:nvSpPr>
          <p:spPr>
            <a:xfrm>
              <a:off x="394" y="481"/>
              <a:ext cx="2296" cy="1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 rot="16200000">
              <a:off x="-678" y="1552"/>
              <a:ext cx="2296" cy="1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 flipH="1" flipV="1">
            <a:off x="10497820" y="5111750"/>
            <a:ext cx="1457960" cy="1457960"/>
            <a:chOff x="394" y="480"/>
            <a:chExt cx="2296" cy="2296"/>
          </a:xfrm>
          <a:solidFill>
            <a:srgbClr val="69565B">
              <a:alpha val="74000"/>
            </a:srgbClr>
          </a:solidFill>
        </p:grpSpPr>
        <p:sp>
          <p:nvSpPr>
            <p:cNvPr id="16" name="矩形 15"/>
            <p:cNvSpPr/>
            <p:nvPr/>
          </p:nvSpPr>
          <p:spPr>
            <a:xfrm>
              <a:off x="394" y="481"/>
              <a:ext cx="2296" cy="1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 rot="16200000">
              <a:off x="-678" y="1552"/>
              <a:ext cx="2296" cy="1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5780405" y="34290"/>
            <a:ext cx="1831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tx1">
                    <a:lumMod val="65000"/>
                    <a:lumOff val="35000"/>
                  </a:schemeClr>
                </a:solidFill>
              </a:rPr>
              <a:t>PART.5</a:t>
            </a:r>
            <a:endParaRPr lang="en-US" altLang="zh-CN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615712" y="1336070"/>
            <a:ext cx="9027886" cy="3631544"/>
            <a:chOff x="838200" y="1824247"/>
            <a:chExt cx="10515600" cy="4229990"/>
          </a:xfrm>
        </p:grpSpPr>
        <p:sp>
          <p:nvSpPr>
            <p:cNvPr id="3" name="圆角矩形 1"/>
            <p:cNvSpPr/>
            <p:nvPr/>
          </p:nvSpPr>
          <p:spPr>
            <a:xfrm>
              <a:off x="1557413" y="3982192"/>
              <a:ext cx="2148159" cy="1655326"/>
            </a:xfrm>
            <a:custGeom>
              <a:avLst/>
              <a:gdLst/>
              <a:ahLst/>
              <a:cxnLst/>
              <a:rect l="l" t="t" r="r" b="b"/>
              <a:pathLst>
                <a:path w="2808312" h="2020010">
                  <a:moveTo>
                    <a:pt x="0" y="0"/>
                  </a:moveTo>
                  <a:lnTo>
                    <a:pt x="422312" y="0"/>
                  </a:lnTo>
                  <a:lnTo>
                    <a:pt x="422312" y="1152430"/>
                  </a:lnTo>
                  <a:cubicBezTo>
                    <a:pt x="422312" y="1404581"/>
                    <a:pt x="626721" y="1608990"/>
                    <a:pt x="878872" y="1608990"/>
                  </a:cubicBezTo>
                  <a:lnTo>
                    <a:pt x="1909968" y="1608990"/>
                  </a:lnTo>
                  <a:cubicBezTo>
                    <a:pt x="2162119" y="1608990"/>
                    <a:pt x="2366528" y="1404581"/>
                    <a:pt x="2366528" y="1152430"/>
                  </a:cubicBezTo>
                  <a:lnTo>
                    <a:pt x="2366528" y="0"/>
                  </a:lnTo>
                  <a:lnTo>
                    <a:pt x="2808312" y="0"/>
                  </a:lnTo>
                  <a:lnTo>
                    <a:pt x="2808312" y="1313411"/>
                  </a:lnTo>
                  <a:cubicBezTo>
                    <a:pt x="2808312" y="1703655"/>
                    <a:pt x="2491957" y="2020010"/>
                    <a:pt x="2101713" y="2020010"/>
                  </a:cubicBezTo>
                  <a:lnTo>
                    <a:pt x="706599" y="2020010"/>
                  </a:lnTo>
                  <a:cubicBezTo>
                    <a:pt x="316355" y="2020010"/>
                    <a:pt x="0" y="1703655"/>
                    <a:pt x="0" y="1313411"/>
                  </a:cubicBezTo>
                  <a:close/>
                </a:path>
              </a:pathLst>
            </a:custGeom>
            <a:solidFill>
              <a:srgbClr val="69565B"/>
            </a:solidFill>
            <a:ln w="25400" cap="flat" cmpd="sng" algn="ctr">
              <a:solidFill>
                <a:srgbClr val="FFFEF9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" name="椭圆 20"/>
            <p:cNvSpPr/>
            <p:nvPr/>
          </p:nvSpPr>
          <p:spPr>
            <a:xfrm>
              <a:off x="2080595" y="4929306"/>
              <a:ext cx="1101795" cy="1101794"/>
            </a:xfrm>
            <a:prstGeom prst="ellipse">
              <a:avLst/>
            </a:prstGeom>
            <a:solidFill>
              <a:srgbClr val="69565B"/>
            </a:solidFill>
            <a:ln w="38100" cap="flat" cmpd="sng" algn="ctr">
              <a:solidFill>
                <a:srgbClr val="FFFEF9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" name="圆角矩形 1"/>
            <p:cNvSpPr/>
            <p:nvPr/>
          </p:nvSpPr>
          <p:spPr>
            <a:xfrm>
              <a:off x="5197312" y="3982192"/>
              <a:ext cx="2148159" cy="1655326"/>
            </a:xfrm>
            <a:custGeom>
              <a:avLst/>
              <a:gdLst/>
              <a:ahLst/>
              <a:cxnLst/>
              <a:rect l="l" t="t" r="r" b="b"/>
              <a:pathLst>
                <a:path w="2808312" h="2020010">
                  <a:moveTo>
                    <a:pt x="0" y="0"/>
                  </a:moveTo>
                  <a:lnTo>
                    <a:pt x="422312" y="0"/>
                  </a:lnTo>
                  <a:lnTo>
                    <a:pt x="422312" y="1152430"/>
                  </a:lnTo>
                  <a:cubicBezTo>
                    <a:pt x="422312" y="1404581"/>
                    <a:pt x="626721" y="1608990"/>
                    <a:pt x="878872" y="1608990"/>
                  </a:cubicBezTo>
                  <a:lnTo>
                    <a:pt x="1909968" y="1608990"/>
                  </a:lnTo>
                  <a:cubicBezTo>
                    <a:pt x="2162119" y="1608990"/>
                    <a:pt x="2366528" y="1404581"/>
                    <a:pt x="2366528" y="1152430"/>
                  </a:cubicBezTo>
                  <a:lnTo>
                    <a:pt x="2366528" y="0"/>
                  </a:lnTo>
                  <a:lnTo>
                    <a:pt x="2808312" y="0"/>
                  </a:lnTo>
                  <a:lnTo>
                    <a:pt x="2808312" y="1313411"/>
                  </a:lnTo>
                  <a:cubicBezTo>
                    <a:pt x="2808312" y="1703655"/>
                    <a:pt x="2491957" y="2020010"/>
                    <a:pt x="2101713" y="2020010"/>
                  </a:cubicBezTo>
                  <a:lnTo>
                    <a:pt x="706599" y="2020010"/>
                  </a:lnTo>
                  <a:cubicBezTo>
                    <a:pt x="316355" y="2020010"/>
                    <a:pt x="0" y="1703655"/>
                    <a:pt x="0" y="1313411"/>
                  </a:cubicBezTo>
                  <a:close/>
                </a:path>
              </a:pathLst>
            </a:custGeom>
            <a:solidFill>
              <a:srgbClr val="69565B"/>
            </a:solidFill>
            <a:ln w="25400" cap="flat" cmpd="sng" algn="ctr">
              <a:solidFill>
                <a:srgbClr val="FFFEF9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" name="椭圆 24"/>
            <p:cNvSpPr/>
            <p:nvPr/>
          </p:nvSpPr>
          <p:spPr>
            <a:xfrm>
              <a:off x="5720494" y="4929306"/>
              <a:ext cx="1101795" cy="1101794"/>
            </a:xfrm>
            <a:prstGeom prst="ellipse">
              <a:avLst/>
            </a:prstGeom>
            <a:solidFill>
              <a:srgbClr val="69565B"/>
            </a:solidFill>
            <a:ln w="38100" cap="flat" cmpd="sng" algn="ctr">
              <a:solidFill>
                <a:srgbClr val="FFFEF9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" name="Freeform 28"/>
            <p:cNvSpPr>
              <a:spLocks noChangeArrowheads="1"/>
            </p:cNvSpPr>
            <p:nvPr/>
          </p:nvSpPr>
          <p:spPr bwMode="auto">
            <a:xfrm>
              <a:off x="6040998" y="5287178"/>
              <a:ext cx="459198" cy="386050"/>
            </a:xfrm>
            <a:custGeom>
              <a:avLst/>
              <a:gdLst>
                <a:gd name="T0" fmla="*/ 124 w 498"/>
                <a:gd name="T1" fmla="*/ 81 h 418"/>
                <a:gd name="T2" fmla="*/ 124 w 498"/>
                <a:gd name="T3" fmla="*/ 81 h 418"/>
                <a:gd name="T4" fmla="*/ 36 w 498"/>
                <a:gd name="T5" fmla="*/ 258 h 418"/>
                <a:gd name="T6" fmla="*/ 346 w 498"/>
                <a:gd name="T7" fmla="*/ 116 h 418"/>
                <a:gd name="T8" fmla="*/ 9 w 498"/>
                <a:gd name="T9" fmla="*/ 382 h 418"/>
                <a:gd name="T10" fmla="*/ 44 w 498"/>
                <a:gd name="T11" fmla="*/ 400 h 418"/>
                <a:gd name="T12" fmla="*/ 97 w 498"/>
                <a:gd name="T13" fmla="*/ 311 h 418"/>
                <a:gd name="T14" fmla="*/ 293 w 498"/>
                <a:gd name="T15" fmla="*/ 311 h 418"/>
                <a:gd name="T16" fmla="*/ 469 w 498"/>
                <a:gd name="T17" fmla="*/ 72 h 418"/>
                <a:gd name="T18" fmla="*/ 124 w 498"/>
                <a:gd name="T19" fmla="*/ 81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8" h="418">
                  <a:moveTo>
                    <a:pt x="124" y="81"/>
                  </a:moveTo>
                  <a:lnTo>
                    <a:pt x="124" y="81"/>
                  </a:lnTo>
                  <a:cubicBezTo>
                    <a:pt x="27" y="134"/>
                    <a:pt x="36" y="222"/>
                    <a:pt x="36" y="258"/>
                  </a:cubicBezTo>
                  <a:cubicBezTo>
                    <a:pt x="159" y="107"/>
                    <a:pt x="346" y="116"/>
                    <a:pt x="346" y="116"/>
                  </a:cubicBezTo>
                  <a:cubicBezTo>
                    <a:pt x="346" y="116"/>
                    <a:pt x="80" y="204"/>
                    <a:pt x="9" y="382"/>
                  </a:cubicBezTo>
                  <a:cubicBezTo>
                    <a:pt x="0" y="400"/>
                    <a:pt x="36" y="417"/>
                    <a:pt x="44" y="400"/>
                  </a:cubicBezTo>
                  <a:cubicBezTo>
                    <a:pt x="62" y="355"/>
                    <a:pt x="97" y="311"/>
                    <a:pt x="97" y="311"/>
                  </a:cubicBezTo>
                  <a:cubicBezTo>
                    <a:pt x="151" y="329"/>
                    <a:pt x="230" y="355"/>
                    <a:pt x="293" y="311"/>
                  </a:cubicBezTo>
                  <a:cubicBezTo>
                    <a:pt x="363" y="258"/>
                    <a:pt x="363" y="134"/>
                    <a:pt x="469" y="72"/>
                  </a:cubicBezTo>
                  <a:cubicBezTo>
                    <a:pt x="497" y="63"/>
                    <a:pt x="249" y="0"/>
                    <a:pt x="124" y="81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2" name="圆角矩形 1"/>
            <p:cNvSpPr/>
            <p:nvPr/>
          </p:nvSpPr>
          <p:spPr>
            <a:xfrm flipV="1">
              <a:off x="3380075" y="2327393"/>
              <a:ext cx="2148159" cy="1655326"/>
            </a:xfrm>
            <a:custGeom>
              <a:avLst/>
              <a:gdLst/>
              <a:ahLst/>
              <a:cxnLst/>
              <a:rect l="l" t="t" r="r" b="b"/>
              <a:pathLst>
                <a:path w="2808312" h="2020010">
                  <a:moveTo>
                    <a:pt x="0" y="0"/>
                  </a:moveTo>
                  <a:lnTo>
                    <a:pt x="422312" y="0"/>
                  </a:lnTo>
                  <a:lnTo>
                    <a:pt x="422312" y="1152430"/>
                  </a:lnTo>
                  <a:cubicBezTo>
                    <a:pt x="422312" y="1404581"/>
                    <a:pt x="626721" y="1608990"/>
                    <a:pt x="878872" y="1608990"/>
                  </a:cubicBezTo>
                  <a:lnTo>
                    <a:pt x="1909968" y="1608990"/>
                  </a:lnTo>
                  <a:cubicBezTo>
                    <a:pt x="2162119" y="1608990"/>
                    <a:pt x="2366528" y="1404581"/>
                    <a:pt x="2366528" y="1152430"/>
                  </a:cubicBezTo>
                  <a:lnTo>
                    <a:pt x="2366528" y="0"/>
                  </a:lnTo>
                  <a:lnTo>
                    <a:pt x="2808312" y="0"/>
                  </a:lnTo>
                  <a:lnTo>
                    <a:pt x="2808312" y="1313411"/>
                  </a:lnTo>
                  <a:cubicBezTo>
                    <a:pt x="2808312" y="1703655"/>
                    <a:pt x="2491957" y="2020010"/>
                    <a:pt x="2101713" y="2020010"/>
                  </a:cubicBezTo>
                  <a:lnTo>
                    <a:pt x="706599" y="2020010"/>
                  </a:lnTo>
                  <a:cubicBezTo>
                    <a:pt x="316355" y="2020010"/>
                    <a:pt x="0" y="1703655"/>
                    <a:pt x="0" y="1313411"/>
                  </a:cubicBezTo>
                  <a:close/>
                </a:path>
              </a:pathLst>
            </a:custGeom>
            <a:solidFill>
              <a:srgbClr val="9F7F9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3893530" y="1824247"/>
              <a:ext cx="1101795" cy="1101794"/>
            </a:xfrm>
            <a:prstGeom prst="ellipse">
              <a:avLst/>
            </a:prstGeom>
            <a:solidFill>
              <a:srgbClr val="9F7F92"/>
            </a:solidFill>
            <a:ln w="38100" cap="flat" cmpd="sng" algn="ctr">
              <a:solidFill>
                <a:schemeClr val="bg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" name="Freeform 102"/>
            <p:cNvSpPr>
              <a:spLocks noChangeArrowheads="1"/>
            </p:cNvSpPr>
            <p:nvPr/>
          </p:nvSpPr>
          <p:spPr bwMode="auto">
            <a:xfrm>
              <a:off x="4214826" y="2169927"/>
              <a:ext cx="459201" cy="410433"/>
            </a:xfrm>
            <a:custGeom>
              <a:avLst/>
              <a:gdLst>
                <a:gd name="T0" fmla="*/ 80 w 498"/>
                <a:gd name="T1" fmla="*/ 151 h 445"/>
                <a:gd name="T2" fmla="*/ 80 w 498"/>
                <a:gd name="T3" fmla="*/ 151 h 445"/>
                <a:gd name="T4" fmla="*/ 142 w 498"/>
                <a:gd name="T5" fmla="*/ 169 h 445"/>
                <a:gd name="T6" fmla="*/ 151 w 498"/>
                <a:gd name="T7" fmla="*/ 169 h 445"/>
                <a:gd name="T8" fmla="*/ 195 w 498"/>
                <a:gd name="T9" fmla="*/ 134 h 445"/>
                <a:gd name="T10" fmla="*/ 195 w 498"/>
                <a:gd name="T11" fmla="*/ 125 h 445"/>
                <a:gd name="T12" fmla="*/ 178 w 498"/>
                <a:gd name="T13" fmla="*/ 107 h 445"/>
                <a:gd name="T14" fmla="*/ 275 w 498"/>
                <a:gd name="T15" fmla="*/ 10 h 445"/>
                <a:gd name="T16" fmla="*/ 195 w 498"/>
                <a:gd name="T17" fmla="*/ 0 h 445"/>
                <a:gd name="T18" fmla="*/ 107 w 498"/>
                <a:gd name="T19" fmla="*/ 54 h 445"/>
                <a:gd name="T20" fmla="*/ 72 w 498"/>
                <a:gd name="T21" fmla="*/ 81 h 445"/>
                <a:gd name="T22" fmla="*/ 53 w 498"/>
                <a:gd name="T23" fmla="*/ 116 h 445"/>
                <a:gd name="T24" fmla="*/ 18 w 498"/>
                <a:gd name="T25" fmla="*/ 125 h 445"/>
                <a:gd name="T26" fmla="*/ 0 w 498"/>
                <a:gd name="T27" fmla="*/ 143 h 445"/>
                <a:gd name="T28" fmla="*/ 0 w 498"/>
                <a:gd name="T29" fmla="*/ 151 h 445"/>
                <a:gd name="T30" fmla="*/ 36 w 498"/>
                <a:gd name="T31" fmla="*/ 187 h 445"/>
                <a:gd name="T32" fmla="*/ 53 w 498"/>
                <a:gd name="T33" fmla="*/ 196 h 445"/>
                <a:gd name="T34" fmla="*/ 72 w 498"/>
                <a:gd name="T35" fmla="*/ 178 h 445"/>
                <a:gd name="T36" fmla="*/ 80 w 498"/>
                <a:gd name="T37" fmla="*/ 151 h 445"/>
                <a:gd name="T38" fmla="*/ 222 w 498"/>
                <a:gd name="T39" fmla="*/ 160 h 445"/>
                <a:gd name="T40" fmla="*/ 222 w 498"/>
                <a:gd name="T41" fmla="*/ 160 h 445"/>
                <a:gd name="T42" fmla="*/ 213 w 498"/>
                <a:gd name="T43" fmla="*/ 160 h 445"/>
                <a:gd name="T44" fmla="*/ 178 w 498"/>
                <a:gd name="T45" fmla="*/ 187 h 445"/>
                <a:gd name="T46" fmla="*/ 169 w 498"/>
                <a:gd name="T47" fmla="*/ 204 h 445"/>
                <a:gd name="T48" fmla="*/ 381 w 498"/>
                <a:gd name="T49" fmla="*/ 435 h 445"/>
                <a:gd name="T50" fmla="*/ 399 w 498"/>
                <a:gd name="T51" fmla="*/ 435 h 445"/>
                <a:gd name="T52" fmla="*/ 426 w 498"/>
                <a:gd name="T53" fmla="*/ 417 h 445"/>
                <a:gd name="T54" fmla="*/ 426 w 498"/>
                <a:gd name="T55" fmla="*/ 400 h 445"/>
                <a:gd name="T56" fmla="*/ 222 w 498"/>
                <a:gd name="T57" fmla="*/ 160 h 445"/>
                <a:gd name="T58" fmla="*/ 497 w 498"/>
                <a:gd name="T59" fmla="*/ 63 h 445"/>
                <a:gd name="T60" fmla="*/ 497 w 498"/>
                <a:gd name="T61" fmla="*/ 63 h 445"/>
                <a:gd name="T62" fmla="*/ 479 w 498"/>
                <a:gd name="T63" fmla="*/ 54 h 445"/>
                <a:gd name="T64" fmla="*/ 461 w 498"/>
                <a:gd name="T65" fmla="*/ 89 h 445"/>
                <a:gd name="T66" fmla="*/ 408 w 498"/>
                <a:gd name="T67" fmla="*/ 107 h 445"/>
                <a:gd name="T68" fmla="*/ 399 w 498"/>
                <a:gd name="T69" fmla="*/ 63 h 445"/>
                <a:gd name="T70" fmla="*/ 417 w 498"/>
                <a:gd name="T71" fmla="*/ 19 h 445"/>
                <a:gd name="T72" fmla="*/ 408 w 498"/>
                <a:gd name="T73" fmla="*/ 10 h 445"/>
                <a:gd name="T74" fmla="*/ 337 w 498"/>
                <a:gd name="T75" fmla="*/ 72 h 445"/>
                <a:gd name="T76" fmla="*/ 319 w 498"/>
                <a:gd name="T77" fmla="*/ 151 h 445"/>
                <a:gd name="T78" fmla="*/ 284 w 498"/>
                <a:gd name="T79" fmla="*/ 187 h 445"/>
                <a:gd name="T80" fmla="*/ 319 w 498"/>
                <a:gd name="T81" fmla="*/ 231 h 445"/>
                <a:gd name="T82" fmla="*/ 364 w 498"/>
                <a:gd name="T83" fmla="*/ 187 h 445"/>
                <a:gd name="T84" fmla="*/ 408 w 498"/>
                <a:gd name="T85" fmla="*/ 178 h 445"/>
                <a:gd name="T86" fmla="*/ 488 w 498"/>
                <a:gd name="T87" fmla="*/ 143 h 445"/>
                <a:gd name="T88" fmla="*/ 497 w 498"/>
                <a:gd name="T89" fmla="*/ 63 h 445"/>
                <a:gd name="T90" fmla="*/ 72 w 498"/>
                <a:gd name="T91" fmla="*/ 400 h 445"/>
                <a:gd name="T92" fmla="*/ 72 w 498"/>
                <a:gd name="T93" fmla="*/ 400 h 445"/>
                <a:gd name="T94" fmla="*/ 72 w 498"/>
                <a:gd name="T95" fmla="*/ 417 h 445"/>
                <a:gd name="T96" fmla="*/ 89 w 498"/>
                <a:gd name="T97" fmla="*/ 444 h 445"/>
                <a:gd name="T98" fmla="*/ 107 w 498"/>
                <a:gd name="T99" fmla="*/ 435 h 445"/>
                <a:gd name="T100" fmla="*/ 231 w 498"/>
                <a:gd name="T101" fmla="*/ 320 h 445"/>
                <a:gd name="T102" fmla="*/ 195 w 498"/>
                <a:gd name="T103" fmla="*/ 275 h 445"/>
                <a:gd name="T104" fmla="*/ 72 w 498"/>
                <a:gd name="T105" fmla="*/ 400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98" h="445">
                  <a:moveTo>
                    <a:pt x="80" y="151"/>
                  </a:moveTo>
                  <a:lnTo>
                    <a:pt x="80" y="151"/>
                  </a:lnTo>
                  <a:cubicBezTo>
                    <a:pt x="97" y="134"/>
                    <a:pt x="116" y="143"/>
                    <a:pt x="142" y="169"/>
                  </a:cubicBezTo>
                  <a:cubicBezTo>
                    <a:pt x="151" y="178"/>
                    <a:pt x="151" y="169"/>
                    <a:pt x="151" y="169"/>
                  </a:cubicBezTo>
                  <a:cubicBezTo>
                    <a:pt x="160" y="169"/>
                    <a:pt x="186" y="134"/>
                    <a:pt x="195" y="134"/>
                  </a:cubicBezTo>
                  <a:cubicBezTo>
                    <a:pt x="195" y="134"/>
                    <a:pt x="195" y="134"/>
                    <a:pt x="195" y="125"/>
                  </a:cubicBezTo>
                  <a:cubicBezTo>
                    <a:pt x="186" y="125"/>
                    <a:pt x="178" y="116"/>
                    <a:pt x="178" y="107"/>
                  </a:cubicBezTo>
                  <a:cubicBezTo>
                    <a:pt x="133" y="45"/>
                    <a:pt x="301" y="10"/>
                    <a:pt x="275" y="10"/>
                  </a:cubicBezTo>
                  <a:cubicBezTo>
                    <a:pt x="257" y="0"/>
                    <a:pt x="204" y="0"/>
                    <a:pt x="195" y="0"/>
                  </a:cubicBezTo>
                  <a:cubicBezTo>
                    <a:pt x="169" y="10"/>
                    <a:pt x="125" y="36"/>
                    <a:pt x="107" y="54"/>
                  </a:cubicBezTo>
                  <a:cubicBezTo>
                    <a:pt x="80" y="72"/>
                    <a:pt x="72" y="81"/>
                    <a:pt x="72" y="81"/>
                  </a:cubicBezTo>
                  <a:cubicBezTo>
                    <a:pt x="62" y="89"/>
                    <a:pt x="72" y="107"/>
                    <a:pt x="53" y="116"/>
                  </a:cubicBezTo>
                  <a:cubicBezTo>
                    <a:pt x="36" y="125"/>
                    <a:pt x="27" y="116"/>
                    <a:pt x="18" y="125"/>
                  </a:cubicBezTo>
                  <a:cubicBezTo>
                    <a:pt x="18" y="134"/>
                    <a:pt x="9" y="134"/>
                    <a:pt x="0" y="143"/>
                  </a:cubicBezTo>
                  <a:lnTo>
                    <a:pt x="0" y="151"/>
                  </a:lnTo>
                  <a:lnTo>
                    <a:pt x="36" y="187"/>
                  </a:lnTo>
                  <a:cubicBezTo>
                    <a:pt x="36" y="196"/>
                    <a:pt x="44" y="196"/>
                    <a:pt x="53" y="196"/>
                  </a:cubicBezTo>
                  <a:cubicBezTo>
                    <a:pt x="53" y="187"/>
                    <a:pt x="62" y="178"/>
                    <a:pt x="72" y="178"/>
                  </a:cubicBezTo>
                  <a:cubicBezTo>
                    <a:pt x="72" y="178"/>
                    <a:pt x="72" y="151"/>
                    <a:pt x="80" y="151"/>
                  </a:cubicBezTo>
                  <a:close/>
                  <a:moveTo>
                    <a:pt x="222" y="160"/>
                  </a:moveTo>
                  <a:lnTo>
                    <a:pt x="222" y="160"/>
                  </a:lnTo>
                  <a:cubicBezTo>
                    <a:pt x="213" y="160"/>
                    <a:pt x="213" y="160"/>
                    <a:pt x="213" y="160"/>
                  </a:cubicBezTo>
                  <a:cubicBezTo>
                    <a:pt x="178" y="187"/>
                    <a:pt x="178" y="187"/>
                    <a:pt x="178" y="187"/>
                  </a:cubicBezTo>
                  <a:cubicBezTo>
                    <a:pt x="169" y="196"/>
                    <a:pt x="169" y="196"/>
                    <a:pt x="169" y="204"/>
                  </a:cubicBezTo>
                  <a:cubicBezTo>
                    <a:pt x="381" y="435"/>
                    <a:pt x="381" y="435"/>
                    <a:pt x="381" y="435"/>
                  </a:cubicBezTo>
                  <a:cubicBezTo>
                    <a:pt x="381" y="444"/>
                    <a:pt x="391" y="444"/>
                    <a:pt x="399" y="435"/>
                  </a:cubicBezTo>
                  <a:cubicBezTo>
                    <a:pt x="426" y="417"/>
                    <a:pt x="426" y="417"/>
                    <a:pt x="426" y="417"/>
                  </a:cubicBezTo>
                  <a:cubicBezTo>
                    <a:pt x="426" y="408"/>
                    <a:pt x="426" y="400"/>
                    <a:pt x="426" y="400"/>
                  </a:cubicBezTo>
                  <a:lnTo>
                    <a:pt x="222" y="160"/>
                  </a:lnTo>
                  <a:close/>
                  <a:moveTo>
                    <a:pt x="497" y="63"/>
                  </a:moveTo>
                  <a:lnTo>
                    <a:pt x="497" y="63"/>
                  </a:lnTo>
                  <a:cubicBezTo>
                    <a:pt x="488" y="45"/>
                    <a:pt x="488" y="54"/>
                    <a:pt x="479" y="54"/>
                  </a:cubicBezTo>
                  <a:cubicBezTo>
                    <a:pt x="479" y="63"/>
                    <a:pt x="461" y="81"/>
                    <a:pt x="461" y="89"/>
                  </a:cubicBezTo>
                  <a:cubicBezTo>
                    <a:pt x="452" y="107"/>
                    <a:pt x="435" y="125"/>
                    <a:pt x="408" y="107"/>
                  </a:cubicBezTo>
                  <a:cubicBezTo>
                    <a:pt x="381" y="81"/>
                    <a:pt x="391" y="72"/>
                    <a:pt x="399" y="63"/>
                  </a:cubicBezTo>
                  <a:cubicBezTo>
                    <a:pt x="399" y="54"/>
                    <a:pt x="417" y="28"/>
                    <a:pt x="417" y="19"/>
                  </a:cubicBezTo>
                  <a:cubicBezTo>
                    <a:pt x="426" y="19"/>
                    <a:pt x="417" y="10"/>
                    <a:pt x="408" y="10"/>
                  </a:cubicBezTo>
                  <a:cubicBezTo>
                    <a:pt x="399" y="19"/>
                    <a:pt x="346" y="36"/>
                    <a:pt x="337" y="72"/>
                  </a:cubicBezTo>
                  <a:cubicBezTo>
                    <a:pt x="328" y="98"/>
                    <a:pt x="346" y="125"/>
                    <a:pt x="319" y="151"/>
                  </a:cubicBezTo>
                  <a:cubicBezTo>
                    <a:pt x="284" y="187"/>
                    <a:pt x="284" y="187"/>
                    <a:pt x="284" y="187"/>
                  </a:cubicBezTo>
                  <a:cubicBezTo>
                    <a:pt x="319" y="231"/>
                    <a:pt x="319" y="231"/>
                    <a:pt x="319" y="231"/>
                  </a:cubicBezTo>
                  <a:cubicBezTo>
                    <a:pt x="364" y="187"/>
                    <a:pt x="364" y="187"/>
                    <a:pt x="364" y="187"/>
                  </a:cubicBezTo>
                  <a:cubicBezTo>
                    <a:pt x="372" y="178"/>
                    <a:pt x="391" y="169"/>
                    <a:pt x="408" y="178"/>
                  </a:cubicBezTo>
                  <a:cubicBezTo>
                    <a:pt x="452" y="187"/>
                    <a:pt x="470" y="169"/>
                    <a:pt x="488" y="143"/>
                  </a:cubicBezTo>
                  <a:cubicBezTo>
                    <a:pt x="497" y="116"/>
                    <a:pt x="497" y="72"/>
                    <a:pt x="497" y="63"/>
                  </a:cubicBezTo>
                  <a:close/>
                  <a:moveTo>
                    <a:pt x="72" y="400"/>
                  </a:moveTo>
                  <a:lnTo>
                    <a:pt x="72" y="400"/>
                  </a:lnTo>
                  <a:cubicBezTo>
                    <a:pt x="62" y="408"/>
                    <a:pt x="62" y="417"/>
                    <a:pt x="72" y="417"/>
                  </a:cubicBezTo>
                  <a:cubicBezTo>
                    <a:pt x="89" y="444"/>
                    <a:pt x="89" y="444"/>
                    <a:pt x="89" y="444"/>
                  </a:cubicBezTo>
                  <a:cubicBezTo>
                    <a:pt x="97" y="444"/>
                    <a:pt x="107" y="444"/>
                    <a:pt x="107" y="435"/>
                  </a:cubicBezTo>
                  <a:cubicBezTo>
                    <a:pt x="231" y="320"/>
                    <a:pt x="231" y="320"/>
                    <a:pt x="231" y="320"/>
                  </a:cubicBezTo>
                  <a:cubicBezTo>
                    <a:pt x="195" y="275"/>
                    <a:pt x="195" y="275"/>
                    <a:pt x="195" y="275"/>
                  </a:cubicBezTo>
                  <a:lnTo>
                    <a:pt x="72" y="4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5" name="圆角矩形 1"/>
            <p:cNvSpPr/>
            <p:nvPr/>
          </p:nvSpPr>
          <p:spPr>
            <a:xfrm flipV="1">
              <a:off x="7006457" y="2345866"/>
              <a:ext cx="2148159" cy="1655326"/>
            </a:xfrm>
            <a:custGeom>
              <a:avLst/>
              <a:gdLst/>
              <a:ahLst/>
              <a:cxnLst/>
              <a:rect l="l" t="t" r="r" b="b"/>
              <a:pathLst>
                <a:path w="2808312" h="2020010">
                  <a:moveTo>
                    <a:pt x="0" y="0"/>
                  </a:moveTo>
                  <a:lnTo>
                    <a:pt x="422312" y="0"/>
                  </a:lnTo>
                  <a:lnTo>
                    <a:pt x="422312" y="1152430"/>
                  </a:lnTo>
                  <a:cubicBezTo>
                    <a:pt x="422312" y="1404581"/>
                    <a:pt x="626721" y="1608990"/>
                    <a:pt x="878872" y="1608990"/>
                  </a:cubicBezTo>
                  <a:lnTo>
                    <a:pt x="1909968" y="1608990"/>
                  </a:lnTo>
                  <a:cubicBezTo>
                    <a:pt x="2162119" y="1608990"/>
                    <a:pt x="2366528" y="1404581"/>
                    <a:pt x="2366528" y="1152430"/>
                  </a:cubicBezTo>
                  <a:lnTo>
                    <a:pt x="2366528" y="0"/>
                  </a:lnTo>
                  <a:lnTo>
                    <a:pt x="2808312" y="0"/>
                  </a:lnTo>
                  <a:lnTo>
                    <a:pt x="2808312" y="1313411"/>
                  </a:lnTo>
                  <a:cubicBezTo>
                    <a:pt x="2808312" y="1703655"/>
                    <a:pt x="2491957" y="2020010"/>
                    <a:pt x="2101713" y="2020010"/>
                  </a:cubicBezTo>
                  <a:lnTo>
                    <a:pt x="706599" y="2020010"/>
                  </a:lnTo>
                  <a:cubicBezTo>
                    <a:pt x="316355" y="2020010"/>
                    <a:pt x="0" y="1703655"/>
                    <a:pt x="0" y="1313411"/>
                  </a:cubicBezTo>
                  <a:close/>
                </a:path>
              </a:pathLst>
            </a:custGeom>
            <a:solidFill>
              <a:srgbClr val="9F7F9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" name="椭圆 26"/>
            <p:cNvSpPr/>
            <p:nvPr/>
          </p:nvSpPr>
          <p:spPr>
            <a:xfrm>
              <a:off x="7529639" y="1824247"/>
              <a:ext cx="1101795" cy="1101794"/>
            </a:xfrm>
            <a:prstGeom prst="ellipse">
              <a:avLst/>
            </a:prstGeom>
            <a:solidFill>
              <a:srgbClr val="9F7F92"/>
            </a:solidFill>
            <a:ln w="38100" cap="flat" cmpd="sng" algn="ctr">
              <a:solidFill>
                <a:schemeClr val="bg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" name="Freeform 104"/>
            <p:cNvSpPr>
              <a:spLocks noChangeArrowheads="1"/>
            </p:cNvSpPr>
            <p:nvPr/>
          </p:nvSpPr>
          <p:spPr bwMode="auto">
            <a:xfrm>
              <a:off x="7850935" y="2169087"/>
              <a:ext cx="459201" cy="308842"/>
            </a:xfrm>
            <a:custGeom>
              <a:avLst/>
              <a:gdLst>
                <a:gd name="T0" fmla="*/ 203 w 497"/>
                <a:gd name="T1" fmla="*/ 257 h 337"/>
                <a:gd name="T2" fmla="*/ 203 w 497"/>
                <a:gd name="T3" fmla="*/ 257 h 337"/>
                <a:gd name="T4" fmla="*/ 221 w 497"/>
                <a:gd name="T5" fmla="*/ 327 h 337"/>
                <a:gd name="T6" fmla="*/ 283 w 497"/>
                <a:gd name="T7" fmla="*/ 310 h 337"/>
                <a:gd name="T8" fmla="*/ 398 w 497"/>
                <a:gd name="T9" fmla="*/ 9 h 337"/>
                <a:gd name="T10" fmla="*/ 203 w 497"/>
                <a:gd name="T11" fmla="*/ 257 h 337"/>
                <a:gd name="T12" fmla="*/ 248 w 497"/>
                <a:gd name="T13" fmla="*/ 71 h 337"/>
                <a:gd name="T14" fmla="*/ 248 w 497"/>
                <a:gd name="T15" fmla="*/ 71 h 337"/>
                <a:gd name="T16" fmla="*/ 274 w 497"/>
                <a:gd name="T17" fmla="*/ 71 h 337"/>
                <a:gd name="T18" fmla="*/ 310 w 497"/>
                <a:gd name="T19" fmla="*/ 26 h 337"/>
                <a:gd name="T20" fmla="*/ 248 w 497"/>
                <a:gd name="T21" fmla="*/ 17 h 337"/>
                <a:gd name="T22" fmla="*/ 0 w 497"/>
                <a:gd name="T23" fmla="*/ 283 h 337"/>
                <a:gd name="T24" fmla="*/ 0 w 497"/>
                <a:gd name="T25" fmla="*/ 310 h 337"/>
                <a:gd name="T26" fmla="*/ 26 w 497"/>
                <a:gd name="T27" fmla="*/ 336 h 337"/>
                <a:gd name="T28" fmla="*/ 53 w 497"/>
                <a:gd name="T29" fmla="*/ 310 h 337"/>
                <a:gd name="T30" fmla="*/ 53 w 497"/>
                <a:gd name="T31" fmla="*/ 283 h 337"/>
                <a:gd name="T32" fmla="*/ 248 w 497"/>
                <a:gd name="T33" fmla="*/ 71 h 337"/>
                <a:gd name="T34" fmla="*/ 425 w 497"/>
                <a:gd name="T35" fmla="*/ 98 h 337"/>
                <a:gd name="T36" fmla="*/ 425 w 497"/>
                <a:gd name="T37" fmla="*/ 98 h 337"/>
                <a:gd name="T38" fmla="*/ 407 w 497"/>
                <a:gd name="T39" fmla="*/ 151 h 337"/>
                <a:gd name="T40" fmla="*/ 442 w 497"/>
                <a:gd name="T41" fmla="*/ 283 h 337"/>
                <a:gd name="T42" fmla="*/ 442 w 497"/>
                <a:gd name="T43" fmla="*/ 310 h 337"/>
                <a:gd name="T44" fmla="*/ 469 w 497"/>
                <a:gd name="T45" fmla="*/ 336 h 337"/>
                <a:gd name="T46" fmla="*/ 469 w 497"/>
                <a:gd name="T47" fmla="*/ 336 h 337"/>
                <a:gd name="T48" fmla="*/ 496 w 497"/>
                <a:gd name="T49" fmla="*/ 310 h 337"/>
                <a:gd name="T50" fmla="*/ 496 w 497"/>
                <a:gd name="T51" fmla="*/ 283 h 337"/>
                <a:gd name="T52" fmla="*/ 425 w 497"/>
                <a:gd name="T53" fmla="*/ 98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97" h="337">
                  <a:moveTo>
                    <a:pt x="203" y="257"/>
                  </a:moveTo>
                  <a:lnTo>
                    <a:pt x="203" y="257"/>
                  </a:lnTo>
                  <a:cubicBezTo>
                    <a:pt x="186" y="283"/>
                    <a:pt x="194" y="310"/>
                    <a:pt x="221" y="327"/>
                  </a:cubicBezTo>
                  <a:cubicBezTo>
                    <a:pt x="239" y="336"/>
                    <a:pt x="266" y="336"/>
                    <a:pt x="283" y="310"/>
                  </a:cubicBezTo>
                  <a:cubicBezTo>
                    <a:pt x="301" y="274"/>
                    <a:pt x="407" y="9"/>
                    <a:pt x="398" y="9"/>
                  </a:cubicBezTo>
                  <a:cubicBezTo>
                    <a:pt x="389" y="0"/>
                    <a:pt x="221" y="230"/>
                    <a:pt x="203" y="257"/>
                  </a:cubicBezTo>
                  <a:close/>
                  <a:moveTo>
                    <a:pt x="248" y="71"/>
                  </a:moveTo>
                  <a:lnTo>
                    <a:pt x="248" y="71"/>
                  </a:lnTo>
                  <a:cubicBezTo>
                    <a:pt x="257" y="71"/>
                    <a:pt x="266" y="71"/>
                    <a:pt x="274" y="71"/>
                  </a:cubicBezTo>
                  <a:cubicBezTo>
                    <a:pt x="292" y="53"/>
                    <a:pt x="301" y="44"/>
                    <a:pt x="310" y="26"/>
                  </a:cubicBezTo>
                  <a:cubicBezTo>
                    <a:pt x="292" y="17"/>
                    <a:pt x="274" y="17"/>
                    <a:pt x="248" y="17"/>
                  </a:cubicBezTo>
                  <a:cubicBezTo>
                    <a:pt x="106" y="17"/>
                    <a:pt x="0" y="133"/>
                    <a:pt x="0" y="283"/>
                  </a:cubicBezTo>
                  <a:cubicBezTo>
                    <a:pt x="0" y="292"/>
                    <a:pt x="0" y="301"/>
                    <a:pt x="0" y="310"/>
                  </a:cubicBezTo>
                  <a:cubicBezTo>
                    <a:pt x="0" y="327"/>
                    <a:pt x="17" y="336"/>
                    <a:pt x="26" y="336"/>
                  </a:cubicBezTo>
                  <a:cubicBezTo>
                    <a:pt x="44" y="336"/>
                    <a:pt x="53" y="319"/>
                    <a:pt x="53" y="310"/>
                  </a:cubicBezTo>
                  <a:cubicBezTo>
                    <a:pt x="53" y="301"/>
                    <a:pt x="53" y="292"/>
                    <a:pt x="53" y="283"/>
                  </a:cubicBezTo>
                  <a:cubicBezTo>
                    <a:pt x="53" y="160"/>
                    <a:pt x="132" y="71"/>
                    <a:pt x="248" y="71"/>
                  </a:cubicBezTo>
                  <a:close/>
                  <a:moveTo>
                    <a:pt x="425" y="98"/>
                  </a:moveTo>
                  <a:lnTo>
                    <a:pt x="425" y="98"/>
                  </a:lnTo>
                  <a:cubicBezTo>
                    <a:pt x="416" y="115"/>
                    <a:pt x="416" y="133"/>
                    <a:pt x="407" y="151"/>
                  </a:cubicBezTo>
                  <a:cubicBezTo>
                    <a:pt x="433" y="186"/>
                    <a:pt x="442" y="239"/>
                    <a:pt x="442" y="283"/>
                  </a:cubicBezTo>
                  <a:cubicBezTo>
                    <a:pt x="442" y="292"/>
                    <a:pt x="442" y="301"/>
                    <a:pt x="442" y="310"/>
                  </a:cubicBezTo>
                  <a:cubicBezTo>
                    <a:pt x="442" y="319"/>
                    <a:pt x="451" y="336"/>
                    <a:pt x="469" y="336"/>
                  </a:cubicBezTo>
                  <a:lnTo>
                    <a:pt x="469" y="336"/>
                  </a:lnTo>
                  <a:cubicBezTo>
                    <a:pt x="478" y="336"/>
                    <a:pt x="496" y="327"/>
                    <a:pt x="496" y="310"/>
                  </a:cubicBezTo>
                  <a:cubicBezTo>
                    <a:pt x="496" y="301"/>
                    <a:pt x="496" y="292"/>
                    <a:pt x="496" y="283"/>
                  </a:cubicBezTo>
                  <a:cubicBezTo>
                    <a:pt x="496" y="213"/>
                    <a:pt x="469" y="151"/>
                    <a:pt x="425" y="9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8" name="圆角矩形 1"/>
            <p:cNvSpPr/>
            <p:nvPr/>
          </p:nvSpPr>
          <p:spPr>
            <a:xfrm>
              <a:off x="8828951" y="4005329"/>
              <a:ext cx="2148159" cy="1655326"/>
            </a:xfrm>
            <a:custGeom>
              <a:avLst/>
              <a:gdLst/>
              <a:ahLst/>
              <a:cxnLst/>
              <a:rect l="l" t="t" r="r" b="b"/>
              <a:pathLst>
                <a:path w="2808312" h="2020010">
                  <a:moveTo>
                    <a:pt x="0" y="0"/>
                  </a:moveTo>
                  <a:lnTo>
                    <a:pt x="422312" y="0"/>
                  </a:lnTo>
                  <a:lnTo>
                    <a:pt x="422312" y="1152430"/>
                  </a:lnTo>
                  <a:cubicBezTo>
                    <a:pt x="422312" y="1404581"/>
                    <a:pt x="626721" y="1608990"/>
                    <a:pt x="878872" y="1608990"/>
                  </a:cubicBezTo>
                  <a:lnTo>
                    <a:pt x="1909968" y="1608990"/>
                  </a:lnTo>
                  <a:cubicBezTo>
                    <a:pt x="2162119" y="1608990"/>
                    <a:pt x="2366528" y="1404581"/>
                    <a:pt x="2366528" y="1152430"/>
                  </a:cubicBezTo>
                  <a:lnTo>
                    <a:pt x="2366528" y="0"/>
                  </a:lnTo>
                  <a:lnTo>
                    <a:pt x="2808312" y="0"/>
                  </a:lnTo>
                  <a:lnTo>
                    <a:pt x="2808312" y="1313411"/>
                  </a:lnTo>
                  <a:cubicBezTo>
                    <a:pt x="2808312" y="1703655"/>
                    <a:pt x="2491957" y="2020010"/>
                    <a:pt x="2101713" y="2020010"/>
                  </a:cubicBezTo>
                  <a:lnTo>
                    <a:pt x="706599" y="2020010"/>
                  </a:lnTo>
                  <a:cubicBezTo>
                    <a:pt x="316355" y="2020010"/>
                    <a:pt x="0" y="1703655"/>
                    <a:pt x="0" y="1313411"/>
                  </a:cubicBezTo>
                  <a:close/>
                </a:path>
              </a:pathLst>
            </a:custGeom>
            <a:solidFill>
              <a:srgbClr val="69565B"/>
            </a:solidFill>
            <a:ln w="25400" cap="flat" cmpd="sng" algn="ctr">
              <a:solidFill>
                <a:srgbClr val="FFFEF9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" name="椭圆 24"/>
            <p:cNvSpPr/>
            <p:nvPr/>
          </p:nvSpPr>
          <p:spPr>
            <a:xfrm>
              <a:off x="9347695" y="4952443"/>
              <a:ext cx="1101795" cy="1101794"/>
            </a:xfrm>
            <a:prstGeom prst="ellipse">
              <a:avLst/>
            </a:prstGeom>
            <a:solidFill>
              <a:srgbClr val="69565B"/>
            </a:solidFill>
            <a:ln w="38100" cap="flat" cmpd="sng" algn="ctr">
              <a:solidFill>
                <a:srgbClr val="FFFEF9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" name="Freeform 123"/>
            <p:cNvSpPr>
              <a:spLocks noChangeArrowheads="1"/>
            </p:cNvSpPr>
            <p:nvPr/>
          </p:nvSpPr>
          <p:spPr bwMode="auto">
            <a:xfrm>
              <a:off x="9689311" y="5269169"/>
              <a:ext cx="418561" cy="426688"/>
            </a:xfrm>
            <a:custGeom>
              <a:avLst/>
              <a:gdLst>
                <a:gd name="T0" fmla="*/ 275 w 452"/>
                <a:gd name="T1" fmla="*/ 301 h 462"/>
                <a:gd name="T2" fmla="*/ 275 w 452"/>
                <a:gd name="T3" fmla="*/ 301 h 462"/>
                <a:gd name="T4" fmla="*/ 434 w 452"/>
                <a:gd name="T5" fmla="*/ 26 h 462"/>
                <a:gd name="T6" fmla="*/ 434 w 452"/>
                <a:gd name="T7" fmla="*/ 18 h 462"/>
                <a:gd name="T8" fmla="*/ 425 w 452"/>
                <a:gd name="T9" fmla="*/ 18 h 462"/>
                <a:gd name="T10" fmla="*/ 159 w 452"/>
                <a:gd name="T11" fmla="*/ 178 h 462"/>
                <a:gd name="T12" fmla="*/ 9 w 452"/>
                <a:gd name="T13" fmla="*/ 301 h 462"/>
                <a:gd name="T14" fmla="*/ 35 w 452"/>
                <a:gd name="T15" fmla="*/ 328 h 462"/>
                <a:gd name="T16" fmla="*/ 88 w 452"/>
                <a:gd name="T17" fmla="*/ 310 h 462"/>
                <a:gd name="T18" fmla="*/ 151 w 452"/>
                <a:gd name="T19" fmla="*/ 372 h 462"/>
                <a:gd name="T20" fmla="*/ 133 w 452"/>
                <a:gd name="T21" fmla="*/ 425 h 462"/>
                <a:gd name="T22" fmla="*/ 151 w 452"/>
                <a:gd name="T23" fmla="*/ 452 h 462"/>
                <a:gd name="T24" fmla="*/ 275 w 452"/>
                <a:gd name="T25" fmla="*/ 301 h 462"/>
                <a:gd name="T26" fmla="*/ 301 w 452"/>
                <a:gd name="T27" fmla="*/ 150 h 462"/>
                <a:gd name="T28" fmla="*/ 301 w 452"/>
                <a:gd name="T29" fmla="*/ 150 h 462"/>
                <a:gd name="T30" fmla="*/ 301 w 452"/>
                <a:gd name="T31" fmla="*/ 97 h 462"/>
                <a:gd name="T32" fmla="*/ 354 w 452"/>
                <a:gd name="T33" fmla="*/ 97 h 462"/>
                <a:gd name="T34" fmla="*/ 354 w 452"/>
                <a:gd name="T35" fmla="*/ 150 h 462"/>
                <a:gd name="T36" fmla="*/ 301 w 452"/>
                <a:gd name="T37" fmla="*/ 150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2" h="462">
                  <a:moveTo>
                    <a:pt x="275" y="301"/>
                  </a:moveTo>
                  <a:lnTo>
                    <a:pt x="275" y="301"/>
                  </a:lnTo>
                  <a:cubicBezTo>
                    <a:pt x="275" y="301"/>
                    <a:pt x="451" y="169"/>
                    <a:pt x="434" y="26"/>
                  </a:cubicBezTo>
                  <a:lnTo>
                    <a:pt x="434" y="18"/>
                  </a:lnTo>
                  <a:cubicBezTo>
                    <a:pt x="425" y="18"/>
                    <a:pt x="425" y="18"/>
                    <a:pt x="425" y="18"/>
                  </a:cubicBezTo>
                  <a:cubicBezTo>
                    <a:pt x="284" y="0"/>
                    <a:pt x="159" y="178"/>
                    <a:pt x="159" y="178"/>
                  </a:cubicBezTo>
                  <a:cubicBezTo>
                    <a:pt x="53" y="159"/>
                    <a:pt x="62" y="186"/>
                    <a:pt x="9" y="301"/>
                  </a:cubicBezTo>
                  <a:cubicBezTo>
                    <a:pt x="0" y="328"/>
                    <a:pt x="18" y="328"/>
                    <a:pt x="35" y="328"/>
                  </a:cubicBezTo>
                  <a:cubicBezTo>
                    <a:pt x="53" y="319"/>
                    <a:pt x="88" y="310"/>
                    <a:pt x="88" y="310"/>
                  </a:cubicBezTo>
                  <a:cubicBezTo>
                    <a:pt x="151" y="372"/>
                    <a:pt x="151" y="372"/>
                    <a:pt x="151" y="372"/>
                  </a:cubicBezTo>
                  <a:cubicBezTo>
                    <a:pt x="151" y="372"/>
                    <a:pt x="141" y="407"/>
                    <a:pt x="133" y="425"/>
                  </a:cubicBezTo>
                  <a:cubicBezTo>
                    <a:pt x="124" y="443"/>
                    <a:pt x="133" y="461"/>
                    <a:pt x="151" y="452"/>
                  </a:cubicBezTo>
                  <a:cubicBezTo>
                    <a:pt x="266" y="398"/>
                    <a:pt x="292" y="407"/>
                    <a:pt x="275" y="301"/>
                  </a:cubicBezTo>
                  <a:close/>
                  <a:moveTo>
                    <a:pt x="301" y="150"/>
                  </a:moveTo>
                  <a:lnTo>
                    <a:pt x="301" y="150"/>
                  </a:lnTo>
                  <a:cubicBezTo>
                    <a:pt x="284" y="133"/>
                    <a:pt x="284" y="115"/>
                    <a:pt x="301" y="97"/>
                  </a:cubicBezTo>
                  <a:cubicBezTo>
                    <a:pt x="319" y="80"/>
                    <a:pt x="345" y="80"/>
                    <a:pt x="354" y="97"/>
                  </a:cubicBezTo>
                  <a:cubicBezTo>
                    <a:pt x="372" y="115"/>
                    <a:pt x="372" y="133"/>
                    <a:pt x="354" y="150"/>
                  </a:cubicBezTo>
                  <a:cubicBezTo>
                    <a:pt x="345" y="169"/>
                    <a:pt x="319" y="169"/>
                    <a:pt x="301" y="15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31" name="AutoShape 96"/>
            <p:cNvSpPr/>
            <p:nvPr/>
          </p:nvSpPr>
          <p:spPr bwMode="auto">
            <a:xfrm>
              <a:off x="2441157" y="5287178"/>
              <a:ext cx="380055" cy="38015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845" y="434"/>
                  </a:moveTo>
                  <a:cubicBezTo>
                    <a:pt x="19000" y="276"/>
                    <a:pt x="19186" y="194"/>
                    <a:pt x="19399" y="194"/>
                  </a:cubicBezTo>
                  <a:cubicBezTo>
                    <a:pt x="19670" y="194"/>
                    <a:pt x="19900" y="332"/>
                    <a:pt x="20087" y="602"/>
                  </a:cubicBezTo>
                  <a:cubicBezTo>
                    <a:pt x="20165" y="716"/>
                    <a:pt x="20282" y="872"/>
                    <a:pt x="20432" y="1072"/>
                  </a:cubicBezTo>
                  <a:cubicBezTo>
                    <a:pt x="20586" y="1274"/>
                    <a:pt x="20733" y="1483"/>
                    <a:pt x="20880" y="1692"/>
                  </a:cubicBezTo>
                  <a:cubicBezTo>
                    <a:pt x="21024" y="1903"/>
                    <a:pt x="21147" y="2127"/>
                    <a:pt x="21252" y="2359"/>
                  </a:cubicBezTo>
                  <a:cubicBezTo>
                    <a:pt x="21357" y="2597"/>
                    <a:pt x="21411" y="2796"/>
                    <a:pt x="21411" y="2967"/>
                  </a:cubicBezTo>
                  <a:cubicBezTo>
                    <a:pt x="21411" y="3334"/>
                    <a:pt x="21298" y="3616"/>
                    <a:pt x="21071" y="3825"/>
                  </a:cubicBezTo>
                  <a:lnTo>
                    <a:pt x="2568" y="21376"/>
                  </a:lnTo>
                  <a:cubicBezTo>
                    <a:pt x="2408" y="21526"/>
                    <a:pt x="2227" y="21599"/>
                    <a:pt x="2017" y="21599"/>
                  </a:cubicBezTo>
                  <a:cubicBezTo>
                    <a:pt x="1725" y="21599"/>
                    <a:pt x="1495" y="21464"/>
                    <a:pt x="1324" y="21194"/>
                  </a:cubicBezTo>
                  <a:cubicBezTo>
                    <a:pt x="1248" y="21082"/>
                    <a:pt x="1128" y="20924"/>
                    <a:pt x="971" y="20724"/>
                  </a:cubicBezTo>
                  <a:cubicBezTo>
                    <a:pt x="817" y="20521"/>
                    <a:pt x="668" y="20316"/>
                    <a:pt x="528" y="20104"/>
                  </a:cubicBezTo>
                  <a:cubicBezTo>
                    <a:pt x="386" y="19893"/>
                    <a:pt x="261" y="19672"/>
                    <a:pt x="156" y="19443"/>
                  </a:cubicBezTo>
                  <a:cubicBezTo>
                    <a:pt x="51" y="19214"/>
                    <a:pt x="0" y="19008"/>
                    <a:pt x="0" y="18832"/>
                  </a:cubicBezTo>
                  <a:cubicBezTo>
                    <a:pt x="0" y="18465"/>
                    <a:pt x="115" y="18177"/>
                    <a:pt x="337" y="17971"/>
                  </a:cubicBezTo>
                  <a:lnTo>
                    <a:pt x="18845" y="434"/>
                  </a:lnTo>
                  <a:close/>
                  <a:moveTo>
                    <a:pt x="4372" y="9154"/>
                  </a:moveTo>
                  <a:lnTo>
                    <a:pt x="2998" y="8634"/>
                  </a:lnTo>
                  <a:lnTo>
                    <a:pt x="4372" y="8126"/>
                  </a:lnTo>
                  <a:lnTo>
                    <a:pt x="4805" y="6484"/>
                  </a:lnTo>
                  <a:lnTo>
                    <a:pt x="5204" y="8126"/>
                  </a:lnTo>
                  <a:lnTo>
                    <a:pt x="6597" y="8634"/>
                  </a:lnTo>
                  <a:lnTo>
                    <a:pt x="5204" y="9154"/>
                  </a:lnTo>
                  <a:lnTo>
                    <a:pt x="4805" y="10800"/>
                  </a:lnTo>
                  <a:lnTo>
                    <a:pt x="4372" y="9154"/>
                  </a:lnTo>
                  <a:close/>
                  <a:moveTo>
                    <a:pt x="7126" y="5329"/>
                  </a:moveTo>
                  <a:lnTo>
                    <a:pt x="4372" y="4316"/>
                  </a:lnTo>
                  <a:lnTo>
                    <a:pt x="7126" y="3317"/>
                  </a:lnTo>
                  <a:lnTo>
                    <a:pt x="7971" y="0"/>
                  </a:lnTo>
                  <a:lnTo>
                    <a:pt x="8810" y="3317"/>
                  </a:lnTo>
                  <a:lnTo>
                    <a:pt x="11565" y="4316"/>
                  </a:lnTo>
                  <a:lnTo>
                    <a:pt x="8810" y="5329"/>
                  </a:lnTo>
                  <a:lnTo>
                    <a:pt x="7971" y="8634"/>
                  </a:lnTo>
                  <a:lnTo>
                    <a:pt x="7126" y="5329"/>
                  </a:lnTo>
                  <a:close/>
                  <a:moveTo>
                    <a:pt x="12412" y="2670"/>
                  </a:moveTo>
                  <a:lnTo>
                    <a:pt x="11041" y="2162"/>
                  </a:lnTo>
                  <a:lnTo>
                    <a:pt x="12412" y="1642"/>
                  </a:lnTo>
                  <a:lnTo>
                    <a:pt x="12845" y="0"/>
                  </a:lnTo>
                  <a:lnTo>
                    <a:pt x="13278" y="1642"/>
                  </a:lnTo>
                  <a:lnTo>
                    <a:pt x="14637" y="2162"/>
                  </a:lnTo>
                  <a:lnTo>
                    <a:pt x="13278" y="2670"/>
                  </a:lnTo>
                  <a:lnTo>
                    <a:pt x="12845" y="4316"/>
                  </a:lnTo>
                  <a:lnTo>
                    <a:pt x="12412" y="2670"/>
                  </a:lnTo>
                  <a:close/>
                  <a:moveTo>
                    <a:pt x="20498" y="2993"/>
                  </a:moveTo>
                  <a:lnTo>
                    <a:pt x="19399" y="1289"/>
                  </a:lnTo>
                  <a:lnTo>
                    <a:pt x="15070" y="5385"/>
                  </a:lnTo>
                  <a:lnTo>
                    <a:pt x="16172" y="7086"/>
                  </a:lnTo>
                  <a:lnTo>
                    <a:pt x="20498" y="2993"/>
                  </a:lnTo>
                  <a:close/>
                  <a:moveTo>
                    <a:pt x="21599" y="9154"/>
                  </a:moveTo>
                  <a:lnTo>
                    <a:pt x="20229" y="9674"/>
                  </a:lnTo>
                  <a:lnTo>
                    <a:pt x="19807" y="11320"/>
                  </a:lnTo>
                  <a:lnTo>
                    <a:pt x="19374" y="9674"/>
                  </a:lnTo>
                  <a:lnTo>
                    <a:pt x="18001" y="9154"/>
                  </a:lnTo>
                  <a:lnTo>
                    <a:pt x="19374" y="8661"/>
                  </a:lnTo>
                  <a:lnTo>
                    <a:pt x="19807" y="7004"/>
                  </a:lnTo>
                  <a:lnTo>
                    <a:pt x="20229" y="8661"/>
                  </a:lnTo>
                  <a:lnTo>
                    <a:pt x="21599" y="915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50789" tIns="50789" rIns="50789" bIns="50789" anchor="ctr"/>
            <a:lstStyle/>
            <a:p>
              <a:pPr defTabSz="456565">
                <a:defRPr/>
              </a:pPr>
              <a:endParaRPr lang="es-ES" sz="29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  <p:sp>
          <p:nvSpPr>
            <p:cNvPr id="32" name="矩形 27"/>
            <p:cNvSpPr/>
            <p:nvPr/>
          </p:nvSpPr>
          <p:spPr>
            <a:xfrm>
              <a:off x="838200" y="3942443"/>
              <a:ext cx="10515600" cy="5844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 cap="flat" cmpd="sng" algn="ctr">
              <a:solidFill>
                <a:srgbClr val="FFFEF9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890162" y="4061126"/>
              <a:ext cx="1482045" cy="914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点击文本框即可进行编辑输入相关内容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5525930" y="4061126"/>
              <a:ext cx="1482045" cy="914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点击文本框即可进行编辑输入相关内容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9161698" y="4061126"/>
              <a:ext cx="1482045" cy="914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点击文本框即可进行编辑输入相关内容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3703404" y="3013005"/>
              <a:ext cx="1482045" cy="914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点击文本框即可进行编辑输入相关内容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7315640" y="3013005"/>
              <a:ext cx="1482045" cy="914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点击文本框即可进行编辑输入相关内容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pic>
        <p:nvPicPr>
          <p:cNvPr id="38" name="图片 37" descr="logo_1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9698355" y="441960"/>
            <a:ext cx="2051685" cy="646430"/>
          </a:xfrm>
          <a:prstGeom prst="rect">
            <a:avLst/>
          </a:prstGeom>
        </p:spPr>
      </p:pic>
    </p:spTree>
  </p:cSld>
  <p:clrMapOvr>
    <a:masterClrMapping/>
  </p:clrMapOvr>
  <p:transition advClick="0" advTm="0"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93370" y="346710"/>
            <a:ext cx="11603990" cy="6163945"/>
          </a:xfrm>
          <a:prstGeom prst="rect">
            <a:avLst/>
          </a:prstGeom>
          <a:noFill/>
          <a:ln w="31750">
            <a:solidFill>
              <a:srgbClr val="4C54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293370" y="344170"/>
            <a:ext cx="1457960" cy="1457960"/>
            <a:chOff x="394" y="480"/>
            <a:chExt cx="2296" cy="2296"/>
          </a:xfrm>
          <a:solidFill>
            <a:srgbClr val="69565B">
              <a:alpha val="74000"/>
            </a:srgbClr>
          </a:solidFill>
        </p:grpSpPr>
        <p:sp>
          <p:nvSpPr>
            <p:cNvPr id="6" name="矩形 5"/>
            <p:cNvSpPr/>
            <p:nvPr/>
          </p:nvSpPr>
          <p:spPr>
            <a:xfrm>
              <a:off x="394" y="481"/>
              <a:ext cx="2296" cy="1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 rot="16200000">
              <a:off x="-678" y="1552"/>
              <a:ext cx="2296" cy="1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 flipH="1">
            <a:off x="10541000" y="344170"/>
            <a:ext cx="1457960" cy="1457960"/>
            <a:chOff x="394" y="480"/>
            <a:chExt cx="2296" cy="2296"/>
          </a:xfrm>
          <a:solidFill>
            <a:srgbClr val="69565B">
              <a:alpha val="74000"/>
            </a:srgbClr>
          </a:solidFill>
        </p:grpSpPr>
        <p:sp>
          <p:nvSpPr>
            <p:cNvPr id="10" name="矩形 9"/>
            <p:cNvSpPr/>
            <p:nvPr/>
          </p:nvSpPr>
          <p:spPr>
            <a:xfrm>
              <a:off x="394" y="481"/>
              <a:ext cx="2296" cy="1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 rot="16200000">
              <a:off x="-678" y="1552"/>
              <a:ext cx="2296" cy="1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 flipV="1">
            <a:off x="294005" y="5150485"/>
            <a:ext cx="1457960" cy="1457960"/>
            <a:chOff x="394" y="480"/>
            <a:chExt cx="2296" cy="2296"/>
          </a:xfrm>
          <a:solidFill>
            <a:srgbClr val="69565B">
              <a:alpha val="74000"/>
            </a:srgbClr>
          </a:solidFill>
        </p:grpSpPr>
        <p:sp>
          <p:nvSpPr>
            <p:cNvPr id="13" name="矩形 12"/>
            <p:cNvSpPr/>
            <p:nvPr/>
          </p:nvSpPr>
          <p:spPr>
            <a:xfrm>
              <a:off x="394" y="481"/>
              <a:ext cx="2296" cy="1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 rot="16200000">
              <a:off x="-678" y="1552"/>
              <a:ext cx="2296" cy="1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 flipH="1" flipV="1">
            <a:off x="10497820" y="5111750"/>
            <a:ext cx="1457960" cy="1457960"/>
            <a:chOff x="394" y="480"/>
            <a:chExt cx="2296" cy="2296"/>
          </a:xfrm>
          <a:solidFill>
            <a:srgbClr val="69565B">
              <a:alpha val="74000"/>
            </a:srgbClr>
          </a:solidFill>
        </p:grpSpPr>
        <p:sp>
          <p:nvSpPr>
            <p:cNvPr id="16" name="矩形 15"/>
            <p:cNvSpPr/>
            <p:nvPr/>
          </p:nvSpPr>
          <p:spPr>
            <a:xfrm>
              <a:off x="394" y="481"/>
              <a:ext cx="2296" cy="1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 rot="16200000">
              <a:off x="-678" y="1552"/>
              <a:ext cx="2296" cy="1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5780405" y="34290"/>
            <a:ext cx="1831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tx1">
                    <a:lumMod val="65000"/>
                    <a:lumOff val="35000"/>
                  </a:schemeClr>
                </a:solidFill>
              </a:rPr>
              <a:t>PART.4</a:t>
            </a:r>
            <a:endParaRPr lang="en-US" altLang="zh-CN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93" name="Shape 1393"/>
          <p:cNvSpPr/>
          <p:nvPr/>
        </p:nvSpPr>
        <p:spPr>
          <a:xfrm>
            <a:off x="3181138" y="2209160"/>
            <a:ext cx="2774091" cy="609600"/>
          </a:xfrm>
          <a:prstGeom prst="rect">
            <a:avLst/>
          </a:prstGeom>
          <a:solidFill>
            <a:srgbClr val="69565B"/>
          </a:solidFill>
          <a:ln>
            <a:noFill/>
          </a:ln>
        </p:spPr>
        <p:txBody>
          <a:bodyPr lIns="121900" tIns="60933" rIns="121900" bIns="60933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1394" name="Shape 1394"/>
          <p:cNvSpPr/>
          <p:nvPr/>
        </p:nvSpPr>
        <p:spPr>
          <a:xfrm>
            <a:off x="5667288" y="2209160"/>
            <a:ext cx="609600" cy="609600"/>
          </a:xfrm>
          <a:prstGeom prst="ellipse">
            <a:avLst/>
          </a:prstGeom>
          <a:solidFill>
            <a:srgbClr val="9F7F92"/>
          </a:solidFill>
          <a:ln>
            <a:noFill/>
          </a:ln>
        </p:spPr>
        <p:txBody>
          <a:bodyPr lIns="121900" tIns="60933" rIns="121900" bIns="60933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1395" name="Shape 1395"/>
          <p:cNvSpPr txBox="1"/>
          <p:nvPr/>
        </p:nvSpPr>
        <p:spPr>
          <a:xfrm>
            <a:off x="5664819" y="2278219"/>
            <a:ext cx="614693" cy="50229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ctr">
              <a:buSzPct val="25000"/>
            </a:pPr>
            <a:r>
              <a:rPr lang="en-US" sz="3200">
                <a:solidFill>
                  <a:schemeClr val="lt1"/>
                </a:solidFill>
                <a:cs typeface="+mn-ea"/>
                <a:sym typeface="+mn-lt"/>
              </a:rPr>
              <a:t>1</a:t>
            </a:r>
            <a:endParaRPr lang="en-US" sz="3200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1396" name="Shape 1396"/>
          <p:cNvSpPr txBox="1"/>
          <p:nvPr/>
        </p:nvSpPr>
        <p:spPr>
          <a:xfrm>
            <a:off x="3394431" y="2382949"/>
            <a:ext cx="2045419" cy="39771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lnSpc>
                <a:spcPct val="120000"/>
              </a:lnSpc>
              <a:spcAft>
                <a:spcPts val="1600"/>
              </a:spcAft>
              <a:buSzPct val="25000"/>
            </a:pPr>
            <a:r>
              <a:rPr lang="zh-CN" altLang="en-US" sz="1600" dirty="0">
                <a:solidFill>
                  <a:schemeClr val="lt1"/>
                </a:solidFill>
                <a:cs typeface="+mn-ea"/>
                <a:sym typeface="+mn-lt"/>
              </a:rPr>
              <a:t>单击此处添加您的内容。</a:t>
            </a:r>
            <a:endParaRPr lang="en-US" sz="1600" dirty="0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1397" name="Shape 1397"/>
          <p:cNvSpPr/>
          <p:nvPr/>
        </p:nvSpPr>
        <p:spPr>
          <a:xfrm>
            <a:off x="3183258" y="2986357"/>
            <a:ext cx="4507431" cy="609600"/>
          </a:xfrm>
          <a:prstGeom prst="rect">
            <a:avLst/>
          </a:prstGeom>
          <a:solidFill>
            <a:srgbClr val="9F7F92"/>
          </a:solidFill>
          <a:ln>
            <a:noFill/>
          </a:ln>
        </p:spPr>
        <p:txBody>
          <a:bodyPr lIns="121900" tIns="60933" rIns="121900" bIns="60933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1398" name="Shape 1398"/>
          <p:cNvSpPr/>
          <p:nvPr/>
        </p:nvSpPr>
        <p:spPr>
          <a:xfrm>
            <a:off x="7402745" y="2986357"/>
            <a:ext cx="609600" cy="609600"/>
          </a:xfrm>
          <a:prstGeom prst="ellipse">
            <a:avLst/>
          </a:prstGeom>
          <a:solidFill>
            <a:srgbClr val="69565B"/>
          </a:solidFill>
          <a:ln>
            <a:noFill/>
          </a:ln>
        </p:spPr>
        <p:txBody>
          <a:bodyPr lIns="121900" tIns="60933" rIns="121900" bIns="60933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1399" name="Shape 1399"/>
          <p:cNvSpPr txBox="1"/>
          <p:nvPr/>
        </p:nvSpPr>
        <p:spPr>
          <a:xfrm>
            <a:off x="7400277" y="3039543"/>
            <a:ext cx="614693" cy="50229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ctr">
              <a:buSzPct val="25000"/>
            </a:pPr>
            <a:r>
              <a:rPr lang="en-US" sz="3200">
                <a:solidFill>
                  <a:schemeClr val="lt1"/>
                </a:solidFill>
                <a:cs typeface="+mn-ea"/>
                <a:sym typeface="+mn-lt"/>
              </a:rPr>
              <a:t>2</a:t>
            </a:r>
            <a:endParaRPr lang="en-US" sz="3200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1400" name="Shape 1400"/>
          <p:cNvSpPr txBox="1"/>
          <p:nvPr/>
        </p:nvSpPr>
        <p:spPr>
          <a:xfrm>
            <a:off x="3394431" y="3152452"/>
            <a:ext cx="3684999" cy="39771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lnSpc>
                <a:spcPct val="114000"/>
              </a:lnSpc>
              <a:spcAft>
                <a:spcPts val="800"/>
              </a:spcAft>
              <a:buSzPct val="25000"/>
            </a:pPr>
            <a:r>
              <a:rPr lang="zh-CN" altLang="en-US" sz="1600" dirty="0">
                <a:solidFill>
                  <a:schemeClr val="lt1"/>
                </a:solidFill>
                <a:cs typeface="+mn-ea"/>
                <a:sym typeface="+mn-lt"/>
              </a:rPr>
              <a:t>单击此处添加您的内容。</a:t>
            </a:r>
            <a:endParaRPr lang="en-US" sz="1600" dirty="0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1401" name="Shape 1401"/>
          <p:cNvSpPr/>
          <p:nvPr/>
        </p:nvSpPr>
        <p:spPr>
          <a:xfrm>
            <a:off x="3183258" y="3763556"/>
            <a:ext cx="6224057" cy="609600"/>
          </a:xfrm>
          <a:prstGeom prst="rect">
            <a:avLst/>
          </a:prstGeom>
          <a:solidFill>
            <a:srgbClr val="69565B"/>
          </a:solidFill>
          <a:ln>
            <a:noFill/>
          </a:ln>
        </p:spPr>
        <p:txBody>
          <a:bodyPr lIns="121900" tIns="60933" rIns="121900" bIns="60933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1402" name="Shape 1402"/>
          <p:cNvSpPr/>
          <p:nvPr/>
        </p:nvSpPr>
        <p:spPr>
          <a:xfrm>
            <a:off x="9121913" y="3774351"/>
            <a:ext cx="609600" cy="609600"/>
          </a:xfrm>
          <a:prstGeom prst="ellipse">
            <a:avLst/>
          </a:prstGeom>
          <a:solidFill>
            <a:srgbClr val="9F7F92"/>
          </a:solidFill>
          <a:ln>
            <a:noFill/>
          </a:ln>
        </p:spPr>
        <p:txBody>
          <a:bodyPr lIns="121900" tIns="60933" rIns="121900" bIns="60933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1403" name="Shape 1403"/>
          <p:cNvSpPr txBox="1"/>
          <p:nvPr/>
        </p:nvSpPr>
        <p:spPr>
          <a:xfrm>
            <a:off x="9116905" y="3816741"/>
            <a:ext cx="614693" cy="50229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ctr">
              <a:buSzPct val="25000"/>
            </a:pPr>
            <a:r>
              <a:rPr lang="en-US" sz="3200">
                <a:solidFill>
                  <a:schemeClr val="lt1"/>
                </a:solidFill>
                <a:cs typeface="+mn-ea"/>
                <a:sym typeface="+mn-lt"/>
              </a:rPr>
              <a:t>3</a:t>
            </a:r>
            <a:endParaRPr lang="en-US" sz="3200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1404" name="Shape 1404"/>
          <p:cNvSpPr txBox="1"/>
          <p:nvPr/>
        </p:nvSpPr>
        <p:spPr>
          <a:xfrm>
            <a:off x="3394431" y="3909256"/>
            <a:ext cx="5432519" cy="39771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lnSpc>
                <a:spcPct val="114000"/>
              </a:lnSpc>
              <a:spcAft>
                <a:spcPts val="800"/>
              </a:spcAft>
              <a:buSzPct val="25000"/>
            </a:pPr>
            <a:r>
              <a:rPr lang="zh-CN" altLang="en-US" sz="1600" dirty="0">
                <a:solidFill>
                  <a:schemeClr val="lt1"/>
                </a:solidFill>
                <a:cs typeface="+mn-ea"/>
                <a:sym typeface="+mn-lt"/>
              </a:rPr>
              <a:t>单击此处添加您的内容。建议您在展示时采用微软雅黑字体。</a:t>
            </a:r>
            <a:endParaRPr lang="en-US" sz="1600" dirty="0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1405" name="Shape 1405"/>
          <p:cNvSpPr/>
          <p:nvPr/>
        </p:nvSpPr>
        <p:spPr>
          <a:xfrm>
            <a:off x="3185370" y="4540754"/>
            <a:ext cx="7362835" cy="609600"/>
          </a:xfrm>
          <a:prstGeom prst="rect">
            <a:avLst/>
          </a:prstGeom>
          <a:solidFill>
            <a:srgbClr val="9F7F92"/>
          </a:solidFill>
          <a:ln>
            <a:noFill/>
          </a:ln>
        </p:spPr>
        <p:txBody>
          <a:bodyPr lIns="121900" tIns="60933" rIns="121900" bIns="60933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1406" name="Shape 1406"/>
          <p:cNvSpPr/>
          <p:nvPr/>
        </p:nvSpPr>
        <p:spPr>
          <a:xfrm>
            <a:off x="10260266" y="4540754"/>
            <a:ext cx="609600" cy="609600"/>
          </a:xfrm>
          <a:prstGeom prst="ellipse">
            <a:avLst/>
          </a:prstGeom>
          <a:solidFill>
            <a:srgbClr val="69565B"/>
          </a:solidFill>
          <a:ln>
            <a:noFill/>
          </a:ln>
        </p:spPr>
        <p:txBody>
          <a:bodyPr lIns="121900" tIns="60933" rIns="121900" bIns="60933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1407" name="Shape 1407"/>
          <p:cNvSpPr txBox="1"/>
          <p:nvPr/>
        </p:nvSpPr>
        <p:spPr>
          <a:xfrm>
            <a:off x="10257797" y="4593940"/>
            <a:ext cx="614693" cy="50229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ctr">
              <a:buSzPct val="25000"/>
            </a:pPr>
            <a:r>
              <a:rPr lang="en-US" sz="3200">
                <a:solidFill>
                  <a:schemeClr val="lt1"/>
                </a:solidFill>
                <a:cs typeface="+mn-ea"/>
                <a:sym typeface="+mn-lt"/>
              </a:rPr>
              <a:t>4</a:t>
            </a:r>
            <a:endParaRPr lang="en-US" sz="3200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1408" name="Shape 1408"/>
          <p:cNvSpPr txBox="1"/>
          <p:nvPr/>
        </p:nvSpPr>
        <p:spPr>
          <a:xfrm>
            <a:off x="3394431" y="4698527"/>
            <a:ext cx="6499320" cy="397715"/>
          </a:xfrm>
          <a:prstGeom prst="rect">
            <a:avLst/>
          </a:prstGeom>
          <a:solidFill>
            <a:srgbClr val="9F7F92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lnSpc>
                <a:spcPct val="114000"/>
              </a:lnSpc>
              <a:spcAft>
                <a:spcPts val="800"/>
              </a:spcAft>
              <a:buSzPct val="25000"/>
            </a:pPr>
            <a:r>
              <a:rPr lang="zh-CN" altLang="en-US" sz="1600" dirty="0">
                <a:solidFill>
                  <a:schemeClr val="lt1"/>
                </a:solidFill>
                <a:cs typeface="+mn-ea"/>
                <a:sym typeface="+mn-lt"/>
              </a:rPr>
              <a:t>单击此处添加您的内容。建议您在展示时采用微软雅黑字体。</a:t>
            </a:r>
            <a:endParaRPr lang="en-US" sz="1600" dirty="0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1409" name="Shape 1409"/>
          <p:cNvSpPr txBox="1"/>
          <p:nvPr/>
        </p:nvSpPr>
        <p:spPr>
          <a:xfrm>
            <a:off x="8466407" y="2417121"/>
            <a:ext cx="2794140" cy="39771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just">
              <a:lnSpc>
                <a:spcPct val="114000"/>
              </a:lnSpc>
              <a:spcAft>
                <a:spcPts val="400"/>
              </a:spcAft>
              <a:buSzPct val="25000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单击此处添加您的内容。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10" name="Shape 1410"/>
          <p:cNvSpPr/>
          <p:nvPr/>
        </p:nvSpPr>
        <p:spPr>
          <a:xfrm>
            <a:off x="8203333" y="1358789"/>
            <a:ext cx="3185568" cy="1680632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121900" tIns="60933" rIns="121900" bIns="60933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1411" name="Shape 1411"/>
          <p:cNvSpPr/>
          <p:nvPr/>
        </p:nvSpPr>
        <p:spPr>
          <a:xfrm>
            <a:off x="8455221" y="1559865"/>
            <a:ext cx="285551" cy="72462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25164" y="20605"/>
                </a:moveTo>
                <a:lnTo>
                  <a:pt x="94929" y="20605"/>
                </a:lnTo>
                <a:lnTo>
                  <a:pt x="97465" y="20642"/>
                </a:lnTo>
                <a:lnTo>
                  <a:pt x="100000" y="20790"/>
                </a:lnTo>
                <a:lnTo>
                  <a:pt x="102253" y="21049"/>
                </a:lnTo>
                <a:lnTo>
                  <a:pt x="104601" y="21346"/>
                </a:lnTo>
                <a:lnTo>
                  <a:pt x="106854" y="21790"/>
                </a:lnTo>
                <a:lnTo>
                  <a:pt x="108920" y="22272"/>
                </a:lnTo>
                <a:lnTo>
                  <a:pt x="110798" y="22865"/>
                </a:lnTo>
                <a:lnTo>
                  <a:pt x="112582" y="23494"/>
                </a:lnTo>
                <a:lnTo>
                  <a:pt x="114272" y="24198"/>
                </a:lnTo>
                <a:lnTo>
                  <a:pt x="115681" y="24976"/>
                </a:lnTo>
                <a:lnTo>
                  <a:pt x="116995" y="25791"/>
                </a:lnTo>
                <a:lnTo>
                  <a:pt x="118028" y="26680"/>
                </a:lnTo>
                <a:lnTo>
                  <a:pt x="118873" y="27532"/>
                </a:lnTo>
                <a:lnTo>
                  <a:pt x="119530" y="28496"/>
                </a:lnTo>
                <a:lnTo>
                  <a:pt x="119906" y="29496"/>
                </a:lnTo>
                <a:lnTo>
                  <a:pt x="120000" y="30496"/>
                </a:lnTo>
                <a:lnTo>
                  <a:pt x="120000" y="30830"/>
                </a:lnTo>
                <a:lnTo>
                  <a:pt x="120000" y="65245"/>
                </a:lnTo>
                <a:lnTo>
                  <a:pt x="120000" y="65653"/>
                </a:lnTo>
                <a:lnTo>
                  <a:pt x="119718" y="66023"/>
                </a:lnTo>
                <a:lnTo>
                  <a:pt x="119530" y="66431"/>
                </a:lnTo>
                <a:lnTo>
                  <a:pt x="119249" y="66764"/>
                </a:lnTo>
                <a:lnTo>
                  <a:pt x="118779" y="67061"/>
                </a:lnTo>
                <a:lnTo>
                  <a:pt x="118310" y="67431"/>
                </a:lnTo>
                <a:lnTo>
                  <a:pt x="117746" y="67727"/>
                </a:lnTo>
                <a:lnTo>
                  <a:pt x="117089" y="67987"/>
                </a:lnTo>
                <a:lnTo>
                  <a:pt x="116431" y="68246"/>
                </a:lnTo>
                <a:lnTo>
                  <a:pt x="115681" y="68468"/>
                </a:lnTo>
                <a:lnTo>
                  <a:pt x="114929" y="68653"/>
                </a:lnTo>
                <a:lnTo>
                  <a:pt x="113990" y="68802"/>
                </a:lnTo>
                <a:lnTo>
                  <a:pt x="113145" y="68950"/>
                </a:lnTo>
                <a:lnTo>
                  <a:pt x="112112" y="69024"/>
                </a:lnTo>
                <a:lnTo>
                  <a:pt x="111268" y="69098"/>
                </a:lnTo>
                <a:lnTo>
                  <a:pt x="110234" y="69135"/>
                </a:lnTo>
                <a:lnTo>
                  <a:pt x="109295" y="69098"/>
                </a:lnTo>
                <a:lnTo>
                  <a:pt x="108263" y="69024"/>
                </a:lnTo>
                <a:lnTo>
                  <a:pt x="107230" y="68950"/>
                </a:lnTo>
                <a:lnTo>
                  <a:pt x="106385" y="68802"/>
                </a:lnTo>
                <a:lnTo>
                  <a:pt x="105539" y="68653"/>
                </a:lnTo>
                <a:lnTo>
                  <a:pt x="104694" y="68468"/>
                </a:lnTo>
                <a:lnTo>
                  <a:pt x="103943" y="68246"/>
                </a:lnTo>
                <a:lnTo>
                  <a:pt x="103286" y="67987"/>
                </a:lnTo>
                <a:lnTo>
                  <a:pt x="102629" y="67727"/>
                </a:lnTo>
                <a:lnTo>
                  <a:pt x="102065" y="67431"/>
                </a:lnTo>
                <a:lnTo>
                  <a:pt x="101596" y="67061"/>
                </a:lnTo>
                <a:lnTo>
                  <a:pt x="101220" y="66764"/>
                </a:lnTo>
                <a:lnTo>
                  <a:pt x="100844" y="66431"/>
                </a:lnTo>
                <a:lnTo>
                  <a:pt x="100657" y="66023"/>
                </a:lnTo>
                <a:lnTo>
                  <a:pt x="100563" y="65653"/>
                </a:lnTo>
                <a:lnTo>
                  <a:pt x="100375" y="65245"/>
                </a:lnTo>
                <a:lnTo>
                  <a:pt x="100375" y="36201"/>
                </a:lnTo>
                <a:lnTo>
                  <a:pt x="89202" y="36201"/>
                </a:lnTo>
                <a:lnTo>
                  <a:pt x="89202" y="68172"/>
                </a:lnTo>
                <a:lnTo>
                  <a:pt x="89202" y="68542"/>
                </a:lnTo>
                <a:lnTo>
                  <a:pt x="89202" y="114776"/>
                </a:lnTo>
                <a:lnTo>
                  <a:pt x="89202" y="115332"/>
                </a:lnTo>
                <a:lnTo>
                  <a:pt x="89014" y="115813"/>
                </a:lnTo>
                <a:lnTo>
                  <a:pt x="88732" y="116332"/>
                </a:lnTo>
                <a:lnTo>
                  <a:pt x="88263" y="116814"/>
                </a:lnTo>
                <a:lnTo>
                  <a:pt x="87699" y="117258"/>
                </a:lnTo>
                <a:lnTo>
                  <a:pt x="87042" y="117703"/>
                </a:lnTo>
                <a:lnTo>
                  <a:pt x="86291" y="118073"/>
                </a:lnTo>
                <a:lnTo>
                  <a:pt x="85352" y="118481"/>
                </a:lnTo>
                <a:lnTo>
                  <a:pt x="84507" y="118814"/>
                </a:lnTo>
                <a:lnTo>
                  <a:pt x="83380" y="119073"/>
                </a:lnTo>
                <a:lnTo>
                  <a:pt x="82347" y="119333"/>
                </a:lnTo>
                <a:lnTo>
                  <a:pt x="81220" y="119555"/>
                </a:lnTo>
                <a:lnTo>
                  <a:pt x="80000" y="119777"/>
                </a:lnTo>
                <a:lnTo>
                  <a:pt x="78779" y="119851"/>
                </a:lnTo>
                <a:lnTo>
                  <a:pt x="77465" y="119962"/>
                </a:lnTo>
                <a:lnTo>
                  <a:pt x="76056" y="120000"/>
                </a:lnTo>
                <a:lnTo>
                  <a:pt x="74741" y="119962"/>
                </a:lnTo>
                <a:lnTo>
                  <a:pt x="73427" y="119851"/>
                </a:lnTo>
                <a:lnTo>
                  <a:pt x="72112" y="119777"/>
                </a:lnTo>
                <a:lnTo>
                  <a:pt x="70892" y="119555"/>
                </a:lnTo>
                <a:lnTo>
                  <a:pt x="69765" y="119333"/>
                </a:lnTo>
                <a:lnTo>
                  <a:pt x="68638" y="119073"/>
                </a:lnTo>
                <a:lnTo>
                  <a:pt x="67699" y="118814"/>
                </a:lnTo>
                <a:lnTo>
                  <a:pt x="66666" y="118481"/>
                </a:lnTo>
                <a:lnTo>
                  <a:pt x="65821" y="118073"/>
                </a:lnTo>
                <a:lnTo>
                  <a:pt x="65164" y="117703"/>
                </a:lnTo>
                <a:lnTo>
                  <a:pt x="64413" y="117258"/>
                </a:lnTo>
                <a:lnTo>
                  <a:pt x="63849" y="116814"/>
                </a:lnTo>
                <a:lnTo>
                  <a:pt x="63380" y="116332"/>
                </a:lnTo>
                <a:lnTo>
                  <a:pt x="63004" y="115813"/>
                </a:lnTo>
                <a:lnTo>
                  <a:pt x="62910" y="115332"/>
                </a:lnTo>
                <a:lnTo>
                  <a:pt x="62817" y="114776"/>
                </a:lnTo>
                <a:lnTo>
                  <a:pt x="62817" y="68542"/>
                </a:lnTo>
                <a:lnTo>
                  <a:pt x="54741" y="68542"/>
                </a:lnTo>
                <a:lnTo>
                  <a:pt x="54741" y="114776"/>
                </a:lnTo>
                <a:lnTo>
                  <a:pt x="54647" y="115332"/>
                </a:lnTo>
                <a:lnTo>
                  <a:pt x="54554" y="115813"/>
                </a:lnTo>
                <a:lnTo>
                  <a:pt x="54178" y="116332"/>
                </a:lnTo>
                <a:lnTo>
                  <a:pt x="53802" y="116814"/>
                </a:lnTo>
                <a:lnTo>
                  <a:pt x="53239" y="117258"/>
                </a:lnTo>
                <a:lnTo>
                  <a:pt x="52582" y="117703"/>
                </a:lnTo>
                <a:lnTo>
                  <a:pt x="51736" y="118073"/>
                </a:lnTo>
                <a:lnTo>
                  <a:pt x="50892" y="118481"/>
                </a:lnTo>
                <a:lnTo>
                  <a:pt x="49859" y="118814"/>
                </a:lnTo>
                <a:lnTo>
                  <a:pt x="48920" y="119073"/>
                </a:lnTo>
                <a:lnTo>
                  <a:pt x="47793" y="119333"/>
                </a:lnTo>
                <a:lnTo>
                  <a:pt x="46666" y="119555"/>
                </a:lnTo>
                <a:lnTo>
                  <a:pt x="45446" y="119777"/>
                </a:lnTo>
                <a:lnTo>
                  <a:pt x="44225" y="119851"/>
                </a:lnTo>
                <a:lnTo>
                  <a:pt x="42910" y="119962"/>
                </a:lnTo>
                <a:lnTo>
                  <a:pt x="41596" y="120000"/>
                </a:lnTo>
                <a:lnTo>
                  <a:pt x="40187" y="119962"/>
                </a:lnTo>
                <a:lnTo>
                  <a:pt x="38967" y="119851"/>
                </a:lnTo>
                <a:lnTo>
                  <a:pt x="37652" y="119777"/>
                </a:lnTo>
                <a:lnTo>
                  <a:pt x="36431" y="119555"/>
                </a:lnTo>
                <a:lnTo>
                  <a:pt x="35305" y="119333"/>
                </a:lnTo>
                <a:lnTo>
                  <a:pt x="34178" y="119073"/>
                </a:lnTo>
                <a:lnTo>
                  <a:pt x="33051" y="118814"/>
                </a:lnTo>
                <a:lnTo>
                  <a:pt x="32206" y="118481"/>
                </a:lnTo>
                <a:lnTo>
                  <a:pt x="31361" y="118073"/>
                </a:lnTo>
                <a:lnTo>
                  <a:pt x="30516" y="117703"/>
                </a:lnTo>
                <a:lnTo>
                  <a:pt x="29858" y="117258"/>
                </a:lnTo>
                <a:lnTo>
                  <a:pt x="29295" y="116814"/>
                </a:lnTo>
                <a:lnTo>
                  <a:pt x="28920" y="116332"/>
                </a:lnTo>
                <a:lnTo>
                  <a:pt x="28544" y="115813"/>
                </a:lnTo>
                <a:lnTo>
                  <a:pt x="28356" y="115332"/>
                </a:lnTo>
                <a:lnTo>
                  <a:pt x="28356" y="114776"/>
                </a:lnTo>
                <a:lnTo>
                  <a:pt x="28356" y="68172"/>
                </a:lnTo>
                <a:lnTo>
                  <a:pt x="28356" y="36201"/>
                </a:lnTo>
                <a:lnTo>
                  <a:pt x="19624" y="36201"/>
                </a:lnTo>
                <a:lnTo>
                  <a:pt x="19624" y="65245"/>
                </a:lnTo>
                <a:lnTo>
                  <a:pt x="19530" y="65653"/>
                </a:lnTo>
                <a:lnTo>
                  <a:pt x="19342" y="66023"/>
                </a:lnTo>
                <a:lnTo>
                  <a:pt x="19155" y="66431"/>
                </a:lnTo>
                <a:lnTo>
                  <a:pt x="18779" y="66764"/>
                </a:lnTo>
                <a:lnTo>
                  <a:pt x="18403" y="67061"/>
                </a:lnTo>
                <a:lnTo>
                  <a:pt x="17934" y="67431"/>
                </a:lnTo>
                <a:lnTo>
                  <a:pt x="17370" y="67727"/>
                </a:lnTo>
                <a:lnTo>
                  <a:pt x="16713" y="67987"/>
                </a:lnTo>
                <a:lnTo>
                  <a:pt x="16055" y="68246"/>
                </a:lnTo>
                <a:lnTo>
                  <a:pt x="15305" y="68468"/>
                </a:lnTo>
                <a:lnTo>
                  <a:pt x="14553" y="68653"/>
                </a:lnTo>
                <a:lnTo>
                  <a:pt x="13614" y="68802"/>
                </a:lnTo>
                <a:lnTo>
                  <a:pt x="12769" y="68950"/>
                </a:lnTo>
                <a:lnTo>
                  <a:pt x="11736" y="69024"/>
                </a:lnTo>
                <a:lnTo>
                  <a:pt x="10797" y="69098"/>
                </a:lnTo>
                <a:lnTo>
                  <a:pt x="9765" y="69135"/>
                </a:lnTo>
                <a:lnTo>
                  <a:pt x="8731" y="69098"/>
                </a:lnTo>
                <a:lnTo>
                  <a:pt x="7887" y="69024"/>
                </a:lnTo>
                <a:lnTo>
                  <a:pt x="6854" y="68950"/>
                </a:lnTo>
                <a:lnTo>
                  <a:pt x="6009" y="68802"/>
                </a:lnTo>
                <a:lnTo>
                  <a:pt x="5070" y="68653"/>
                </a:lnTo>
                <a:lnTo>
                  <a:pt x="4318" y="68468"/>
                </a:lnTo>
                <a:lnTo>
                  <a:pt x="3568" y="68246"/>
                </a:lnTo>
                <a:lnTo>
                  <a:pt x="2910" y="67987"/>
                </a:lnTo>
                <a:lnTo>
                  <a:pt x="2253" y="67727"/>
                </a:lnTo>
                <a:lnTo>
                  <a:pt x="1689" y="67431"/>
                </a:lnTo>
                <a:lnTo>
                  <a:pt x="1220" y="67061"/>
                </a:lnTo>
                <a:lnTo>
                  <a:pt x="844" y="66764"/>
                </a:lnTo>
                <a:lnTo>
                  <a:pt x="469" y="66431"/>
                </a:lnTo>
                <a:lnTo>
                  <a:pt x="281" y="66023"/>
                </a:lnTo>
                <a:lnTo>
                  <a:pt x="93" y="65653"/>
                </a:lnTo>
                <a:lnTo>
                  <a:pt x="0" y="65245"/>
                </a:lnTo>
                <a:lnTo>
                  <a:pt x="0" y="30830"/>
                </a:lnTo>
                <a:lnTo>
                  <a:pt x="0" y="30496"/>
                </a:lnTo>
                <a:lnTo>
                  <a:pt x="93" y="29496"/>
                </a:lnTo>
                <a:lnTo>
                  <a:pt x="563" y="28496"/>
                </a:lnTo>
                <a:lnTo>
                  <a:pt x="1126" y="27532"/>
                </a:lnTo>
                <a:lnTo>
                  <a:pt x="1971" y="26680"/>
                </a:lnTo>
                <a:lnTo>
                  <a:pt x="3098" y="25791"/>
                </a:lnTo>
                <a:lnTo>
                  <a:pt x="4318" y="24976"/>
                </a:lnTo>
                <a:lnTo>
                  <a:pt x="5821" y="24198"/>
                </a:lnTo>
                <a:lnTo>
                  <a:pt x="7417" y="23494"/>
                </a:lnTo>
                <a:lnTo>
                  <a:pt x="9201" y="22865"/>
                </a:lnTo>
                <a:lnTo>
                  <a:pt x="11079" y="22272"/>
                </a:lnTo>
                <a:lnTo>
                  <a:pt x="13145" y="21790"/>
                </a:lnTo>
                <a:lnTo>
                  <a:pt x="15398" y="21346"/>
                </a:lnTo>
                <a:lnTo>
                  <a:pt x="17746" y="21049"/>
                </a:lnTo>
                <a:lnTo>
                  <a:pt x="20000" y="20790"/>
                </a:lnTo>
                <a:lnTo>
                  <a:pt x="22534" y="20642"/>
                </a:lnTo>
                <a:close/>
                <a:moveTo>
                  <a:pt x="60094" y="0"/>
                </a:moveTo>
                <a:lnTo>
                  <a:pt x="62351" y="37"/>
                </a:lnTo>
                <a:lnTo>
                  <a:pt x="64702" y="185"/>
                </a:lnTo>
                <a:lnTo>
                  <a:pt x="67053" y="406"/>
                </a:lnTo>
                <a:lnTo>
                  <a:pt x="69122" y="739"/>
                </a:lnTo>
                <a:lnTo>
                  <a:pt x="71097" y="1146"/>
                </a:lnTo>
                <a:lnTo>
                  <a:pt x="73166" y="1590"/>
                </a:lnTo>
                <a:lnTo>
                  <a:pt x="74859" y="2108"/>
                </a:lnTo>
                <a:lnTo>
                  <a:pt x="76551" y="2699"/>
                </a:lnTo>
                <a:lnTo>
                  <a:pt x="78150" y="3365"/>
                </a:lnTo>
                <a:lnTo>
                  <a:pt x="79467" y="4105"/>
                </a:lnTo>
                <a:lnTo>
                  <a:pt x="80689" y="4845"/>
                </a:lnTo>
                <a:lnTo>
                  <a:pt x="81629" y="5658"/>
                </a:lnTo>
                <a:lnTo>
                  <a:pt x="82382" y="6509"/>
                </a:lnTo>
                <a:lnTo>
                  <a:pt x="82946" y="7397"/>
                </a:lnTo>
                <a:lnTo>
                  <a:pt x="83416" y="8321"/>
                </a:lnTo>
                <a:lnTo>
                  <a:pt x="83510" y="9246"/>
                </a:lnTo>
                <a:lnTo>
                  <a:pt x="83416" y="10207"/>
                </a:lnTo>
                <a:lnTo>
                  <a:pt x="82946" y="11132"/>
                </a:lnTo>
                <a:lnTo>
                  <a:pt x="82382" y="11983"/>
                </a:lnTo>
                <a:lnTo>
                  <a:pt x="81629" y="12871"/>
                </a:lnTo>
                <a:lnTo>
                  <a:pt x="80689" y="13647"/>
                </a:lnTo>
                <a:lnTo>
                  <a:pt x="79467" y="14424"/>
                </a:lnTo>
                <a:lnTo>
                  <a:pt x="78150" y="15127"/>
                </a:lnTo>
                <a:lnTo>
                  <a:pt x="76551" y="15793"/>
                </a:lnTo>
                <a:lnTo>
                  <a:pt x="74859" y="16384"/>
                </a:lnTo>
                <a:lnTo>
                  <a:pt x="73166" y="16902"/>
                </a:lnTo>
                <a:lnTo>
                  <a:pt x="71097" y="17383"/>
                </a:lnTo>
                <a:lnTo>
                  <a:pt x="69122" y="17790"/>
                </a:lnTo>
                <a:lnTo>
                  <a:pt x="67053" y="18086"/>
                </a:lnTo>
                <a:lnTo>
                  <a:pt x="64702" y="18307"/>
                </a:lnTo>
                <a:lnTo>
                  <a:pt x="62351" y="18493"/>
                </a:lnTo>
                <a:lnTo>
                  <a:pt x="60094" y="18529"/>
                </a:lnTo>
                <a:lnTo>
                  <a:pt x="57648" y="18493"/>
                </a:lnTo>
                <a:lnTo>
                  <a:pt x="55297" y="18307"/>
                </a:lnTo>
                <a:lnTo>
                  <a:pt x="53040" y="18086"/>
                </a:lnTo>
                <a:lnTo>
                  <a:pt x="50878" y="17790"/>
                </a:lnTo>
                <a:lnTo>
                  <a:pt x="48902" y="17383"/>
                </a:lnTo>
                <a:lnTo>
                  <a:pt x="46927" y="16902"/>
                </a:lnTo>
                <a:lnTo>
                  <a:pt x="45141" y="16384"/>
                </a:lnTo>
                <a:lnTo>
                  <a:pt x="43448" y="15793"/>
                </a:lnTo>
                <a:lnTo>
                  <a:pt x="41943" y="15127"/>
                </a:lnTo>
                <a:lnTo>
                  <a:pt x="40532" y="14424"/>
                </a:lnTo>
                <a:lnTo>
                  <a:pt x="39310" y="13647"/>
                </a:lnTo>
                <a:lnTo>
                  <a:pt x="38370" y="12871"/>
                </a:lnTo>
                <a:lnTo>
                  <a:pt x="37617" y="11983"/>
                </a:lnTo>
                <a:lnTo>
                  <a:pt x="37053" y="11132"/>
                </a:lnTo>
                <a:lnTo>
                  <a:pt x="36583" y="10207"/>
                </a:lnTo>
                <a:lnTo>
                  <a:pt x="36489" y="9246"/>
                </a:lnTo>
                <a:lnTo>
                  <a:pt x="36583" y="8321"/>
                </a:lnTo>
                <a:lnTo>
                  <a:pt x="37053" y="7397"/>
                </a:lnTo>
                <a:lnTo>
                  <a:pt x="37617" y="6509"/>
                </a:lnTo>
                <a:lnTo>
                  <a:pt x="38370" y="5658"/>
                </a:lnTo>
                <a:lnTo>
                  <a:pt x="39310" y="4845"/>
                </a:lnTo>
                <a:lnTo>
                  <a:pt x="40532" y="4105"/>
                </a:lnTo>
                <a:lnTo>
                  <a:pt x="41943" y="3365"/>
                </a:lnTo>
                <a:lnTo>
                  <a:pt x="43448" y="2699"/>
                </a:lnTo>
                <a:lnTo>
                  <a:pt x="45141" y="2108"/>
                </a:lnTo>
                <a:lnTo>
                  <a:pt x="46927" y="1590"/>
                </a:lnTo>
                <a:lnTo>
                  <a:pt x="48902" y="1146"/>
                </a:lnTo>
                <a:lnTo>
                  <a:pt x="50878" y="739"/>
                </a:lnTo>
                <a:lnTo>
                  <a:pt x="53040" y="406"/>
                </a:lnTo>
                <a:lnTo>
                  <a:pt x="55297" y="185"/>
                </a:lnTo>
                <a:lnTo>
                  <a:pt x="57648" y="37"/>
                </a:lnTo>
                <a:close/>
              </a:path>
            </a:pathLst>
          </a:custGeom>
          <a:solidFill>
            <a:srgbClr val="9F7F92"/>
          </a:solidFill>
          <a:ln>
            <a:noFill/>
          </a:ln>
        </p:spPr>
        <p:txBody>
          <a:bodyPr lIns="121900" tIns="60933" rIns="121900" bIns="60933" anchor="t" anchorCtr="0">
            <a:noAutofit/>
          </a:bodyPr>
          <a:lstStyle/>
          <a:p>
            <a:endParaRPr>
              <a:solidFill>
                <a:schemeClr val="dk1"/>
              </a:solidFill>
              <a:cs typeface="+mn-ea"/>
              <a:sym typeface="+mn-lt"/>
            </a:endParaRPr>
          </a:p>
        </p:txBody>
      </p:sp>
      <p:sp>
        <p:nvSpPr>
          <p:cNvPr id="1412" name="Shape 1412"/>
          <p:cNvSpPr/>
          <p:nvPr/>
        </p:nvSpPr>
        <p:spPr>
          <a:xfrm>
            <a:off x="8779073" y="1559865"/>
            <a:ext cx="285551" cy="72462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25164" y="20605"/>
                </a:moveTo>
                <a:lnTo>
                  <a:pt x="94929" y="20605"/>
                </a:lnTo>
                <a:lnTo>
                  <a:pt x="97465" y="20642"/>
                </a:lnTo>
                <a:lnTo>
                  <a:pt x="100000" y="20790"/>
                </a:lnTo>
                <a:lnTo>
                  <a:pt x="102253" y="21049"/>
                </a:lnTo>
                <a:lnTo>
                  <a:pt x="104601" y="21346"/>
                </a:lnTo>
                <a:lnTo>
                  <a:pt x="106854" y="21790"/>
                </a:lnTo>
                <a:lnTo>
                  <a:pt x="108920" y="22272"/>
                </a:lnTo>
                <a:lnTo>
                  <a:pt x="110798" y="22865"/>
                </a:lnTo>
                <a:lnTo>
                  <a:pt x="112582" y="23494"/>
                </a:lnTo>
                <a:lnTo>
                  <a:pt x="114272" y="24198"/>
                </a:lnTo>
                <a:lnTo>
                  <a:pt x="115681" y="24976"/>
                </a:lnTo>
                <a:lnTo>
                  <a:pt x="116995" y="25791"/>
                </a:lnTo>
                <a:lnTo>
                  <a:pt x="118028" y="26680"/>
                </a:lnTo>
                <a:lnTo>
                  <a:pt x="118873" y="27532"/>
                </a:lnTo>
                <a:lnTo>
                  <a:pt x="119530" y="28496"/>
                </a:lnTo>
                <a:lnTo>
                  <a:pt x="119906" y="29496"/>
                </a:lnTo>
                <a:lnTo>
                  <a:pt x="120000" y="30496"/>
                </a:lnTo>
                <a:lnTo>
                  <a:pt x="120000" y="30830"/>
                </a:lnTo>
                <a:lnTo>
                  <a:pt x="120000" y="65245"/>
                </a:lnTo>
                <a:lnTo>
                  <a:pt x="120000" y="65653"/>
                </a:lnTo>
                <a:lnTo>
                  <a:pt x="119718" y="66023"/>
                </a:lnTo>
                <a:lnTo>
                  <a:pt x="119530" y="66431"/>
                </a:lnTo>
                <a:lnTo>
                  <a:pt x="119249" y="66764"/>
                </a:lnTo>
                <a:lnTo>
                  <a:pt x="118779" y="67061"/>
                </a:lnTo>
                <a:lnTo>
                  <a:pt x="118310" y="67431"/>
                </a:lnTo>
                <a:lnTo>
                  <a:pt x="117746" y="67727"/>
                </a:lnTo>
                <a:lnTo>
                  <a:pt x="117089" y="67987"/>
                </a:lnTo>
                <a:lnTo>
                  <a:pt x="116431" y="68246"/>
                </a:lnTo>
                <a:lnTo>
                  <a:pt x="115681" y="68468"/>
                </a:lnTo>
                <a:lnTo>
                  <a:pt x="114929" y="68653"/>
                </a:lnTo>
                <a:lnTo>
                  <a:pt x="113990" y="68802"/>
                </a:lnTo>
                <a:lnTo>
                  <a:pt x="113145" y="68950"/>
                </a:lnTo>
                <a:lnTo>
                  <a:pt x="112112" y="69024"/>
                </a:lnTo>
                <a:lnTo>
                  <a:pt x="111268" y="69098"/>
                </a:lnTo>
                <a:lnTo>
                  <a:pt x="110234" y="69135"/>
                </a:lnTo>
                <a:lnTo>
                  <a:pt x="109295" y="69098"/>
                </a:lnTo>
                <a:lnTo>
                  <a:pt x="108263" y="69024"/>
                </a:lnTo>
                <a:lnTo>
                  <a:pt x="107230" y="68950"/>
                </a:lnTo>
                <a:lnTo>
                  <a:pt x="106385" y="68802"/>
                </a:lnTo>
                <a:lnTo>
                  <a:pt x="105539" y="68653"/>
                </a:lnTo>
                <a:lnTo>
                  <a:pt x="104694" y="68468"/>
                </a:lnTo>
                <a:lnTo>
                  <a:pt x="103943" y="68246"/>
                </a:lnTo>
                <a:lnTo>
                  <a:pt x="103286" y="67987"/>
                </a:lnTo>
                <a:lnTo>
                  <a:pt x="102629" y="67727"/>
                </a:lnTo>
                <a:lnTo>
                  <a:pt x="102065" y="67431"/>
                </a:lnTo>
                <a:lnTo>
                  <a:pt x="101596" y="67061"/>
                </a:lnTo>
                <a:lnTo>
                  <a:pt x="101220" y="66764"/>
                </a:lnTo>
                <a:lnTo>
                  <a:pt x="100844" y="66431"/>
                </a:lnTo>
                <a:lnTo>
                  <a:pt x="100657" y="66023"/>
                </a:lnTo>
                <a:lnTo>
                  <a:pt x="100563" y="65653"/>
                </a:lnTo>
                <a:lnTo>
                  <a:pt x="100375" y="65245"/>
                </a:lnTo>
                <a:lnTo>
                  <a:pt x="100375" y="36201"/>
                </a:lnTo>
                <a:lnTo>
                  <a:pt x="89202" y="36201"/>
                </a:lnTo>
                <a:lnTo>
                  <a:pt x="89202" y="68172"/>
                </a:lnTo>
                <a:lnTo>
                  <a:pt x="89202" y="68542"/>
                </a:lnTo>
                <a:lnTo>
                  <a:pt x="89202" y="114776"/>
                </a:lnTo>
                <a:lnTo>
                  <a:pt x="89202" y="115332"/>
                </a:lnTo>
                <a:lnTo>
                  <a:pt x="89014" y="115813"/>
                </a:lnTo>
                <a:lnTo>
                  <a:pt x="88732" y="116332"/>
                </a:lnTo>
                <a:lnTo>
                  <a:pt x="88263" y="116814"/>
                </a:lnTo>
                <a:lnTo>
                  <a:pt x="87699" y="117258"/>
                </a:lnTo>
                <a:lnTo>
                  <a:pt x="87042" y="117703"/>
                </a:lnTo>
                <a:lnTo>
                  <a:pt x="86291" y="118073"/>
                </a:lnTo>
                <a:lnTo>
                  <a:pt x="85352" y="118481"/>
                </a:lnTo>
                <a:lnTo>
                  <a:pt x="84507" y="118814"/>
                </a:lnTo>
                <a:lnTo>
                  <a:pt x="83380" y="119073"/>
                </a:lnTo>
                <a:lnTo>
                  <a:pt x="82347" y="119333"/>
                </a:lnTo>
                <a:lnTo>
                  <a:pt x="81220" y="119555"/>
                </a:lnTo>
                <a:lnTo>
                  <a:pt x="80000" y="119777"/>
                </a:lnTo>
                <a:lnTo>
                  <a:pt x="78779" y="119851"/>
                </a:lnTo>
                <a:lnTo>
                  <a:pt x="77465" y="119962"/>
                </a:lnTo>
                <a:lnTo>
                  <a:pt x="76056" y="120000"/>
                </a:lnTo>
                <a:lnTo>
                  <a:pt x="74741" y="119962"/>
                </a:lnTo>
                <a:lnTo>
                  <a:pt x="73427" y="119851"/>
                </a:lnTo>
                <a:lnTo>
                  <a:pt x="72112" y="119777"/>
                </a:lnTo>
                <a:lnTo>
                  <a:pt x="70892" y="119555"/>
                </a:lnTo>
                <a:lnTo>
                  <a:pt x="69765" y="119333"/>
                </a:lnTo>
                <a:lnTo>
                  <a:pt x="68638" y="119073"/>
                </a:lnTo>
                <a:lnTo>
                  <a:pt x="67699" y="118814"/>
                </a:lnTo>
                <a:lnTo>
                  <a:pt x="66666" y="118481"/>
                </a:lnTo>
                <a:lnTo>
                  <a:pt x="65821" y="118073"/>
                </a:lnTo>
                <a:lnTo>
                  <a:pt x="65164" y="117703"/>
                </a:lnTo>
                <a:lnTo>
                  <a:pt x="64413" y="117258"/>
                </a:lnTo>
                <a:lnTo>
                  <a:pt x="63849" y="116814"/>
                </a:lnTo>
                <a:lnTo>
                  <a:pt x="63380" y="116332"/>
                </a:lnTo>
                <a:lnTo>
                  <a:pt x="63004" y="115813"/>
                </a:lnTo>
                <a:lnTo>
                  <a:pt x="62910" y="115332"/>
                </a:lnTo>
                <a:lnTo>
                  <a:pt x="62817" y="114776"/>
                </a:lnTo>
                <a:lnTo>
                  <a:pt x="62817" y="68542"/>
                </a:lnTo>
                <a:lnTo>
                  <a:pt x="54741" y="68542"/>
                </a:lnTo>
                <a:lnTo>
                  <a:pt x="54741" y="114776"/>
                </a:lnTo>
                <a:lnTo>
                  <a:pt x="54647" y="115332"/>
                </a:lnTo>
                <a:lnTo>
                  <a:pt x="54554" y="115813"/>
                </a:lnTo>
                <a:lnTo>
                  <a:pt x="54178" y="116332"/>
                </a:lnTo>
                <a:lnTo>
                  <a:pt x="53802" y="116814"/>
                </a:lnTo>
                <a:lnTo>
                  <a:pt x="53239" y="117258"/>
                </a:lnTo>
                <a:lnTo>
                  <a:pt x="52582" y="117703"/>
                </a:lnTo>
                <a:lnTo>
                  <a:pt x="51736" y="118073"/>
                </a:lnTo>
                <a:lnTo>
                  <a:pt x="50892" y="118481"/>
                </a:lnTo>
                <a:lnTo>
                  <a:pt x="49859" y="118814"/>
                </a:lnTo>
                <a:lnTo>
                  <a:pt x="48920" y="119073"/>
                </a:lnTo>
                <a:lnTo>
                  <a:pt x="47793" y="119333"/>
                </a:lnTo>
                <a:lnTo>
                  <a:pt x="46666" y="119555"/>
                </a:lnTo>
                <a:lnTo>
                  <a:pt x="45446" y="119777"/>
                </a:lnTo>
                <a:lnTo>
                  <a:pt x="44225" y="119851"/>
                </a:lnTo>
                <a:lnTo>
                  <a:pt x="42910" y="119962"/>
                </a:lnTo>
                <a:lnTo>
                  <a:pt x="41596" y="120000"/>
                </a:lnTo>
                <a:lnTo>
                  <a:pt x="40187" y="119962"/>
                </a:lnTo>
                <a:lnTo>
                  <a:pt x="38967" y="119851"/>
                </a:lnTo>
                <a:lnTo>
                  <a:pt x="37652" y="119777"/>
                </a:lnTo>
                <a:lnTo>
                  <a:pt x="36431" y="119555"/>
                </a:lnTo>
                <a:lnTo>
                  <a:pt x="35305" y="119333"/>
                </a:lnTo>
                <a:lnTo>
                  <a:pt x="34178" y="119073"/>
                </a:lnTo>
                <a:lnTo>
                  <a:pt x="33051" y="118814"/>
                </a:lnTo>
                <a:lnTo>
                  <a:pt x="32206" y="118481"/>
                </a:lnTo>
                <a:lnTo>
                  <a:pt x="31361" y="118073"/>
                </a:lnTo>
                <a:lnTo>
                  <a:pt x="30516" y="117703"/>
                </a:lnTo>
                <a:lnTo>
                  <a:pt x="29858" y="117258"/>
                </a:lnTo>
                <a:lnTo>
                  <a:pt x="29295" y="116814"/>
                </a:lnTo>
                <a:lnTo>
                  <a:pt x="28920" y="116332"/>
                </a:lnTo>
                <a:lnTo>
                  <a:pt x="28544" y="115813"/>
                </a:lnTo>
                <a:lnTo>
                  <a:pt x="28356" y="115332"/>
                </a:lnTo>
                <a:lnTo>
                  <a:pt x="28356" y="114776"/>
                </a:lnTo>
                <a:lnTo>
                  <a:pt x="28356" y="68172"/>
                </a:lnTo>
                <a:lnTo>
                  <a:pt x="28356" y="36201"/>
                </a:lnTo>
                <a:lnTo>
                  <a:pt x="19624" y="36201"/>
                </a:lnTo>
                <a:lnTo>
                  <a:pt x="19624" y="65245"/>
                </a:lnTo>
                <a:lnTo>
                  <a:pt x="19530" y="65653"/>
                </a:lnTo>
                <a:lnTo>
                  <a:pt x="19342" y="66023"/>
                </a:lnTo>
                <a:lnTo>
                  <a:pt x="19155" y="66431"/>
                </a:lnTo>
                <a:lnTo>
                  <a:pt x="18779" y="66764"/>
                </a:lnTo>
                <a:lnTo>
                  <a:pt x="18403" y="67061"/>
                </a:lnTo>
                <a:lnTo>
                  <a:pt x="17934" y="67431"/>
                </a:lnTo>
                <a:lnTo>
                  <a:pt x="17370" y="67727"/>
                </a:lnTo>
                <a:lnTo>
                  <a:pt x="16713" y="67987"/>
                </a:lnTo>
                <a:lnTo>
                  <a:pt x="16055" y="68246"/>
                </a:lnTo>
                <a:lnTo>
                  <a:pt x="15305" y="68468"/>
                </a:lnTo>
                <a:lnTo>
                  <a:pt x="14553" y="68653"/>
                </a:lnTo>
                <a:lnTo>
                  <a:pt x="13614" y="68802"/>
                </a:lnTo>
                <a:lnTo>
                  <a:pt x="12769" y="68950"/>
                </a:lnTo>
                <a:lnTo>
                  <a:pt x="11736" y="69024"/>
                </a:lnTo>
                <a:lnTo>
                  <a:pt x="10797" y="69098"/>
                </a:lnTo>
                <a:lnTo>
                  <a:pt x="9765" y="69135"/>
                </a:lnTo>
                <a:lnTo>
                  <a:pt x="8731" y="69098"/>
                </a:lnTo>
                <a:lnTo>
                  <a:pt x="7887" y="69024"/>
                </a:lnTo>
                <a:lnTo>
                  <a:pt x="6854" y="68950"/>
                </a:lnTo>
                <a:lnTo>
                  <a:pt x="6009" y="68802"/>
                </a:lnTo>
                <a:lnTo>
                  <a:pt x="5070" y="68653"/>
                </a:lnTo>
                <a:lnTo>
                  <a:pt x="4318" y="68468"/>
                </a:lnTo>
                <a:lnTo>
                  <a:pt x="3568" y="68246"/>
                </a:lnTo>
                <a:lnTo>
                  <a:pt x="2910" y="67987"/>
                </a:lnTo>
                <a:lnTo>
                  <a:pt x="2253" y="67727"/>
                </a:lnTo>
                <a:lnTo>
                  <a:pt x="1689" y="67431"/>
                </a:lnTo>
                <a:lnTo>
                  <a:pt x="1220" y="67061"/>
                </a:lnTo>
                <a:lnTo>
                  <a:pt x="844" y="66764"/>
                </a:lnTo>
                <a:lnTo>
                  <a:pt x="469" y="66431"/>
                </a:lnTo>
                <a:lnTo>
                  <a:pt x="281" y="66023"/>
                </a:lnTo>
                <a:lnTo>
                  <a:pt x="93" y="65653"/>
                </a:lnTo>
                <a:lnTo>
                  <a:pt x="0" y="65245"/>
                </a:lnTo>
                <a:lnTo>
                  <a:pt x="0" y="30830"/>
                </a:lnTo>
                <a:lnTo>
                  <a:pt x="0" y="30496"/>
                </a:lnTo>
                <a:lnTo>
                  <a:pt x="93" y="29496"/>
                </a:lnTo>
                <a:lnTo>
                  <a:pt x="563" y="28496"/>
                </a:lnTo>
                <a:lnTo>
                  <a:pt x="1126" y="27532"/>
                </a:lnTo>
                <a:lnTo>
                  <a:pt x="1971" y="26680"/>
                </a:lnTo>
                <a:lnTo>
                  <a:pt x="3098" y="25791"/>
                </a:lnTo>
                <a:lnTo>
                  <a:pt x="4318" y="24976"/>
                </a:lnTo>
                <a:lnTo>
                  <a:pt x="5821" y="24198"/>
                </a:lnTo>
                <a:lnTo>
                  <a:pt x="7417" y="23494"/>
                </a:lnTo>
                <a:lnTo>
                  <a:pt x="9201" y="22865"/>
                </a:lnTo>
                <a:lnTo>
                  <a:pt x="11079" y="22272"/>
                </a:lnTo>
                <a:lnTo>
                  <a:pt x="13145" y="21790"/>
                </a:lnTo>
                <a:lnTo>
                  <a:pt x="15398" y="21346"/>
                </a:lnTo>
                <a:lnTo>
                  <a:pt x="17746" y="21049"/>
                </a:lnTo>
                <a:lnTo>
                  <a:pt x="20000" y="20790"/>
                </a:lnTo>
                <a:lnTo>
                  <a:pt x="22534" y="20642"/>
                </a:lnTo>
                <a:close/>
                <a:moveTo>
                  <a:pt x="60094" y="0"/>
                </a:moveTo>
                <a:lnTo>
                  <a:pt x="62351" y="37"/>
                </a:lnTo>
                <a:lnTo>
                  <a:pt x="64702" y="185"/>
                </a:lnTo>
                <a:lnTo>
                  <a:pt x="67053" y="406"/>
                </a:lnTo>
                <a:lnTo>
                  <a:pt x="69122" y="739"/>
                </a:lnTo>
                <a:lnTo>
                  <a:pt x="71097" y="1146"/>
                </a:lnTo>
                <a:lnTo>
                  <a:pt x="73166" y="1590"/>
                </a:lnTo>
                <a:lnTo>
                  <a:pt x="74859" y="2108"/>
                </a:lnTo>
                <a:lnTo>
                  <a:pt x="76551" y="2699"/>
                </a:lnTo>
                <a:lnTo>
                  <a:pt x="78150" y="3365"/>
                </a:lnTo>
                <a:lnTo>
                  <a:pt x="79467" y="4105"/>
                </a:lnTo>
                <a:lnTo>
                  <a:pt x="80689" y="4845"/>
                </a:lnTo>
                <a:lnTo>
                  <a:pt x="81629" y="5658"/>
                </a:lnTo>
                <a:lnTo>
                  <a:pt x="82382" y="6509"/>
                </a:lnTo>
                <a:lnTo>
                  <a:pt x="82946" y="7397"/>
                </a:lnTo>
                <a:lnTo>
                  <a:pt x="83416" y="8321"/>
                </a:lnTo>
                <a:lnTo>
                  <a:pt x="83510" y="9246"/>
                </a:lnTo>
                <a:lnTo>
                  <a:pt x="83416" y="10207"/>
                </a:lnTo>
                <a:lnTo>
                  <a:pt x="82946" y="11132"/>
                </a:lnTo>
                <a:lnTo>
                  <a:pt x="82382" y="11983"/>
                </a:lnTo>
                <a:lnTo>
                  <a:pt x="81629" y="12871"/>
                </a:lnTo>
                <a:lnTo>
                  <a:pt x="80689" y="13647"/>
                </a:lnTo>
                <a:lnTo>
                  <a:pt x="79467" y="14424"/>
                </a:lnTo>
                <a:lnTo>
                  <a:pt x="78150" y="15127"/>
                </a:lnTo>
                <a:lnTo>
                  <a:pt x="76551" y="15793"/>
                </a:lnTo>
                <a:lnTo>
                  <a:pt x="74859" y="16384"/>
                </a:lnTo>
                <a:lnTo>
                  <a:pt x="73166" y="16902"/>
                </a:lnTo>
                <a:lnTo>
                  <a:pt x="71097" y="17383"/>
                </a:lnTo>
                <a:lnTo>
                  <a:pt x="69122" y="17790"/>
                </a:lnTo>
                <a:lnTo>
                  <a:pt x="67053" y="18086"/>
                </a:lnTo>
                <a:lnTo>
                  <a:pt x="64702" y="18307"/>
                </a:lnTo>
                <a:lnTo>
                  <a:pt x="62351" y="18493"/>
                </a:lnTo>
                <a:lnTo>
                  <a:pt x="60094" y="18529"/>
                </a:lnTo>
                <a:lnTo>
                  <a:pt x="57648" y="18493"/>
                </a:lnTo>
                <a:lnTo>
                  <a:pt x="55297" y="18307"/>
                </a:lnTo>
                <a:lnTo>
                  <a:pt x="53040" y="18086"/>
                </a:lnTo>
                <a:lnTo>
                  <a:pt x="50878" y="17790"/>
                </a:lnTo>
                <a:lnTo>
                  <a:pt x="48902" y="17383"/>
                </a:lnTo>
                <a:lnTo>
                  <a:pt x="46927" y="16902"/>
                </a:lnTo>
                <a:lnTo>
                  <a:pt x="45141" y="16384"/>
                </a:lnTo>
                <a:lnTo>
                  <a:pt x="43448" y="15793"/>
                </a:lnTo>
                <a:lnTo>
                  <a:pt x="41943" y="15127"/>
                </a:lnTo>
                <a:lnTo>
                  <a:pt x="40532" y="14424"/>
                </a:lnTo>
                <a:lnTo>
                  <a:pt x="39310" y="13647"/>
                </a:lnTo>
                <a:lnTo>
                  <a:pt x="38370" y="12871"/>
                </a:lnTo>
                <a:lnTo>
                  <a:pt x="37617" y="11983"/>
                </a:lnTo>
                <a:lnTo>
                  <a:pt x="37053" y="11132"/>
                </a:lnTo>
                <a:lnTo>
                  <a:pt x="36583" y="10207"/>
                </a:lnTo>
                <a:lnTo>
                  <a:pt x="36489" y="9246"/>
                </a:lnTo>
                <a:lnTo>
                  <a:pt x="36583" y="8321"/>
                </a:lnTo>
                <a:lnTo>
                  <a:pt x="37053" y="7397"/>
                </a:lnTo>
                <a:lnTo>
                  <a:pt x="37617" y="6509"/>
                </a:lnTo>
                <a:lnTo>
                  <a:pt x="38370" y="5658"/>
                </a:lnTo>
                <a:lnTo>
                  <a:pt x="39310" y="4845"/>
                </a:lnTo>
                <a:lnTo>
                  <a:pt x="40532" y="4105"/>
                </a:lnTo>
                <a:lnTo>
                  <a:pt x="41943" y="3365"/>
                </a:lnTo>
                <a:lnTo>
                  <a:pt x="43448" y="2699"/>
                </a:lnTo>
                <a:lnTo>
                  <a:pt x="45141" y="2108"/>
                </a:lnTo>
                <a:lnTo>
                  <a:pt x="46927" y="1590"/>
                </a:lnTo>
                <a:lnTo>
                  <a:pt x="48902" y="1146"/>
                </a:lnTo>
                <a:lnTo>
                  <a:pt x="50878" y="739"/>
                </a:lnTo>
                <a:lnTo>
                  <a:pt x="53040" y="406"/>
                </a:lnTo>
                <a:lnTo>
                  <a:pt x="55297" y="185"/>
                </a:lnTo>
                <a:lnTo>
                  <a:pt x="57648" y="37"/>
                </a:lnTo>
                <a:close/>
              </a:path>
            </a:pathLst>
          </a:custGeom>
          <a:solidFill>
            <a:srgbClr val="9F7F92"/>
          </a:solidFill>
          <a:ln>
            <a:noFill/>
          </a:ln>
        </p:spPr>
        <p:txBody>
          <a:bodyPr lIns="121900" tIns="60933" rIns="121900" bIns="60933" anchor="t" anchorCtr="0">
            <a:noAutofit/>
          </a:bodyPr>
          <a:lstStyle/>
          <a:p>
            <a:endParaRPr>
              <a:solidFill>
                <a:schemeClr val="dk1"/>
              </a:solidFill>
              <a:cs typeface="+mn-ea"/>
              <a:sym typeface="+mn-lt"/>
            </a:endParaRPr>
          </a:p>
        </p:txBody>
      </p:sp>
      <p:sp>
        <p:nvSpPr>
          <p:cNvPr id="1413" name="Shape 1413"/>
          <p:cNvSpPr/>
          <p:nvPr/>
        </p:nvSpPr>
        <p:spPr>
          <a:xfrm>
            <a:off x="9102925" y="1559865"/>
            <a:ext cx="285551" cy="72462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25164" y="20605"/>
                </a:moveTo>
                <a:lnTo>
                  <a:pt x="94929" y="20605"/>
                </a:lnTo>
                <a:lnTo>
                  <a:pt x="97465" y="20642"/>
                </a:lnTo>
                <a:lnTo>
                  <a:pt x="100000" y="20790"/>
                </a:lnTo>
                <a:lnTo>
                  <a:pt x="102253" y="21049"/>
                </a:lnTo>
                <a:lnTo>
                  <a:pt x="104601" y="21346"/>
                </a:lnTo>
                <a:lnTo>
                  <a:pt x="106854" y="21790"/>
                </a:lnTo>
                <a:lnTo>
                  <a:pt x="108920" y="22272"/>
                </a:lnTo>
                <a:lnTo>
                  <a:pt x="110798" y="22865"/>
                </a:lnTo>
                <a:lnTo>
                  <a:pt x="112582" y="23494"/>
                </a:lnTo>
                <a:lnTo>
                  <a:pt x="114272" y="24198"/>
                </a:lnTo>
                <a:lnTo>
                  <a:pt x="115681" y="24976"/>
                </a:lnTo>
                <a:lnTo>
                  <a:pt x="116995" y="25791"/>
                </a:lnTo>
                <a:lnTo>
                  <a:pt x="118028" y="26680"/>
                </a:lnTo>
                <a:lnTo>
                  <a:pt x="118873" y="27532"/>
                </a:lnTo>
                <a:lnTo>
                  <a:pt x="119530" y="28496"/>
                </a:lnTo>
                <a:lnTo>
                  <a:pt x="119906" y="29496"/>
                </a:lnTo>
                <a:lnTo>
                  <a:pt x="120000" y="30496"/>
                </a:lnTo>
                <a:lnTo>
                  <a:pt x="120000" y="30830"/>
                </a:lnTo>
                <a:lnTo>
                  <a:pt x="120000" y="65245"/>
                </a:lnTo>
                <a:lnTo>
                  <a:pt x="120000" y="65653"/>
                </a:lnTo>
                <a:lnTo>
                  <a:pt x="119718" y="66023"/>
                </a:lnTo>
                <a:lnTo>
                  <a:pt x="119530" y="66431"/>
                </a:lnTo>
                <a:lnTo>
                  <a:pt x="119249" y="66764"/>
                </a:lnTo>
                <a:lnTo>
                  <a:pt x="118779" y="67061"/>
                </a:lnTo>
                <a:lnTo>
                  <a:pt x="118310" y="67431"/>
                </a:lnTo>
                <a:lnTo>
                  <a:pt x="117746" y="67727"/>
                </a:lnTo>
                <a:lnTo>
                  <a:pt x="117089" y="67987"/>
                </a:lnTo>
                <a:lnTo>
                  <a:pt x="116431" y="68246"/>
                </a:lnTo>
                <a:lnTo>
                  <a:pt x="115681" y="68468"/>
                </a:lnTo>
                <a:lnTo>
                  <a:pt x="114929" y="68653"/>
                </a:lnTo>
                <a:lnTo>
                  <a:pt x="113990" y="68802"/>
                </a:lnTo>
                <a:lnTo>
                  <a:pt x="113145" y="68950"/>
                </a:lnTo>
                <a:lnTo>
                  <a:pt x="112112" y="69024"/>
                </a:lnTo>
                <a:lnTo>
                  <a:pt x="111268" y="69098"/>
                </a:lnTo>
                <a:lnTo>
                  <a:pt x="110234" y="69135"/>
                </a:lnTo>
                <a:lnTo>
                  <a:pt x="109295" y="69098"/>
                </a:lnTo>
                <a:lnTo>
                  <a:pt x="108263" y="69024"/>
                </a:lnTo>
                <a:lnTo>
                  <a:pt x="107230" y="68950"/>
                </a:lnTo>
                <a:lnTo>
                  <a:pt x="106385" y="68802"/>
                </a:lnTo>
                <a:lnTo>
                  <a:pt x="105539" y="68653"/>
                </a:lnTo>
                <a:lnTo>
                  <a:pt x="104694" y="68468"/>
                </a:lnTo>
                <a:lnTo>
                  <a:pt x="103943" y="68246"/>
                </a:lnTo>
                <a:lnTo>
                  <a:pt x="103286" y="67987"/>
                </a:lnTo>
                <a:lnTo>
                  <a:pt x="102629" y="67727"/>
                </a:lnTo>
                <a:lnTo>
                  <a:pt x="102065" y="67431"/>
                </a:lnTo>
                <a:lnTo>
                  <a:pt x="101596" y="67061"/>
                </a:lnTo>
                <a:lnTo>
                  <a:pt x="101220" y="66764"/>
                </a:lnTo>
                <a:lnTo>
                  <a:pt x="100844" y="66431"/>
                </a:lnTo>
                <a:lnTo>
                  <a:pt x="100657" y="66023"/>
                </a:lnTo>
                <a:lnTo>
                  <a:pt x="100563" y="65653"/>
                </a:lnTo>
                <a:lnTo>
                  <a:pt x="100375" y="65245"/>
                </a:lnTo>
                <a:lnTo>
                  <a:pt x="100375" y="36201"/>
                </a:lnTo>
                <a:lnTo>
                  <a:pt x="89202" y="36201"/>
                </a:lnTo>
                <a:lnTo>
                  <a:pt x="89202" y="68172"/>
                </a:lnTo>
                <a:lnTo>
                  <a:pt x="89202" y="68542"/>
                </a:lnTo>
                <a:lnTo>
                  <a:pt x="89202" y="114776"/>
                </a:lnTo>
                <a:lnTo>
                  <a:pt x="89202" y="115332"/>
                </a:lnTo>
                <a:lnTo>
                  <a:pt x="89014" y="115813"/>
                </a:lnTo>
                <a:lnTo>
                  <a:pt x="88732" y="116332"/>
                </a:lnTo>
                <a:lnTo>
                  <a:pt x="88263" y="116814"/>
                </a:lnTo>
                <a:lnTo>
                  <a:pt x="87699" y="117258"/>
                </a:lnTo>
                <a:lnTo>
                  <a:pt x="87042" y="117703"/>
                </a:lnTo>
                <a:lnTo>
                  <a:pt x="86291" y="118073"/>
                </a:lnTo>
                <a:lnTo>
                  <a:pt x="85352" y="118481"/>
                </a:lnTo>
                <a:lnTo>
                  <a:pt x="84507" y="118814"/>
                </a:lnTo>
                <a:lnTo>
                  <a:pt x="83380" y="119073"/>
                </a:lnTo>
                <a:lnTo>
                  <a:pt x="82347" y="119333"/>
                </a:lnTo>
                <a:lnTo>
                  <a:pt x="81220" y="119555"/>
                </a:lnTo>
                <a:lnTo>
                  <a:pt x="80000" y="119777"/>
                </a:lnTo>
                <a:lnTo>
                  <a:pt x="78779" y="119851"/>
                </a:lnTo>
                <a:lnTo>
                  <a:pt x="77465" y="119962"/>
                </a:lnTo>
                <a:lnTo>
                  <a:pt x="76056" y="120000"/>
                </a:lnTo>
                <a:lnTo>
                  <a:pt x="74741" y="119962"/>
                </a:lnTo>
                <a:lnTo>
                  <a:pt x="73427" y="119851"/>
                </a:lnTo>
                <a:lnTo>
                  <a:pt x="72112" y="119777"/>
                </a:lnTo>
                <a:lnTo>
                  <a:pt x="70892" y="119555"/>
                </a:lnTo>
                <a:lnTo>
                  <a:pt x="69765" y="119333"/>
                </a:lnTo>
                <a:lnTo>
                  <a:pt x="68638" y="119073"/>
                </a:lnTo>
                <a:lnTo>
                  <a:pt x="67699" y="118814"/>
                </a:lnTo>
                <a:lnTo>
                  <a:pt x="66666" y="118481"/>
                </a:lnTo>
                <a:lnTo>
                  <a:pt x="65821" y="118073"/>
                </a:lnTo>
                <a:lnTo>
                  <a:pt x="65164" y="117703"/>
                </a:lnTo>
                <a:lnTo>
                  <a:pt x="64413" y="117258"/>
                </a:lnTo>
                <a:lnTo>
                  <a:pt x="63849" y="116814"/>
                </a:lnTo>
                <a:lnTo>
                  <a:pt x="63380" y="116332"/>
                </a:lnTo>
                <a:lnTo>
                  <a:pt x="63004" y="115813"/>
                </a:lnTo>
                <a:lnTo>
                  <a:pt x="62910" y="115332"/>
                </a:lnTo>
                <a:lnTo>
                  <a:pt x="62817" y="114776"/>
                </a:lnTo>
                <a:lnTo>
                  <a:pt x="62817" y="68542"/>
                </a:lnTo>
                <a:lnTo>
                  <a:pt x="54741" y="68542"/>
                </a:lnTo>
                <a:lnTo>
                  <a:pt x="54741" y="114776"/>
                </a:lnTo>
                <a:lnTo>
                  <a:pt x="54647" y="115332"/>
                </a:lnTo>
                <a:lnTo>
                  <a:pt x="54554" y="115813"/>
                </a:lnTo>
                <a:lnTo>
                  <a:pt x="54178" y="116332"/>
                </a:lnTo>
                <a:lnTo>
                  <a:pt x="53802" y="116814"/>
                </a:lnTo>
                <a:lnTo>
                  <a:pt x="53239" y="117258"/>
                </a:lnTo>
                <a:lnTo>
                  <a:pt x="52582" y="117703"/>
                </a:lnTo>
                <a:lnTo>
                  <a:pt x="51736" y="118073"/>
                </a:lnTo>
                <a:lnTo>
                  <a:pt x="50892" y="118481"/>
                </a:lnTo>
                <a:lnTo>
                  <a:pt x="49859" y="118814"/>
                </a:lnTo>
                <a:lnTo>
                  <a:pt x="48920" y="119073"/>
                </a:lnTo>
                <a:lnTo>
                  <a:pt x="47793" y="119333"/>
                </a:lnTo>
                <a:lnTo>
                  <a:pt x="46666" y="119555"/>
                </a:lnTo>
                <a:lnTo>
                  <a:pt x="45446" y="119777"/>
                </a:lnTo>
                <a:lnTo>
                  <a:pt x="44225" y="119851"/>
                </a:lnTo>
                <a:lnTo>
                  <a:pt x="42910" y="119962"/>
                </a:lnTo>
                <a:lnTo>
                  <a:pt x="41596" y="120000"/>
                </a:lnTo>
                <a:lnTo>
                  <a:pt x="40187" y="119962"/>
                </a:lnTo>
                <a:lnTo>
                  <a:pt x="38967" y="119851"/>
                </a:lnTo>
                <a:lnTo>
                  <a:pt x="37652" y="119777"/>
                </a:lnTo>
                <a:lnTo>
                  <a:pt x="36431" y="119555"/>
                </a:lnTo>
                <a:lnTo>
                  <a:pt x="35305" y="119333"/>
                </a:lnTo>
                <a:lnTo>
                  <a:pt x="34178" y="119073"/>
                </a:lnTo>
                <a:lnTo>
                  <a:pt x="33051" y="118814"/>
                </a:lnTo>
                <a:lnTo>
                  <a:pt x="32206" y="118481"/>
                </a:lnTo>
                <a:lnTo>
                  <a:pt x="31361" y="118073"/>
                </a:lnTo>
                <a:lnTo>
                  <a:pt x="30516" y="117703"/>
                </a:lnTo>
                <a:lnTo>
                  <a:pt x="29858" y="117258"/>
                </a:lnTo>
                <a:lnTo>
                  <a:pt x="29295" y="116814"/>
                </a:lnTo>
                <a:lnTo>
                  <a:pt x="28920" y="116332"/>
                </a:lnTo>
                <a:lnTo>
                  <a:pt x="28544" y="115813"/>
                </a:lnTo>
                <a:lnTo>
                  <a:pt x="28356" y="115332"/>
                </a:lnTo>
                <a:lnTo>
                  <a:pt x="28356" y="114776"/>
                </a:lnTo>
                <a:lnTo>
                  <a:pt x="28356" y="68172"/>
                </a:lnTo>
                <a:lnTo>
                  <a:pt x="28356" y="36201"/>
                </a:lnTo>
                <a:lnTo>
                  <a:pt x="19624" y="36201"/>
                </a:lnTo>
                <a:lnTo>
                  <a:pt x="19624" y="65245"/>
                </a:lnTo>
                <a:lnTo>
                  <a:pt x="19530" y="65653"/>
                </a:lnTo>
                <a:lnTo>
                  <a:pt x="19342" y="66023"/>
                </a:lnTo>
                <a:lnTo>
                  <a:pt x="19155" y="66431"/>
                </a:lnTo>
                <a:lnTo>
                  <a:pt x="18779" y="66764"/>
                </a:lnTo>
                <a:lnTo>
                  <a:pt x="18403" y="67061"/>
                </a:lnTo>
                <a:lnTo>
                  <a:pt x="17934" y="67431"/>
                </a:lnTo>
                <a:lnTo>
                  <a:pt x="17370" y="67727"/>
                </a:lnTo>
                <a:lnTo>
                  <a:pt x="16713" y="67987"/>
                </a:lnTo>
                <a:lnTo>
                  <a:pt x="16055" y="68246"/>
                </a:lnTo>
                <a:lnTo>
                  <a:pt x="15305" y="68468"/>
                </a:lnTo>
                <a:lnTo>
                  <a:pt x="14553" y="68653"/>
                </a:lnTo>
                <a:lnTo>
                  <a:pt x="13614" y="68802"/>
                </a:lnTo>
                <a:lnTo>
                  <a:pt x="12769" y="68950"/>
                </a:lnTo>
                <a:lnTo>
                  <a:pt x="11736" y="69024"/>
                </a:lnTo>
                <a:lnTo>
                  <a:pt x="10797" y="69098"/>
                </a:lnTo>
                <a:lnTo>
                  <a:pt x="9765" y="69135"/>
                </a:lnTo>
                <a:lnTo>
                  <a:pt x="8731" y="69098"/>
                </a:lnTo>
                <a:lnTo>
                  <a:pt x="7887" y="69024"/>
                </a:lnTo>
                <a:lnTo>
                  <a:pt x="6854" y="68950"/>
                </a:lnTo>
                <a:lnTo>
                  <a:pt x="6009" y="68802"/>
                </a:lnTo>
                <a:lnTo>
                  <a:pt x="5070" y="68653"/>
                </a:lnTo>
                <a:lnTo>
                  <a:pt x="4318" y="68468"/>
                </a:lnTo>
                <a:lnTo>
                  <a:pt x="3568" y="68246"/>
                </a:lnTo>
                <a:lnTo>
                  <a:pt x="2910" y="67987"/>
                </a:lnTo>
                <a:lnTo>
                  <a:pt x="2253" y="67727"/>
                </a:lnTo>
                <a:lnTo>
                  <a:pt x="1689" y="67431"/>
                </a:lnTo>
                <a:lnTo>
                  <a:pt x="1220" y="67061"/>
                </a:lnTo>
                <a:lnTo>
                  <a:pt x="844" y="66764"/>
                </a:lnTo>
                <a:lnTo>
                  <a:pt x="469" y="66431"/>
                </a:lnTo>
                <a:lnTo>
                  <a:pt x="281" y="66023"/>
                </a:lnTo>
                <a:lnTo>
                  <a:pt x="93" y="65653"/>
                </a:lnTo>
                <a:lnTo>
                  <a:pt x="0" y="65245"/>
                </a:lnTo>
                <a:lnTo>
                  <a:pt x="0" y="30830"/>
                </a:lnTo>
                <a:lnTo>
                  <a:pt x="0" y="30496"/>
                </a:lnTo>
                <a:lnTo>
                  <a:pt x="93" y="29496"/>
                </a:lnTo>
                <a:lnTo>
                  <a:pt x="563" y="28496"/>
                </a:lnTo>
                <a:lnTo>
                  <a:pt x="1126" y="27532"/>
                </a:lnTo>
                <a:lnTo>
                  <a:pt x="1971" y="26680"/>
                </a:lnTo>
                <a:lnTo>
                  <a:pt x="3098" y="25791"/>
                </a:lnTo>
                <a:lnTo>
                  <a:pt x="4318" y="24976"/>
                </a:lnTo>
                <a:lnTo>
                  <a:pt x="5821" y="24198"/>
                </a:lnTo>
                <a:lnTo>
                  <a:pt x="7417" y="23494"/>
                </a:lnTo>
                <a:lnTo>
                  <a:pt x="9201" y="22865"/>
                </a:lnTo>
                <a:lnTo>
                  <a:pt x="11079" y="22272"/>
                </a:lnTo>
                <a:lnTo>
                  <a:pt x="13145" y="21790"/>
                </a:lnTo>
                <a:lnTo>
                  <a:pt x="15398" y="21346"/>
                </a:lnTo>
                <a:lnTo>
                  <a:pt x="17746" y="21049"/>
                </a:lnTo>
                <a:lnTo>
                  <a:pt x="20000" y="20790"/>
                </a:lnTo>
                <a:lnTo>
                  <a:pt x="22534" y="20642"/>
                </a:lnTo>
                <a:close/>
                <a:moveTo>
                  <a:pt x="60094" y="0"/>
                </a:moveTo>
                <a:lnTo>
                  <a:pt x="62351" y="37"/>
                </a:lnTo>
                <a:lnTo>
                  <a:pt x="64702" y="185"/>
                </a:lnTo>
                <a:lnTo>
                  <a:pt x="67053" y="406"/>
                </a:lnTo>
                <a:lnTo>
                  <a:pt x="69122" y="739"/>
                </a:lnTo>
                <a:lnTo>
                  <a:pt x="71097" y="1146"/>
                </a:lnTo>
                <a:lnTo>
                  <a:pt x="73166" y="1590"/>
                </a:lnTo>
                <a:lnTo>
                  <a:pt x="74859" y="2108"/>
                </a:lnTo>
                <a:lnTo>
                  <a:pt x="76551" y="2699"/>
                </a:lnTo>
                <a:lnTo>
                  <a:pt x="78150" y="3365"/>
                </a:lnTo>
                <a:lnTo>
                  <a:pt x="79467" y="4105"/>
                </a:lnTo>
                <a:lnTo>
                  <a:pt x="80689" y="4845"/>
                </a:lnTo>
                <a:lnTo>
                  <a:pt x="81629" y="5658"/>
                </a:lnTo>
                <a:lnTo>
                  <a:pt x="82382" y="6509"/>
                </a:lnTo>
                <a:lnTo>
                  <a:pt x="82946" y="7397"/>
                </a:lnTo>
                <a:lnTo>
                  <a:pt x="83416" y="8321"/>
                </a:lnTo>
                <a:lnTo>
                  <a:pt x="83510" y="9246"/>
                </a:lnTo>
                <a:lnTo>
                  <a:pt x="83416" y="10207"/>
                </a:lnTo>
                <a:lnTo>
                  <a:pt x="82946" y="11132"/>
                </a:lnTo>
                <a:lnTo>
                  <a:pt x="82382" y="11983"/>
                </a:lnTo>
                <a:lnTo>
                  <a:pt x="81629" y="12871"/>
                </a:lnTo>
                <a:lnTo>
                  <a:pt x="80689" y="13647"/>
                </a:lnTo>
                <a:lnTo>
                  <a:pt x="79467" y="14424"/>
                </a:lnTo>
                <a:lnTo>
                  <a:pt x="78150" y="15127"/>
                </a:lnTo>
                <a:lnTo>
                  <a:pt x="76551" y="15793"/>
                </a:lnTo>
                <a:lnTo>
                  <a:pt x="74859" y="16384"/>
                </a:lnTo>
                <a:lnTo>
                  <a:pt x="73166" y="16902"/>
                </a:lnTo>
                <a:lnTo>
                  <a:pt x="71097" y="17383"/>
                </a:lnTo>
                <a:lnTo>
                  <a:pt x="69122" y="17790"/>
                </a:lnTo>
                <a:lnTo>
                  <a:pt x="67053" y="18086"/>
                </a:lnTo>
                <a:lnTo>
                  <a:pt x="64702" y="18307"/>
                </a:lnTo>
                <a:lnTo>
                  <a:pt x="62351" y="18493"/>
                </a:lnTo>
                <a:lnTo>
                  <a:pt x="60094" y="18529"/>
                </a:lnTo>
                <a:lnTo>
                  <a:pt x="57648" y="18493"/>
                </a:lnTo>
                <a:lnTo>
                  <a:pt x="55297" y="18307"/>
                </a:lnTo>
                <a:lnTo>
                  <a:pt x="53040" y="18086"/>
                </a:lnTo>
                <a:lnTo>
                  <a:pt x="50878" y="17790"/>
                </a:lnTo>
                <a:lnTo>
                  <a:pt x="48902" y="17383"/>
                </a:lnTo>
                <a:lnTo>
                  <a:pt x="46927" y="16902"/>
                </a:lnTo>
                <a:lnTo>
                  <a:pt x="45141" y="16384"/>
                </a:lnTo>
                <a:lnTo>
                  <a:pt x="43448" y="15793"/>
                </a:lnTo>
                <a:lnTo>
                  <a:pt x="41943" y="15127"/>
                </a:lnTo>
                <a:lnTo>
                  <a:pt x="40532" y="14424"/>
                </a:lnTo>
                <a:lnTo>
                  <a:pt x="39310" y="13647"/>
                </a:lnTo>
                <a:lnTo>
                  <a:pt x="38370" y="12871"/>
                </a:lnTo>
                <a:lnTo>
                  <a:pt x="37617" y="11983"/>
                </a:lnTo>
                <a:lnTo>
                  <a:pt x="37053" y="11132"/>
                </a:lnTo>
                <a:lnTo>
                  <a:pt x="36583" y="10207"/>
                </a:lnTo>
                <a:lnTo>
                  <a:pt x="36489" y="9246"/>
                </a:lnTo>
                <a:lnTo>
                  <a:pt x="36583" y="8321"/>
                </a:lnTo>
                <a:lnTo>
                  <a:pt x="37053" y="7397"/>
                </a:lnTo>
                <a:lnTo>
                  <a:pt x="37617" y="6509"/>
                </a:lnTo>
                <a:lnTo>
                  <a:pt x="38370" y="5658"/>
                </a:lnTo>
                <a:lnTo>
                  <a:pt x="39310" y="4845"/>
                </a:lnTo>
                <a:lnTo>
                  <a:pt x="40532" y="4105"/>
                </a:lnTo>
                <a:lnTo>
                  <a:pt x="41943" y="3365"/>
                </a:lnTo>
                <a:lnTo>
                  <a:pt x="43448" y="2699"/>
                </a:lnTo>
                <a:lnTo>
                  <a:pt x="45141" y="2108"/>
                </a:lnTo>
                <a:lnTo>
                  <a:pt x="46927" y="1590"/>
                </a:lnTo>
                <a:lnTo>
                  <a:pt x="48902" y="1146"/>
                </a:lnTo>
                <a:lnTo>
                  <a:pt x="50878" y="739"/>
                </a:lnTo>
                <a:lnTo>
                  <a:pt x="53040" y="406"/>
                </a:lnTo>
                <a:lnTo>
                  <a:pt x="55297" y="185"/>
                </a:lnTo>
                <a:lnTo>
                  <a:pt x="57648" y="37"/>
                </a:lnTo>
                <a:close/>
              </a:path>
            </a:pathLst>
          </a:custGeom>
          <a:solidFill>
            <a:srgbClr val="9F7F92"/>
          </a:solidFill>
          <a:ln>
            <a:noFill/>
          </a:ln>
        </p:spPr>
        <p:txBody>
          <a:bodyPr lIns="121900" tIns="60933" rIns="121900" bIns="60933" anchor="t" anchorCtr="0">
            <a:noAutofit/>
          </a:bodyPr>
          <a:lstStyle/>
          <a:p>
            <a:endParaRPr>
              <a:solidFill>
                <a:schemeClr val="dk1"/>
              </a:solidFill>
              <a:cs typeface="+mn-ea"/>
              <a:sym typeface="+mn-lt"/>
            </a:endParaRPr>
          </a:p>
        </p:txBody>
      </p:sp>
      <p:sp>
        <p:nvSpPr>
          <p:cNvPr id="1414" name="Shape 1414"/>
          <p:cNvSpPr/>
          <p:nvPr/>
        </p:nvSpPr>
        <p:spPr>
          <a:xfrm>
            <a:off x="9426777" y="1559865"/>
            <a:ext cx="285551" cy="72462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25164" y="20605"/>
                </a:moveTo>
                <a:lnTo>
                  <a:pt x="94929" y="20605"/>
                </a:lnTo>
                <a:lnTo>
                  <a:pt x="97465" y="20642"/>
                </a:lnTo>
                <a:lnTo>
                  <a:pt x="100000" y="20790"/>
                </a:lnTo>
                <a:lnTo>
                  <a:pt x="102253" y="21049"/>
                </a:lnTo>
                <a:lnTo>
                  <a:pt x="104601" y="21346"/>
                </a:lnTo>
                <a:lnTo>
                  <a:pt x="106854" y="21790"/>
                </a:lnTo>
                <a:lnTo>
                  <a:pt x="108920" y="22272"/>
                </a:lnTo>
                <a:lnTo>
                  <a:pt x="110798" y="22865"/>
                </a:lnTo>
                <a:lnTo>
                  <a:pt x="112582" y="23494"/>
                </a:lnTo>
                <a:lnTo>
                  <a:pt x="114272" y="24198"/>
                </a:lnTo>
                <a:lnTo>
                  <a:pt x="115681" y="24976"/>
                </a:lnTo>
                <a:lnTo>
                  <a:pt x="116995" y="25791"/>
                </a:lnTo>
                <a:lnTo>
                  <a:pt x="118028" y="26680"/>
                </a:lnTo>
                <a:lnTo>
                  <a:pt x="118873" y="27532"/>
                </a:lnTo>
                <a:lnTo>
                  <a:pt x="119530" y="28496"/>
                </a:lnTo>
                <a:lnTo>
                  <a:pt x="119906" y="29496"/>
                </a:lnTo>
                <a:lnTo>
                  <a:pt x="120000" y="30496"/>
                </a:lnTo>
                <a:lnTo>
                  <a:pt x="120000" y="30830"/>
                </a:lnTo>
                <a:lnTo>
                  <a:pt x="120000" y="65245"/>
                </a:lnTo>
                <a:lnTo>
                  <a:pt x="120000" y="65653"/>
                </a:lnTo>
                <a:lnTo>
                  <a:pt x="119718" y="66023"/>
                </a:lnTo>
                <a:lnTo>
                  <a:pt x="119530" y="66431"/>
                </a:lnTo>
                <a:lnTo>
                  <a:pt x="119249" y="66764"/>
                </a:lnTo>
                <a:lnTo>
                  <a:pt x="118779" y="67061"/>
                </a:lnTo>
                <a:lnTo>
                  <a:pt x="118310" y="67431"/>
                </a:lnTo>
                <a:lnTo>
                  <a:pt x="117746" y="67727"/>
                </a:lnTo>
                <a:lnTo>
                  <a:pt x="117089" y="67987"/>
                </a:lnTo>
                <a:lnTo>
                  <a:pt x="116431" y="68246"/>
                </a:lnTo>
                <a:lnTo>
                  <a:pt x="115681" y="68468"/>
                </a:lnTo>
                <a:lnTo>
                  <a:pt x="114929" y="68653"/>
                </a:lnTo>
                <a:lnTo>
                  <a:pt x="113990" y="68802"/>
                </a:lnTo>
                <a:lnTo>
                  <a:pt x="113145" y="68950"/>
                </a:lnTo>
                <a:lnTo>
                  <a:pt x="112112" y="69024"/>
                </a:lnTo>
                <a:lnTo>
                  <a:pt x="111268" y="69098"/>
                </a:lnTo>
                <a:lnTo>
                  <a:pt x="110234" y="69135"/>
                </a:lnTo>
                <a:lnTo>
                  <a:pt x="109295" y="69098"/>
                </a:lnTo>
                <a:lnTo>
                  <a:pt x="108263" y="69024"/>
                </a:lnTo>
                <a:lnTo>
                  <a:pt x="107230" y="68950"/>
                </a:lnTo>
                <a:lnTo>
                  <a:pt x="106385" y="68802"/>
                </a:lnTo>
                <a:lnTo>
                  <a:pt x="105539" y="68653"/>
                </a:lnTo>
                <a:lnTo>
                  <a:pt x="104694" y="68468"/>
                </a:lnTo>
                <a:lnTo>
                  <a:pt x="103943" y="68246"/>
                </a:lnTo>
                <a:lnTo>
                  <a:pt x="103286" y="67987"/>
                </a:lnTo>
                <a:lnTo>
                  <a:pt x="102629" y="67727"/>
                </a:lnTo>
                <a:lnTo>
                  <a:pt x="102065" y="67431"/>
                </a:lnTo>
                <a:lnTo>
                  <a:pt x="101596" y="67061"/>
                </a:lnTo>
                <a:lnTo>
                  <a:pt x="101220" y="66764"/>
                </a:lnTo>
                <a:lnTo>
                  <a:pt x="100844" y="66431"/>
                </a:lnTo>
                <a:lnTo>
                  <a:pt x="100657" y="66023"/>
                </a:lnTo>
                <a:lnTo>
                  <a:pt x="100563" y="65653"/>
                </a:lnTo>
                <a:lnTo>
                  <a:pt x="100375" y="65245"/>
                </a:lnTo>
                <a:lnTo>
                  <a:pt x="100375" y="36201"/>
                </a:lnTo>
                <a:lnTo>
                  <a:pt x="89202" y="36201"/>
                </a:lnTo>
                <a:lnTo>
                  <a:pt x="89202" y="68172"/>
                </a:lnTo>
                <a:lnTo>
                  <a:pt x="89202" y="68542"/>
                </a:lnTo>
                <a:lnTo>
                  <a:pt x="89202" y="114776"/>
                </a:lnTo>
                <a:lnTo>
                  <a:pt x="89202" y="115332"/>
                </a:lnTo>
                <a:lnTo>
                  <a:pt x="89014" y="115813"/>
                </a:lnTo>
                <a:lnTo>
                  <a:pt x="88732" y="116332"/>
                </a:lnTo>
                <a:lnTo>
                  <a:pt x="88263" y="116814"/>
                </a:lnTo>
                <a:lnTo>
                  <a:pt x="87699" y="117258"/>
                </a:lnTo>
                <a:lnTo>
                  <a:pt x="87042" y="117703"/>
                </a:lnTo>
                <a:lnTo>
                  <a:pt x="86291" y="118073"/>
                </a:lnTo>
                <a:lnTo>
                  <a:pt x="85352" y="118481"/>
                </a:lnTo>
                <a:lnTo>
                  <a:pt x="84507" y="118814"/>
                </a:lnTo>
                <a:lnTo>
                  <a:pt x="83380" y="119073"/>
                </a:lnTo>
                <a:lnTo>
                  <a:pt x="82347" y="119333"/>
                </a:lnTo>
                <a:lnTo>
                  <a:pt x="81220" y="119555"/>
                </a:lnTo>
                <a:lnTo>
                  <a:pt x="80000" y="119777"/>
                </a:lnTo>
                <a:lnTo>
                  <a:pt x="78779" y="119851"/>
                </a:lnTo>
                <a:lnTo>
                  <a:pt x="77465" y="119962"/>
                </a:lnTo>
                <a:lnTo>
                  <a:pt x="76056" y="120000"/>
                </a:lnTo>
                <a:lnTo>
                  <a:pt x="74741" y="119962"/>
                </a:lnTo>
                <a:lnTo>
                  <a:pt x="73427" y="119851"/>
                </a:lnTo>
                <a:lnTo>
                  <a:pt x="72112" y="119777"/>
                </a:lnTo>
                <a:lnTo>
                  <a:pt x="70892" y="119555"/>
                </a:lnTo>
                <a:lnTo>
                  <a:pt x="69765" y="119333"/>
                </a:lnTo>
                <a:lnTo>
                  <a:pt x="68638" y="119073"/>
                </a:lnTo>
                <a:lnTo>
                  <a:pt x="67699" y="118814"/>
                </a:lnTo>
                <a:lnTo>
                  <a:pt x="66666" y="118481"/>
                </a:lnTo>
                <a:lnTo>
                  <a:pt x="65821" y="118073"/>
                </a:lnTo>
                <a:lnTo>
                  <a:pt x="65164" y="117703"/>
                </a:lnTo>
                <a:lnTo>
                  <a:pt x="64413" y="117258"/>
                </a:lnTo>
                <a:lnTo>
                  <a:pt x="63849" y="116814"/>
                </a:lnTo>
                <a:lnTo>
                  <a:pt x="63380" y="116332"/>
                </a:lnTo>
                <a:lnTo>
                  <a:pt x="63004" y="115813"/>
                </a:lnTo>
                <a:lnTo>
                  <a:pt x="62910" y="115332"/>
                </a:lnTo>
                <a:lnTo>
                  <a:pt x="62817" y="114776"/>
                </a:lnTo>
                <a:lnTo>
                  <a:pt x="62817" y="68542"/>
                </a:lnTo>
                <a:lnTo>
                  <a:pt x="54741" y="68542"/>
                </a:lnTo>
                <a:lnTo>
                  <a:pt x="54741" y="114776"/>
                </a:lnTo>
                <a:lnTo>
                  <a:pt x="54647" y="115332"/>
                </a:lnTo>
                <a:lnTo>
                  <a:pt x="54554" y="115813"/>
                </a:lnTo>
                <a:lnTo>
                  <a:pt x="54178" y="116332"/>
                </a:lnTo>
                <a:lnTo>
                  <a:pt x="53802" y="116814"/>
                </a:lnTo>
                <a:lnTo>
                  <a:pt x="53239" y="117258"/>
                </a:lnTo>
                <a:lnTo>
                  <a:pt x="52582" y="117703"/>
                </a:lnTo>
                <a:lnTo>
                  <a:pt x="51736" y="118073"/>
                </a:lnTo>
                <a:lnTo>
                  <a:pt x="50892" y="118481"/>
                </a:lnTo>
                <a:lnTo>
                  <a:pt x="49859" y="118814"/>
                </a:lnTo>
                <a:lnTo>
                  <a:pt x="48920" y="119073"/>
                </a:lnTo>
                <a:lnTo>
                  <a:pt x="47793" y="119333"/>
                </a:lnTo>
                <a:lnTo>
                  <a:pt x="46666" y="119555"/>
                </a:lnTo>
                <a:lnTo>
                  <a:pt x="45446" y="119777"/>
                </a:lnTo>
                <a:lnTo>
                  <a:pt x="44225" y="119851"/>
                </a:lnTo>
                <a:lnTo>
                  <a:pt x="42910" y="119962"/>
                </a:lnTo>
                <a:lnTo>
                  <a:pt x="41596" y="120000"/>
                </a:lnTo>
                <a:lnTo>
                  <a:pt x="40187" y="119962"/>
                </a:lnTo>
                <a:lnTo>
                  <a:pt x="38967" y="119851"/>
                </a:lnTo>
                <a:lnTo>
                  <a:pt x="37652" y="119777"/>
                </a:lnTo>
                <a:lnTo>
                  <a:pt x="36431" y="119555"/>
                </a:lnTo>
                <a:lnTo>
                  <a:pt x="35305" y="119333"/>
                </a:lnTo>
                <a:lnTo>
                  <a:pt x="34178" y="119073"/>
                </a:lnTo>
                <a:lnTo>
                  <a:pt x="33051" y="118814"/>
                </a:lnTo>
                <a:lnTo>
                  <a:pt x="32206" y="118481"/>
                </a:lnTo>
                <a:lnTo>
                  <a:pt x="31361" y="118073"/>
                </a:lnTo>
                <a:lnTo>
                  <a:pt x="30516" y="117703"/>
                </a:lnTo>
                <a:lnTo>
                  <a:pt x="29858" y="117258"/>
                </a:lnTo>
                <a:lnTo>
                  <a:pt x="29295" y="116814"/>
                </a:lnTo>
                <a:lnTo>
                  <a:pt x="28920" y="116332"/>
                </a:lnTo>
                <a:lnTo>
                  <a:pt x="28544" y="115813"/>
                </a:lnTo>
                <a:lnTo>
                  <a:pt x="28356" y="115332"/>
                </a:lnTo>
                <a:lnTo>
                  <a:pt x="28356" y="114776"/>
                </a:lnTo>
                <a:lnTo>
                  <a:pt x="28356" y="68172"/>
                </a:lnTo>
                <a:lnTo>
                  <a:pt x="28356" y="36201"/>
                </a:lnTo>
                <a:lnTo>
                  <a:pt x="19624" y="36201"/>
                </a:lnTo>
                <a:lnTo>
                  <a:pt x="19624" y="65245"/>
                </a:lnTo>
                <a:lnTo>
                  <a:pt x="19530" y="65653"/>
                </a:lnTo>
                <a:lnTo>
                  <a:pt x="19342" y="66023"/>
                </a:lnTo>
                <a:lnTo>
                  <a:pt x="19155" y="66431"/>
                </a:lnTo>
                <a:lnTo>
                  <a:pt x="18779" y="66764"/>
                </a:lnTo>
                <a:lnTo>
                  <a:pt x="18403" y="67061"/>
                </a:lnTo>
                <a:lnTo>
                  <a:pt x="17934" y="67431"/>
                </a:lnTo>
                <a:lnTo>
                  <a:pt x="17370" y="67727"/>
                </a:lnTo>
                <a:lnTo>
                  <a:pt x="16713" y="67987"/>
                </a:lnTo>
                <a:lnTo>
                  <a:pt x="16055" y="68246"/>
                </a:lnTo>
                <a:lnTo>
                  <a:pt x="15305" y="68468"/>
                </a:lnTo>
                <a:lnTo>
                  <a:pt x="14553" y="68653"/>
                </a:lnTo>
                <a:lnTo>
                  <a:pt x="13614" y="68802"/>
                </a:lnTo>
                <a:lnTo>
                  <a:pt x="12769" y="68950"/>
                </a:lnTo>
                <a:lnTo>
                  <a:pt x="11736" y="69024"/>
                </a:lnTo>
                <a:lnTo>
                  <a:pt x="10797" y="69098"/>
                </a:lnTo>
                <a:lnTo>
                  <a:pt x="9765" y="69135"/>
                </a:lnTo>
                <a:lnTo>
                  <a:pt x="8731" y="69098"/>
                </a:lnTo>
                <a:lnTo>
                  <a:pt x="7887" y="69024"/>
                </a:lnTo>
                <a:lnTo>
                  <a:pt x="6854" y="68950"/>
                </a:lnTo>
                <a:lnTo>
                  <a:pt x="6009" y="68802"/>
                </a:lnTo>
                <a:lnTo>
                  <a:pt x="5070" y="68653"/>
                </a:lnTo>
                <a:lnTo>
                  <a:pt x="4318" y="68468"/>
                </a:lnTo>
                <a:lnTo>
                  <a:pt x="3568" y="68246"/>
                </a:lnTo>
                <a:lnTo>
                  <a:pt x="2910" y="67987"/>
                </a:lnTo>
                <a:lnTo>
                  <a:pt x="2253" y="67727"/>
                </a:lnTo>
                <a:lnTo>
                  <a:pt x="1689" y="67431"/>
                </a:lnTo>
                <a:lnTo>
                  <a:pt x="1220" y="67061"/>
                </a:lnTo>
                <a:lnTo>
                  <a:pt x="844" y="66764"/>
                </a:lnTo>
                <a:lnTo>
                  <a:pt x="469" y="66431"/>
                </a:lnTo>
                <a:lnTo>
                  <a:pt x="281" y="66023"/>
                </a:lnTo>
                <a:lnTo>
                  <a:pt x="93" y="65653"/>
                </a:lnTo>
                <a:lnTo>
                  <a:pt x="0" y="65245"/>
                </a:lnTo>
                <a:lnTo>
                  <a:pt x="0" y="30830"/>
                </a:lnTo>
                <a:lnTo>
                  <a:pt x="0" y="30496"/>
                </a:lnTo>
                <a:lnTo>
                  <a:pt x="93" y="29496"/>
                </a:lnTo>
                <a:lnTo>
                  <a:pt x="563" y="28496"/>
                </a:lnTo>
                <a:lnTo>
                  <a:pt x="1126" y="27532"/>
                </a:lnTo>
                <a:lnTo>
                  <a:pt x="1971" y="26680"/>
                </a:lnTo>
                <a:lnTo>
                  <a:pt x="3098" y="25791"/>
                </a:lnTo>
                <a:lnTo>
                  <a:pt x="4318" y="24976"/>
                </a:lnTo>
                <a:lnTo>
                  <a:pt x="5821" y="24198"/>
                </a:lnTo>
                <a:lnTo>
                  <a:pt x="7417" y="23494"/>
                </a:lnTo>
                <a:lnTo>
                  <a:pt x="9201" y="22865"/>
                </a:lnTo>
                <a:lnTo>
                  <a:pt x="11079" y="22272"/>
                </a:lnTo>
                <a:lnTo>
                  <a:pt x="13145" y="21790"/>
                </a:lnTo>
                <a:lnTo>
                  <a:pt x="15398" y="21346"/>
                </a:lnTo>
                <a:lnTo>
                  <a:pt x="17746" y="21049"/>
                </a:lnTo>
                <a:lnTo>
                  <a:pt x="20000" y="20790"/>
                </a:lnTo>
                <a:lnTo>
                  <a:pt x="22534" y="20642"/>
                </a:lnTo>
                <a:close/>
                <a:moveTo>
                  <a:pt x="60094" y="0"/>
                </a:moveTo>
                <a:lnTo>
                  <a:pt x="62351" y="37"/>
                </a:lnTo>
                <a:lnTo>
                  <a:pt x="64702" y="185"/>
                </a:lnTo>
                <a:lnTo>
                  <a:pt x="67053" y="406"/>
                </a:lnTo>
                <a:lnTo>
                  <a:pt x="69122" y="739"/>
                </a:lnTo>
                <a:lnTo>
                  <a:pt x="71097" y="1146"/>
                </a:lnTo>
                <a:lnTo>
                  <a:pt x="73166" y="1590"/>
                </a:lnTo>
                <a:lnTo>
                  <a:pt x="74859" y="2108"/>
                </a:lnTo>
                <a:lnTo>
                  <a:pt x="76551" y="2699"/>
                </a:lnTo>
                <a:lnTo>
                  <a:pt x="78150" y="3365"/>
                </a:lnTo>
                <a:lnTo>
                  <a:pt x="79467" y="4105"/>
                </a:lnTo>
                <a:lnTo>
                  <a:pt x="80689" y="4845"/>
                </a:lnTo>
                <a:lnTo>
                  <a:pt x="81629" y="5658"/>
                </a:lnTo>
                <a:lnTo>
                  <a:pt x="82382" y="6509"/>
                </a:lnTo>
                <a:lnTo>
                  <a:pt x="82946" y="7397"/>
                </a:lnTo>
                <a:lnTo>
                  <a:pt x="83416" y="8321"/>
                </a:lnTo>
                <a:lnTo>
                  <a:pt x="83510" y="9246"/>
                </a:lnTo>
                <a:lnTo>
                  <a:pt x="83416" y="10207"/>
                </a:lnTo>
                <a:lnTo>
                  <a:pt x="82946" y="11132"/>
                </a:lnTo>
                <a:lnTo>
                  <a:pt x="82382" y="11983"/>
                </a:lnTo>
                <a:lnTo>
                  <a:pt x="81629" y="12871"/>
                </a:lnTo>
                <a:lnTo>
                  <a:pt x="80689" y="13647"/>
                </a:lnTo>
                <a:lnTo>
                  <a:pt x="79467" y="14424"/>
                </a:lnTo>
                <a:lnTo>
                  <a:pt x="78150" y="15127"/>
                </a:lnTo>
                <a:lnTo>
                  <a:pt x="76551" y="15793"/>
                </a:lnTo>
                <a:lnTo>
                  <a:pt x="74859" y="16384"/>
                </a:lnTo>
                <a:lnTo>
                  <a:pt x="73166" y="16902"/>
                </a:lnTo>
                <a:lnTo>
                  <a:pt x="71097" y="17383"/>
                </a:lnTo>
                <a:lnTo>
                  <a:pt x="69122" y="17790"/>
                </a:lnTo>
                <a:lnTo>
                  <a:pt x="67053" y="18086"/>
                </a:lnTo>
                <a:lnTo>
                  <a:pt x="64702" y="18307"/>
                </a:lnTo>
                <a:lnTo>
                  <a:pt x="62351" y="18493"/>
                </a:lnTo>
                <a:lnTo>
                  <a:pt x="60094" y="18529"/>
                </a:lnTo>
                <a:lnTo>
                  <a:pt x="57648" y="18493"/>
                </a:lnTo>
                <a:lnTo>
                  <a:pt x="55297" y="18307"/>
                </a:lnTo>
                <a:lnTo>
                  <a:pt x="53040" y="18086"/>
                </a:lnTo>
                <a:lnTo>
                  <a:pt x="50878" y="17790"/>
                </a:lnTo>
                <a:lnTo>
                  <a:pt x="48902" y="17383"/>
                </a:lnTo>
                <a:lnTo>
                  <a:pt x="46927" y="16902"/>
                </a:lnTo>
                <a:lnTo>
                  <a:pt x="45141" y="16384"/>
                </a:lnTo>
                <a:lnTo>
                  <a:pt x="43448" y="15793"/>
                </a:lnTo>
                <a:lnTo>
                  <a:pt x="41943" y="15127"/>
                </a:lnTo>
                <a:lnTo>
                  <a:pt x="40532" y="14424"/>
                </a:lnTo>
                <a:lnTo>
                  <a:pt x="39310" y="13647"/>
                </a:lnTo>
                <a:lnTo>
                  <a:pt x="38370" y="12871"/>
                </a:lnTo>
                <a:lnTo>
                  <a:pt x="37617" y="11983"/>
                </a:lnTo>
                <a:lnTo>
                  <a:pt x="37053" y="11132"/>
                </a:lnTo>
                <a:lnTo>
                  <a:pt x="36583" y="10207"/>
                </a:lnTo>
                <a:lnTo>
                  <a:pt x="36489" y="9246"/>
                </a:lnTo>
                <a:lnTo>
                  <a:pt x="36583" y="8321"/>
                </a:lnTo>
                <a:lnTo>
                  <a:pt x="37053" y="7397"/>
                </a:lnTo>
                <a:lnTo>
                  <a:pt x="37617" y="6509"/>
                </a:lnTo>
                <a:lnTo>
                  <a:pt x="38370" y="5658"/>
                </a:lnTo>
                <a:lnTo>
                  <a:pt x="39310" y="4845"/>
                </a:lnTo>
                <a:lnTo>
                  <a:pt x="40532" y="4105"/>
                </a:lnTo>
                <a:lnTo>
                  <a:pt x="41943" y="3365"/>
                </a:lnTo>
                <a:lnTo>
                  <a:pt x="43448" y="2699"/>
                </a:lnTo>
                <a:lnTo>
                  <a:pt x="45141" y="2108"/>
                </a:lnTo>
                <a:lnTo>
                  <a:pt x="46927" y="1590"/>
                </a:lnTo>
                <a:lnTo>
                  <a:pt x="48902" y="1146"/>
                </a:lnTo>
                <a:lnTo>
                  <a:pt x="50878" y="739"/>
                </a:lnTo>
                <a:lnTo>
                  <a:pt x="53040" y="406"/>
                </a:lnTo>
                <a:lnTo>
                  <a:pt x="55297" y="185"/>
                </a:lnTo>
                <a:lnTo>
                  <a:pt x="57648" y="37"/>
                </a:lnTo>
                <a:close/>
              </a:path>
            </a:pathLst>
          </a:custGeom>
          <a:solidFill>
            <a:srgbClr val="69565B"/>
          </a:solidFill>
          <a:ln>
            <a:noFill/>
          </a:ln>
        </p:spPr>
        <p:txBody>
          <a:bodyPr lIns="121900" tIns="60933" rIns="121900" bIns="60933" anchor="t" anchorCtr="0">
            <a:noAutofit/>
          </a:bodyPr>
          <a:lstStyle/>
          <a:p>
            <a:endParaRPr>
              <a:solidFill>
                <a:schemeClr val="dk1"/>
              </a:solidFill>
              <a:cs typeface="+mn-ea"/>
              <a:sym typeface="+mn-lt"/>
            </a:endParaRPr>
          </a:p>
        </p:txBody>
      </p:sp>
      <p:sp>
        <p:nvSpPr>
          <p:cNvPr id="1415" name="Shape 1415"/>
          <p:cNvSpPr/>
          <p:nvPr/>
        </p:nvSpPr>
        <p:spPr>
          <a:xfrm>
            <a:off x="9750629" y="1559865"/>
            <a:ext cx="285551" cy="72462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25164" y="20605"/>
                </a:moveTo>
                <a:lnTo>
                  <a:pt x="94929" y="20605"/>
                </a:lnTo>
                <a:lnTo>
                  <a:pt x="97465" y="20642"/>
                </a:lnTo>
                <a:lnTo>
                  <a:pt x="100000" y="20790"/>
                </a:lnTo>
                <a:lnTo>
                  <a:pt x="102253" y="21049"/>
                </a:lnTo>
                <a:lnTo>
                  <a:pt x="104601" y="21346"/>
                </a:lnTo>
                <a:lnTo>
                  <a:pt x="106854" y="21790"/>
                </a:lnTo>
                <a:lnTo>
                  <a:pt x="108920" y="22272"/>
                </a:lnTo>
                <a:lnTo>
                  <a:pt x="110798" y="22865"/>
                </a:lnTo>
                <a:lnTo>
                  <a:pt x="112582" y="23494"/>
                </a:lnTo>
                <a:lnTo>
                  <a:pt x="114272" y="24198"/>
                </a:lnTo>
                <a:lnTo>
                  <a:pt x="115681" y="24976"/>
                </a:lnTo>
                <a:lnTo>
                  <a:pt x="116995" y="25791"/>
                </a:lnTo>
                <a:lnTo>
                  <a:pt x="118028" y="26680"/>
                </a:lnTo>
                <a:lnTo>
                  <a:pt x="118873" y="27532"/>
                </a:lnTo>
                <a:lnTo>
                  <a:pt x="119530" y="28496"/>
                </a:lnTo>
                <a:lnTo>
                  <a:pt x="119906" y="29496"/>
                </a:lnTo>
                <a:lnTo>
                  <a:pt x="120000" y="30496"/>
                </a:lnTo>
                <a:lnTo>
                  <a:pt x="120000" y="30830"/>
                </a:lnTo>
                <a:lnTo>
                  <a:pt x="120000" y="65245"/>
                </a:lnTo>
                <a:lnTo>
                  <a:pt x="120000" y="65653"/>
                </a:lnTo>
                <a:lnTo>
                  <a:pt x="119718" y="66023"/>
                </a:lnTo>
                <a:lnTo>
                  <a:pt x="119530" y="66431"/>
                </a:lnTo>
                <a:lnTo>
                  <a:pt x="119249" y="66764"/>
                </a:lnTo>
                <a:lnTo>
                  <a:pt x="118779" y="67061"/>
                </a:lnTo>
                <a:lnTo>
                  <a:pt x="118310" y="67431"/>
                </a:lnTo>
                <a:lnTo>
                  <a:pt x="117746" y="67727"/>
                </a:lnTo>
                <a:lnTo>
                  <a:pt x="117089" y="67987"/>
                </a:lnTo>
                <a:lnTo>
                  <a:pt x="116431" y="68246"/>
                </a:lnTo>
                <a:lnTo>
                  <a:pt x="115681" y="68468"/>
                </a:lnTo>
                <a:lnTo>
                  <a:pt x="114929" y="68653"/>
                </a:lnTo>
                <a:lnTo>
                  <a:pt x="113990" y="68802"/>
                </a:lnTo>
                <a:lnTo>
                  <a:pt x="113145" y="68950"/>
                </a:lnTo>
                <a:lnTo>
                  <a:pt x="112112" y="69024"/>
                </a:lnTo>
                <a:lnTo>
                  <a:pt x="111268" y="69098"/>
                </a:lnTo>
                <a:lnTo>
                  <a:pt x="110234" y="69135"/>
                </a:lnTo>
                <a:lnTo>
                  <a:pt x="109295" y="69098"/>
                </a:lnTo>
                <a:lnTo>
                  <a:pt x="108263" y="69024"/>
                </a:lnTo>
                <a:lnTo>
                  <a:pt x="107230" y="68950"/>
                </a:lnTo>
                <a:lnTo>
                  <a:pt x="106385" y="68802"/>
                </a:lnTo>
                <a:lnTo>
                  <a:pt x="105539" y="68653"/>
                </a:lnTo>
                <a:lnTo>
                  <a:pt x="104694" y="68468"/>
                </a:lnTo>
                <a:lnTo>
                  <a:pt x="103943" y="68246"/>
                </a:lnTo>
                <a:lnTo>
                  <a:pt x="103286" y="67987"/>
                </a:lnTo>
                <a:lnTo>
                  <a:pt x="102629" y="67727"/>
                </a:lnTo>
                <a:lnTo>
                  <a:pt x="102065" y="67431"/>
                </a:lnTo>
                <a:lnTo>
                  <a:pt x="101596" y="67061"/>
                </a:lnTo>
                <a:lnTo>
                  <a:pt x="101220" y="66764"/>
                </a:lnTo>
                <a:lnTo>
                  <a:pt x="100844" y="66431"/>
                </a:lnTo>
                <a:lnTo>
                  <a:pt x="100657" y="66023"/>
                </a:lnTo>
                <a:lnTo>
                  <a:pt x="100563" y="65653"/>
                </a:lnTo>
                <a:lnTo>
                  <a:pt x="100375" y="65245"/>
                </a:lnTo>
                <a:lnTo>
                  <a:pt x="100375" y="36201"/>
                </a:lnTo>
                <a:lnTo>
                  <a:pt x="89202" y="36201"/>
                </a:lnTo>
                <a:lnTo>
                  <a:pt x="89202" y="68172"/>
                </a:lnTo>
                <a:lnTo>
                  <a:pt x="89202" y="68542"/>
                </a:lnTo>
                <a:lnTo>
                  <a:pt x="89202" y="114776"/>
                </a:lnTo>
                <a:lnTo>
                  <a:pt x="89202" y="115332"/>
                </a:lnTo>
                <a:lnTo>
                  <a:pt x="89014" y="115813"/>
                </a:lnTo>
                <a:lnTo>
                  <a:pt x="88732" y="116332"/>
                </a:lnTo>
                <a:lnTo>
                  <a:pt x="88263" y="116814"/>
                </a:lnTo>
                <a:lnTo>
                  <a:pt x="87699" y="117258"/>
                </a:lnTo>
                <a:lnTo>
                  <a:pt x="87042" y="117703"/>
                </a:lnTo>
                <a:lnTo>
                  <a:pt x="86291" y="118073"/>
                </a:lnTo>
                <a:lnTo>
                  <a:pt x="85352" y="118481"/>
                </a:lnTo>
                <a:lnTo>
                  <a:pt x="84507" y="118814"/>
                </a:lnTo>
                <a:lnTo>
                  <a:pt x="83380" y="119073"/>
                </a:lnTo>
                <a:lnTo>
                  <a:pt x="82347" y="119333"/>
                </a:lnTo>
                <a:lnTo>
                  <a:pt x="81220" y="119555"/>
                </a:lnTo>
                <a:lnTo>
                  <a:pt x="80000" y="119777"/>
                </a:lnTo>
                <a:lnTo>
                  <a:pt x="78779" y="119851"/>
                </a:lnTo>
                <a:lnTo>
                  <a:pt x="77465" y="119962"/>
                </a:lnTo>
                <a:lnTo>
                  <a:pt x="76056" y="120000"/>
                </a:lnTo>
                <a:lnTo>
                  <a:pt x="74741" y="119962"/>
                </a:lnTo>
                <a:lnTo>
                  <a:pt x="73427" y="119851"/>
                </a:lnTo>
                <a:lnTo>
                  <a:pt x="72112" y="119777"/>
                </a:lnTo>
                <a:lnTo>
                  <a:pt x="70892" y="119555"/>
                </a:lnTo>
                <a:lnTo>
                  <a:pt x="69765" y="119333"/>
                </a:lnTo>
                <a:lnTo>
                  <a:pt x="68638" y="119073"/>
                </a:lnTo>
                <a:lnTo>
                  <a:pt x="67699" y="118814"/>
                </a:lnTo>
                <a:lnTo>
                  <a:pt x="66666" y="118481"/>
                </a:lnTo>
                <a:lnTo>
                  <a:pt x="65821" y="118073"/>
                </a:lnTo>
                <a:lnTo>
                  <a:pt x="65164" y="117703"/>
                </a:lnTo>
                <a:lnTo>
                  <a:pt x="64413" y="117258"/>
                </a:lnTo>
                <a:lnTo>
                  <a:pt x="63849" y="116814"/>
                </a:lnTo>
                <a:lnTo>
                  <a:pt x="63380" y="116332"/>
                </a:lnTo>
                <a:lnTo>
                  <a:pt x="63004" y="115813"/>
                </a:lnTo>
                <a:lnTo>
                  <a:pt x="62910" y="115332"/>
                </a:lnTo>
                <a:lnTo>
                  <a:pt x="62817" y="114776"/>
                </a:lnTo>
                <a:lnTo>
                  <a:pt x="62817" y="68542"/>
                </a:lnTo>
                <a:lnTo>
                  <a:pt x="54741" y="68542"/>
                </a:lnTo>
                <a:lnTo>
                  <a:pt x="54741" y="114776"/>
                </a:lnTo>
                <a:lnTo>
                  <a:pt x="54647" y="115332"/>
                </a:lnTo>
                <a:lnTo>
                  <a:pt x="54554" y="115813"/>
                </a:lnTo>
                <a:lnTo>
                  <a:pt x="54178" y="116332"/>
                </a:lnTo>
                <a:lnTo>
                  <a:pt x="53802" y="116814"/>
                </a:lnTo>
                <a:lnTo>
                  <a:pt x="53239" y="117258"/>
                </a:lnTo>
                <a:lnTo>
                  <a:pt x="52582" y="117703"/>
                </a:lnTo>
                <a:lnTo>
                  <a:pt x="51736" y="118073"/>
                </a:lnTo>
                <a:lnTo>
                  <a:pt x="50892" y="118481"/>
                </a:lnTo>
                <a:lnTo>
                  <a:pt x="49859" y="118814"/>
                </a:lnTo>
                <a:lnTo>
                  <a:pt x="48920" y="119073"/>
                </a:lnTo>
                <a:lnTo>
                  <a:pt x="47793" y="119333"/>
                </a:lnTo>
                <a:lnTo>
                  <a:pt x="46666" y="119555"/>
                </a:lnTo>
                <a:lnTo>
                  <a:pt x="45446" y="119777"/>
                </a:lnTo>
                <a:lnTo>
                  <a:pt x="44225" y="119851"/>
                </a:lnTo>
                <a:lnTo>
                  <a:pt x="42910" y="119962"/>
                </a:lnTo>
                <a:lnTo>
                  <a:pt x="41596" y="120000"/>
                </a:lnTo>
                <a:lnTo>
                  <a:pt x="40187" y="119962"/>
                </a:lnTo>
                <a:lnTo>
                  <a:pt x="38967" y="119851"/>
                </a:lnTo>
                <a:lnTo>
                  <a:pt x="37652" y="119777"/>
                </a:lnTo>
                <a:lnTo>
                  <a:pt x="36431" y="119555"/>
                </a:lnTo>
                <a:lnTo>
                  <a:pt x="35305" y="119333"/>
                </a:lnTo>
                <a:lnTo>
                  <a:pt x="34178" y="119073"/>
                </a:lnTo>
                <a:lnTo>
                  <a:pt x="33051" y="118814"/>
                </a:lnTo>
                <a:lnTo>
                  <a:pt x="32206" y="118481"/>
                </a:lnTo>
                <a:lnTo>
                  <a:pt x="31361" y="118073"/>
                </a:lnTo>
                <a:lnTo>
                  <a:pt x="30516" y="117703"/>
                </a:lnTo>
                <a:lnTo>
                  <a:pt x="29858" y="117258"/>
                </a:lnTo>
                <a:lnTo>
                  <a:pt x="29295" y="116814"/>
                </a:lnTo>
                <a:lnTo>
                  <a:pt x="28920" y="116332"/>
                </a:lnTo>
                <a:lnTo>
                  <a:pt x="28544" y="115813"/>
                </a:lnTo>
                <a:lnTo>
                  <a:pt x="28356" y="115332"/>
                </a:lnTo>
                <a:lnTo>
                  <a:pt x="28356" y="114776"/>
                </a:lnTo>
                <a:lnTo>
                  <a:pt x="28356" y="68172"/>
                </a:lnTo>
                <a:lnTo>
                  <a:pt x="28356" y="36201"/>
                </a:lnTo>
                <a:lnTo>
                  <a:pt x="19624" y="36201"/>
                </a:lnTo>
                <a:lnTo>
                  <a:pt x="19624" y="65245"/>
                </a:lnTo>
                <a:lnTo>
                  <a:pt x="19530" y="65653"/>
                </a:lnTo>
                <a:lnTo>
                  <a:pt x="19342" y="66023"/>
                </a:lnTo>
                <a:lnTo>
                  <a:pt x="19155" y="66431"/>
                </a:lnTo>
                <a:lnTo>
                  <a:pt x="18779" y="66764"/>
                </a:lnTo>
                <a:lnTo>
                  <a:pt x="18403" y="67061"/>
                </a:lnTo>
                <a:lnTo>
                  <a:pt x="17934" y="67431"/>
                </a:lnTo>
                <a:lnTo>
                  <a:pt x="17370" y="67727"/>
                </a:lnTo>
                <a:lnTo>
                  <a:pt x="16713" y="67987"/>
                </a:lnTo>
                <a:lnTo>
                  <a:pt x="16055" y="68246"/>
                </a:lnTo>
                <a:lnTo>
                  <a:pt x="15305" y="68468"/>
                </a:lnTo>
                <a:lnTo>
                  <a:pt x="14553" y="68653"/>
                </a:lnTo>
                <a:lnTo>
                  <a:pt x="13614" y="68802"/>
                </a:lnTo>
                <a:lnTo>
                  <a:pt x="12769" y="68950"/>
                </a:lnTo>
                <a:lnTo>
                  <a:pt x="11736" y="69024"/>
                </a:lnTo>
                <a:lnTo>
                  <a:pt x="10797" y="69098"/>
                </a:lnTo>
                <a:lnTo>
                  <a:pt x="9765" y="69135"/>
                </a:lnTo>
                <a:lnTo>
                  <a:pt x="8731" y="69098"/>
                </a:lnTo>
                <a:lnTo>
                  <a:pt x="7887" y="69024"/>
                </a:lnTo>
                <a:lnTo>
                  <a:pt x="6854" y="68950"/>
                </a:lnTo>
                <a:lnTo>
                  <a:pt x="6009" y="68802"/>
                </a:lnTo>
                <a:lnTo>
                  <a:pt x="5070" y="68653"/>
                </a:lnTo>
                <a:lnTo>
                  <a:pt x="4318" y="68468"/>
                </a:lnTo>
                <a:lnTo>
                  <a:pt x="3568" y="68246"/>
                </a:lnTo>
                <a:lnTo>
                  <a:pt x="2910" y="67987"/>
                </a:lnTo>
                <a:lnTo>
                  <a:pt x="2253" y="67727"/>
                </a:lnTo>
                <a:lnTo>
                  <a:pt x="1689" y="67431"/>
                </a:lnTo>
                <a:lnTo>
                  <a:pt x="1220" y="67061"/>
                </a:lnTo>
                <a:lnTo>
                  <a:pt x="844" y="66764"/>
                </a:lnTo>
                <a:lnTo>
                  <a:pt x="469" y="66431"/>
                </a:lnTo>
                <a:lnTo>
                  <a:pt x="281" y="66023"/>
                </a:lnTo>
                <a:lnTo>
                  <a:pt x="93" y="65653"/>
                </a:lnTo>
                <a:lnTo>
                  <a:pt x="0" y="65245"/>
                </a:lnTo>
                <a:lnTo>
                  <a:pt x="0" y="30830"/>
                </a:lnTo>
                <a:lnTo>
                  <a:pt x="0" y="30496"/>
                </a:lnTo>
                <a:lnTo>
                  <a:pt x="93" y="29496"/>
                </a:lnTo>
                <a:lnTo>
                  <a:pt x="563" y="28496"/>
                </a:lnTo>
                <a:lnTo>
                  <a:pt x="1126" y="27532"/>
                </a:lnTo>
                <a:lnTo>
                  <a:pt x="1971" y="26680"/>
                </a:lnTo>
                <a:lnTo>
                  <a:pt x="3098" y="25791"/>
                </a:lnTo>
                <a:lnTo>
                  <a:pt x="4318" y="24976"/>
                </a:lnTo>
                <a:lnTo>
                  <a:pt x="5821" y="24198"/>
                </a:lnTo>
                <a:lnTo>
                  <a:pt x="7417" y="23494"/>
                </a:lnTo>
                <a:lnTo>
                  <a:pt x="9201" y="22865"/>
                </a:lnTo>
                <a:lnTo>
                  <a:pt x="11079" y="22272"/>
                </a:lnTo>
                <a:lnTo>
                  <a:pt x="13145" y="21790"/>
                </a:lnTo>
                <a:lnTo>
                  <a:pt x="15398" y="21346"/>
                </a:lnTo>
                <a:lnTo>
                  <a:pt x="17746" y="21049"/>
                </a:lnTo>
                <a:lnTo>
                  <a:pt x="20000" y="20790"/>
                </a:lnTo>
                <a:lnTo>
                  <a:pt x="22534" y="20642"/>
                </a:lnTo>
                <a:close/>
                <a:moveTo>
                  <a:pt x="60094" y="0"/>
                </a:moveTo>
                <a:lnTo>
                  <a:pt x="62351" y="37"/>
                </a:lnTo>
                <a:lnTo>
                  <a:pt x="64702" y="185"/>
                </a:lnTo>
                <a:lnTo>
                  <a:pt x="67053" y="406"/>
                </a:lnTo>
                <a:lnTo>
                  <a:pt x="69122" y="739"/>
                </a:lnTo>
                <a:lnTo>
                  <a:pt x="71097" y="1146"/>
                </a:lnTo>
                <a:lnTo>
                  <a:pt x="73166" y="1590"/>
                </a:lnTo>
                <a:lnTo>
                  <a:pt x="74859" y="2108"/>
                </a:lnTo>
                <a:lnTo>
                  <a:pt x="76551" y="2699"/>
                </a:lnTo>
                <a:lnTo>
                  <a:pt x="78150" y="3365"/>
                </a:lnTo>
                <a:lnTo>
                  <a:pt x="79467" y="4105"/>
                </a:lnTo>
                <a:lnTo>
                  <a:pt x="80689" y="4845"/>
                </a:lnTo>
                <a:lnTo>
                  <a:pt x="81629" y="5658"/>
                </a:lnTo>
                <a:lnTo>
                  <a:pt x="82382" y="6509"/>
                </a:lnTo>
                <a:lnTo>
                  <a:pt x="82946" y="7397"/>
                </a:lnTo>
                <a:lnTo>
                  <a:pt x="83416" y="8321"/>
                </a:lnTo>
                <a:lnTo>
                  <a:pt x="83510" y="9246"/>
                </a:lnTo>
                <a:lnTo>
                  <a:pt x="83416" y="10207"/>
                </a:lnTo>
                <a:lnTo>
                  <a:pt x="82946" y="11132"/>
                </a:lnTo>
                <a:lnTo>
                  <a:pt x="82382" y="11983"/>
                </a:lnTo>
                <a:lnTo>
                  <a:pt x="81629" y="12871"/>
                </a:lnTo>
                <a:lnTo>
                  <a:pt x="80689" y="13647"/>
                </a:lnTo>
                <a:lnTo>
                  <a:pt x="79467" y="14424"/>
                </a:lnTo>
                <a:lnTo>
                  <a:pt x="78150" y="15127"/>
                </a:lnTo>
                <a:lnTo>
                  <a:pt x="76551" y="15793"/>
                </a:lnTo>
                <a:lnTo>
                  <a:pt x="74859" y="16384"/>
                </a:lnTo>
                <a:lnTo>
                  <a:pt x="73166" y="16902"/>
                </a:lnTo>
                <a:lnTo>
                  <a:pt x="71097" y="17383"/>
                </a:lnTo>
                <a:lnTo>
                  <a:pt x="69122" y="17790"/>
                </a:lnTo>
                <a:lnTo>
                  <a:pt x="67053" y="18086"/>
                </a:lnTo>
                <a:lnTo>
                  <a:pt x="64702" y="18307"/>
                </a:lnTo>
                <a:lnTo>
                  <a:pt x="62351" y="18493"/>
                </a:lnTo>
                <a:lnTo>
                  <a:pt x="60094" y="18529"/>
                </a:lnTo>
                <a:lnTo>
                  <a:pt x="57648" y="18493"/>
                </a:lnTo>
                <a:lnTo>
                  <a:pt x="55297" y="18307"/>
                </a:lnTo>
                <a:lnTo>
                  <a:pt x="53040" y="18086"/>
                </a:lnTo>
                <a:lnTo>
                  <a:pt x="50878" y="17790"/>
                </a:lnTo>
                <a:lnTo>
                  <a:pt x="48902" y="17383"/>
                </a:lnTo>
                <a:lnTo>
                  <a:pt x="46927" y="16902"/>
                </a:lnTo>
                <a:lnTo>
                  <a:pt x="45141" y="16384"/>
                </a:lnTo>
                <a:lnTo>
                  <a:pt x="43448" y="15793"/>
                </a:lnTo>
                <a:lnTo>
                  <a:pt x="41943" y="15127"/>
                </a:lnTo>
                <a:lnTo>
                  <a:pt x="40532" y="14424"/>
                </a:lnTo>
                <a:lnTo>
                  <a:pt x="39310" y="13647"/>
                </a:lnTo>
                <a:lnTo>
                  <a:pt x="38370" y="12871"/>
                </a:lnTo>
                <a:lnTo>
                  <a:pt x="37617" y="11983"/>
                </a:lnTo>
                <a:lnTo>
                  <a:pt x="37053" y="11132"/>
                </a:lnTo>
                <a:lnTo>
                  <a:pt x="36583" y="10207"/>
                </a:lnTo>
                <a:lnTo>
                  <a:pt x="36489" y="9246"/>
                </a:lnTo>
                <a:lnTo>
                  <a:pt x="36583" y="8321"/>
                </a:lnTo>
                <a:lnTo>
                  <a:pt x="37053" y="7397"/>
                </a:lnTo>
                <a:lnTo>
                  <a:pt x="37617" y="6509"/>
                </a:lnTo>
                <a:lnTo>
                  <a:pt x="38370" y="5658"/>
                </a:lnTo>
                <a:lnTo>
                  <a:pt x="39310" y="4845"/>
                </a:lnTo>
                <a:lnTo>
                  <a:pt x="40532" y="4105"/>
                </a:lnTo>
                <a:lnTo>
                  <a:pt x="41943" y="3365"/>
                </a:lnTo>
                <a:lnTo>
                  <a:pt x="43448" y="2699"/>
                </a:lnTo>
                <a:lnTo>
                  <a:pt x="45141" y="2108"/>
                </a:lnTo>
                <a:lnTo>
                  <a:pt x="46927" y="1590"/>
                </a:lnTo>
                <a:lnTo>
                  <a:pt x="48902" y="1146"/>
                </a:lnTo>
                <a:lnTo>
                  <a:pt x="50878" y="739"/>
                </a:lnTo>
                <a:lnTo>
                  <a:pt x="53040" y="406"/>
                </a:lnTo>
                <a:lnTo>
                  <a:pt x="55297" y="185"/>
                </a:lnTo>
                <a:lnTo>
                  <a:pt x="57648" y="37"/>
                </a:lnTo>
                <a:close/>
              </a:path>
            </a:pathLst>
          </a:custGeom>
          <a:solidFill>
            <a:srgbClr val="69565B"/>
          </a:solidFill>
          <a:ln>
            <a:noFill/>
          </a:ln>
        </p:spPr>
        <p:txBody>
          <a:bodyPr lIns="121900" tIns="60933" rIns="121900" bIns="60933" anchor="t" anchorCtr="0">
            <a:noAutofit/>
          </a:bodyPr>
          <a:lstStyle/>
          <a:p>
            <a:endParaRPr>
              <a:solidFill>
                <a:schemeClr val="dk1"/>
              </a:solidFill>
              <a:cs typeface="+mn-ea"/>
              <a:sym typeface="+mn-lt"/>
            </a:endParaRPr>
          </a:p>
        </p:txBody>
      </p:sp>
      <p:sp>
        <p:nvSpPr>
          <p:cNvPr id="1416" name="Shape 1416"/>
          <p:cNvSpPr txBox="1"/>
          <p:nvPr/>
        </p:nvSpPr>
        <p:spPr>
          <a:xfrm>
            <a:off x="10184516" y="1627607"/>
            <a:ext cx="1242686" cy="53974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SzPct val="25000"/>
            </a:pPr>
            <a:r>
              <a:rPr lang="en-US" sz="3735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58%</a:t>
            </a:r>
            <a:endParaRPr lang="en-US" sz="3735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417" name="Shape 1417"/>
          <p:cNvGrpSpPr/>
          <p:nvPr/>
        </p:nvGrpSpPr>
        <p:grpSpPr>
          <a:xfrm>
            <a:off x="1449865" y="3596261"/>
            <a:ext cx="1422399" cy="1201176"/>
            <a:chOff x="4154760" y="503293"/>
            <a:chExt cx="856553" cy="723334"/>
          </a:xfrm>
        </p:grpSpPr>
        <p:sp>
          <p:nvSpPr>
            <p:cNvPr id="1418" name="Shape 1418"/>
            <p:cNvSpPr/>
            <p:nvPr/>
          </p:nvSpPr>
          <p:spPr>
            <a:xfrm>
              <a:off x="4210176" y="1016045"/>
              <a:ext cx="118590" cy="21058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4631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0" y="64631"/>
                  </a:lnTo>
                  <a:close/>
                </a:path>
              </a:pathLst>
            </a:custGeom>
            <a:solidFill>
              <a:srgbClr val="9F7F92"/>
            </a:solidFill>
            <a:ln w="12700" cap="sq" cmpd="sng">
              <a:noFill/>
              <a:prstDash val="solid"/>
              <a:miter/>
              <a:headEnd type="none" w="med" len="med"/>
              <a:tailEnd type="none" w="med" len="med"/>
            </a:ln>
          </p:spPr>
          <p:txBody>
            <a:bodyPr lIns="121900" tIns="60933" rIns="121900" bIns="60933" anchor="t" anchorCtr="0">
              <a:noAutofit/>
            </a:bodyPr>
            <a:lstStyle/>
            <a:p>
              <a:endParaRPr>
                <a:solidFill>
                  <a:schemeClr val="dk1"/>
                </a:solidFill>
                <a:cs typeface="+mn-ea"/>
                <a:sym typeface="+mn-lt"/>
              </a:endParaRPr>
            </a:p>
          </p:txBody>
        </p:sp>
        <p:sp>
          <p:nvSpPr>
            <p:cNvPr id="1419" name="Shape 1419"/>
            <p:cNvSpPr/>
            <p:nvPr/>
          </p:nvSpPr>
          <p:spPr>
            <a:xfrm>
              <a:off x="4371992" y="854783"/>
              <a:ext cx="118590" cy="37184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40536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0" y="40536"/>
                  </a:lnTo>
                  <a:close/>
                </a:path>
              </a:pathLst>
            </a:custGeom>
            <a:solidFill>
              <a:srgbClr val="9F7F92"/>
            </a:solidFill>
            <a:ln w="12700" cap="sq" cmpd="sng">
              <a:noFill/>
              <a:prstDash val="solid"/>
              <a:miter/>
              <a:headEnd type="none" w="med" len="med"/>
              <a:tailEnd type="none" w="med" len="med"/>
            </a:ln>
          </p:spPr>
          <p:txBody>
            <a:bodyPr lIns="121900" tIns="60933" rIns="121900" bIns="60933" anchor="t" anchorCtr="0">
              <a:noAutofit/>
            </a:bodyPr>
            <a:lstStyle/>
            <a:p>
              <a:endParaRPr>
                <a:solidFill>
                  <a:schemeClr val="dk1"/>
                </a:solidFill>
                <a:cs typeface="+mn-ea"/>
                <a:sym typeface="+mn-lt"/>
              </a:endParaRPr>
            </a:p>
          </p:txBody>
        </p:sp>
        <p:sp>
          <p:nvSpPr>
            <p:cNvPr id="1420" name="Shape 1420"/>
            <p:cNvSpPr/>
            <p:nvPr/>
          </p:nvSpPr>
          <p:spPr>
            <a:xfrm>
              <a:off x="4533810" y="854783"/>
              <a:ext cx="118590" cy="37184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27123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F7F92"/>
            </a:solidFill>
            <a:ln w="12700" cap="sq" cmpd="sng">
              <a:noFill/>
              <a:prstDash val="solid"/>
              <a:miter/>
              <a:headEnd type="none" w="med" len="med"/>
              <a:tailEnd type="none" w="med" len="med"/>
            </a:ln>
          </p:spPr>
          <p:txBody>
            <a:bodyPr lIns="121900" tIns="60933" rIns="121900" bIns="60933" anchor="t" anchorCtr="0">
              <a:noAutofit/>
            </a:bodyPr>
            <a:lstStyle/>
            <a:p>
              <a:endParaRPr>
                <a:solidFill>
                  <a:schemeClr val="dk1"/>
                </a:solidFill>
                <a:cs typeface="+mn-ea"/>
                <a:sym typeface="+mn-lt"/>
              </a:endParaRPr>
            </a:p>
          </p:txBody>
        </p:sp>
        <p:sp>
          <p:nvSpPr>
            <p:cNvPr id="1421" name="Shape 1421"/>
            <p:cNvSpPr/>
            <p:nvPr/>
          </p:nvSpPr>
          <p:spPr>
            <a:xfrm>
              <a:off x="4695626" y="793825"/>
              <a:ext cx="118590" cy="43280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6312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0" y="36312"/>
                  </a:lnTo>
                  <a:close/>
                </a:path>
              </a:pathLst>
            </a:custGeom>
            <a:solidFill>
              <a:srgbClr val="9F7F92"/>
            </a:solidFill>
            <a:ln w="12700" cap="sq" cmpd="sng">
              <a:noFill/>
              <a:prstDash val="solid"/>
              <a:miter/>
              <a:headEnd type="none" w="med" len="med"/>
              <a:tailEnd type="none" w="med" len="med"/>
            </a:ln>
          </p:spPr>
          <p:txBody>
            <a:bodyPr lIns="121900" tIns="60933" rIns="121900" bIns="60933" anchor="t" anchorCtr="0">
              <a:noAutofit/>
            </a:bodyPr>
            <a:lstStyle/>
            <a:p>
              <a:endParaRPr>
                <a:solidFill>
                  <a:schemeClr val="dk1"/>
                </a:solidFill>
                <a:cs typeface="+mn-ea"/>
                <a:sym typeface="+mn-lt"/>
              </a:endParaRPr>
            </a:p>
          </p:txBody>
        </p:sp>
        <p:sp>
          <p:nvSpPr>
            <p:cNvPr id="1422" name="Shape 1422"/>
            <p:cNvSpPr/>
            <p:nvPr/>
          </p:nvSpPr>
          <p:spPr>
            <a:xfrm>
              <a:off x="4857442" y="659162"/>
              <a:ext cx="118590" cy="56746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3835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0" y="23835"/>
                  </a:lnTo>
                  <a:close/>
                </a:path>
              </a:pathLst>
            </a:custGeom>
            <a:solidFill>
              <a:srgbClr val="9F7F92"/>
            </a:solidFill>
            <a:ln w="12700" cap="sq" cmpd="sng">
              <a:noFill/>
              <a:prstDash val="solid"/>
              <a:miter/>
              <a:headEnd type="none" w="med" len="med"/>
              <a:tailEnd type="none" w="med" len="med"/>
            </a:ln>
          </p:spPr>
          <p:txBody>
            <a:bodyPr lIns="121900" tIns="60933" rIns="121900" bIns="60933" anchor="t" anchorCtr="0">
              <a:noAutofit/>
            </a:bodyPr>
            <a:lstStyle/>
            <a:p>
              <a:endParaRPr>
                <a:solidFill>
                  <a:schemeClr val="dk1"/>
                </a:solidFill>
                <a:cs typeface="+mn-ea"/>
                <a:sym typeface="+mn-lt"/>
              </a:endParaRPr>
            </a:p>
          </p:txBody>
        </p:sp>
        <p:sp>
          <p:nvSpPr>
            <p:cNvPr id="1423" name="Shape 1423"/>
            <p:cNvSpPr/>
            <p:nvPr/>
          </p:nvSpPr>
          <p:spPr>
            <a:xfrm>
              <a:off x="4154760" y="503293"/>
              <a:ext cx="856553" cy="58201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lnTo>
                    <a:pt x="50101" y="49187"/>
                  </a:lnTo>
                  <a:lnTo>
                    <a:pt x="71632" y="70317"/>
                  </a:lnTo>
                  <a:lnTo>
                    <a:pt x="120000" y="0"/>
                  </a:lnTo>
                </a:path>
              </a:pathLst>
            </a:custGeom>
            <a:noFill/>
            <a:ln w="38100" cap="flat" cmpd="sng">
              <a:solidFill>
                <a:srgbClr val="9F7F92"/>
              </a:solidFill>
              <a:prstDash val="solid"/>
              <a:round/>
              <a:headEnd type="none" w="med" len="med"/>
              <a:tailEnd type="triangle" w="lg" len="lg"/>
            </a:ln>
          </p:spPr>
          <p:txBody>
            <a:bodyPr lIns="121900" tIns="60933" rIns="121900" bIns="60933" anchor="t" anchorCtr="0">
              <a:noAutofit/>
            </a:bodyPr>
            <a:lstStyle/>
            <a:p>
              <a:endParaRPr>
                <a:solidFill>
                  <a:schemeClr val="dk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424" name="Shape 1424"/>
          <p:cNvSpPr txBox="1"/>
          <p:nvPr/>
        </p:nvSpPr>
        <p:spPr>
          <a:xfrm>
            <a:off x="1449999" y="2781310"/>
            <a:ext cx="1500916" cy="66684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ctr">
              <a:lnSpc>
                <a:spcPct val="120000"/>
              </a:lnSpc>
              <a:spcAft>
                <a:spcPts val="400"/>
              </a:spcAft>
              <a:buSzPct val="25000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单击此处添加您的内容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425" name="Shape 1425"/>
          <p:cNvSpPr/>
          <p:nvPr/>
        </p:nvSpPr>
        <p:spPr>
          <a:xfrm>
            <a:off x="1192529" y="1760895"/>
            <a:ext cx="2001440" cy="392628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1072" y="0"/>
                </a:moveTo>
                <a:cubicBezTo>
                  <a:pt x="80400" y="0"/>
                  <a:pt x="79855" y="277"/>
                  <a:pt x="79855" y="616"/>
                </a:cubicBezTo>
                <a:lnTo>
                  <a:pt x="79855" y="794"/>
                </a:lnTo>
                <a:lnTo>
                  <a:pt x="17300" y="794"/>
                </a:lnTo>
                <a:cubicBezTo>
                  <a:pt x="8583" y="794"/>
                  <a:pt x="1522" y="4394"/>
                  <a:pt x="1522" y="8838"/>
                </a:cubicBezTo>
                <a:lnTo>
                  <a:pt x="1522" y="10722"/>
                </a:lnTo>
                <a:lnTo>
                  <a:pt x="1211" y="10722"/>
                </a:lnTo>
                <a:cubicBezTo>
                  <a:pt x="544" y="10722"/>
                  <a:pt x="0" y="11000"/>
                  <a:pt x="0" y="11338"/>
                </a:cubicBezTo>
                <a:lnTo>
                  <a:pt x="0" y="16183"/>
                </a:lnTo>
                <a:cubicBezTo>
                  <a:pt x="0" y="16522"/>
                  <a:pt x="544" y="16800"/>
                  <a:pt x="1211" y="16800"/>
                </a:cubicBezTo>
                <a:lnTo>
                  <a:pt x="1522" y="16800"/>
                </a:lnTo>
                <a:lnTo>
                  <a:pt x="1522" y="22950"/>
                </a:lnTo>
                <a:lnTo>
                  <a:pt x="1211" y="22950"/>
                </a:lnTo>
                <a:cubicBezTo>
                  <a:pt x="544" y="22950"/>
                  <a:pt x="0" y="23227"/>
                  <a:pt x="0" y="23566"/>
                </a:cubicBezTo>
                <a:lnTo>
                  <a:pt x="0" y="27127"/>
                </a:lnTo>
                <a:cubicBezTo>
                  <a:pt x="0" y="27472"/>
                  <a:pt x="544" y="27755"/>
                  <a:pt x="1211" y="27755"/>
                </a:cubicBezTo>
                <a:lnTo>
                  <a:pt x="1522" y="27755"/>
                </a:lnTo>
                <a:lnTo>
                  <a:pt x="1522" y="33516"/>
                </a:lnTo>
                <a:lnTo>
                  <a:pt x="1211" y="33516"/>
                </a:lnTo>
                <a:cubicBezTo>
                  <a:pt x="544" y="33516"/>
                  <a:pt x="0" y="33788"/>
                  <a:pt x="0" y="34133"/>
                </a:cubicBezTo>
                <a:lnTo>
                  <a:pt x="0" y="37694"/>
                </a:lnTo>
                <a:cubicBezTo>
                  <a:pt x="0" y="38033"/>
                  <a:pt x="544" y="38316"/>
                  <a:pt x="1211" y="38316"/>
                </a:cubicBezTo>
                <a:lnTo>
                  <a:pt x="1522" y="38316"/>
                </a:lnTo>
                <a:lnTo>
                  <a:pt x="1522" y="111950"/>
                </a:lnTo>
                <a:cubicBezTo>
                  <a:pt x="1522" y="116394"/>
                  <a:pt x="8583" y="120000"/>
                  <a:pt x="17300" y="120000"/>
                </a:cubicBezTo>
                <a:lnTo>
                  <a:pt x="104222" y="120000"/>
                </a:lnTo>
                <a:cubicBezTo>
                  <a:pt x="112938" y="120000"/>
                  <a:pt x="120000" y="116394"/>
                  <a:pt x="120000" y="111950"/>
                </a:cubicBezTo>
                <a:lnTo>
                  <a:pt x="120000" y="8838"/>
                </a:lnTo>
                <a:cubicBezTo>
                  <a:pt x="120000" y="4394"/>
                  <a:pt x="112938" y="794"/>
                  <a:pt x="104222" y="794"/>
                </a:cubicBezTo>
                <a:lnTo>
                  <a:pt x="99550" y="794"/>
                </a:lnTo>
                <a:lnTo>
                  <a:pt x="99550" y="616"/>
                </a:lnTo>
                <a:cubicBezTo>
                  <a:pt x="99550" y="277"/>
                  <a:pt x="99005" y="0"/>
                  <a:pt x="98333" y="0"/>
                </a:cubicBezTo>
                <a:lnTo>
                  <a:pt x="81072" y="0"/>
                </a:lnTo>
                <a:close/>
                <a:moveTo>
                  <a:pt x="52894" y="9055"/>
                </a:moveTo>
                <a:lnTo>
                  <a:pt x="68638" y="9055"/>
                </a:lnTo>
                <a:cubicBezTo>
                  <a:pt x="70100" y="9055"/>
                  <a:pt x="71277" y="9655"/>
                  <a:pt x="71277" y="10400"/>
                </a:cubicBezTo>
                <a:cubicBezTo>
                  <a:pt x="71277" y="11150"/>
                  <a:pt x="70100" y="11755"/>
                  <a:pt x="68638" y="11755"/>
                </a:cubicBezTo>
                <a:lnTo>
                  <a:pt x="52894" y="11755"/>
                </a:lnTo>
                <a:cubicBezTo>
                  <a:pt x="51433" y="11755"/>
                  <a:pt x="50244" y="11150"/>
                  <a:pt x="50244" y="10400"/>
                </a:cubicBezTo>
                <a:cubicBezTo>
                  <a:pt x="50244" y="9655"/>
                  <a:pt x="51433" y="9055"/>
                  <a:pt x="52894" y="9055"/>
                </a:cubicBezTo>
                <a:close/>
                <a:moveTo>
                  <a:pt x="40550" y="9272"/>
                </a:moveTo>
                <a:cubicBezTo>
                  <a:pt x="41183" y="9272"/>
                  <a:pt x="41811" y="9394"/>
                  <a:pt x="42294" y="9644"/>
                </a:cubicBezTo>
                <a:cubicBezTo>
                  <a:pt x="43261" y="10133"/>
                  <a:pt x="43261" y="10933"/>
                  <a:pt x="42294" y="11427"/>
                </a:cubicBezTo>
                <a:cubicBezTo>
                  <a:pt x="41327" y="11916"/>
                  <a:pt x="39766" y="11916"/>
                  <a:pt x="38800" y="11427"/>
                </a:cubicBezTo>
                <a:cubicBezTo>
                  <a:pt x="37833" y="10933"/>
                  <a:pt x="37833" y="10133"/>
                  <a:pt x="38800" y="9644"/>
                </a:cubicBezTo>
                <a:cubicBezTo>
                  <a:pt x="39283" y="9394"/>
                  <a:pt x="39911" y="9272"/>
                  <a:pt x="40550" y="9272"/>
                </a:cubicBezTo>
                <a:close/>
                <a:moveTo>
                  <a:pt x="9088" y="19516"/>
                </a:moveTo>
                <a:lnTo>
                  <a:pt x="112433" y="19516"/>
                </a:lnTo>
                <a:lnTo>
                  <a:pt x="112433" y="98238"/>
                </a:lnTo>
                <a:lnTo>
                  <a:pt x="9088" y="98238"/>
                </a:lnTo>
                <a:lnTo>
                  <a:pt x="9088" y="19516"/>
                </a:lnTo>
                <a:close/>
                <a:moveTo>
                  <a:pt x="60761" y="103300"/>
                </a:moveTo>
                <a:cubicBezTo>
                  <a:pt x="63661" y="103300"/>
                  <a:pt x="66566" y="103861"/>
                  <a:pt x="68777" y="104988"/>
                </a:cubicBezTo>
                <a:cubicBezTo>
                  <a:pt x="73211" y="107244"/>
                  <a:pt x="73211" y="110905"/>
                  <a:pt x="68777" y="113166"/>
                </a:cubicBezTo>
                <a:cubicBezTo>
                  <a:pt x="64350" y="115422"/>
                  <a:pt x="57172" y="115422"/>
                  <a:pt x="52744" y="113166"/>
                </a:cubicBezTo>
                <a:cubicBezTo>
                  <a:pt x="48316" y="110905"/>
                  <a:pt x="48316" y="107244"/>
                  <a:pt x="52744" y="104988"/>
                </a:cubicBezTo>
                <a:cubicBezTo>
                  <a:pt x="54955" y="103861"/>
                  <a:pt x="57861" y="103300"/>
                  <a:pt x="60761" y="103300"/>
                </a:cubicBezTo>
                <a:close/>
              </a:path>
            </a:pathLst>
          </a:custGeom>
          <a:noFill/>
          <a:ln w="12700" cap="flat" cmpd="sng">
            <a:solidFill>
              <a:srgbClr val="69565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endParaRPr sz="1600">
              <a:solidFill>
                <a:schemeClr val="dk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advClick="0" advTm="0"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1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1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1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1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1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1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500"/>
                                        <p:tgtEl>
                                          <p:spTgt spid="1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1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5" dur="500"/>
                                        <p:tgtEl>
                                          <p:spTgt spid="1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8" dur="500"/>
                                        <p:tgtEl>
                                          <p:spTgt spid="1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1" dur="500"/>
                                        <p:tgtEl>
                                          <p:spTgt spid="1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4" dur="500"/>
                                        <p:tgtEl>
                                          <p:spTgt spid="1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7" dur="500"/>
                                        <p:tgtEl>
                                          <p:spTgt spid="1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0" dur="500"/>
                                        <p:tgtEl>
                                          <p:spTgt spid="1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3" dur="500"/>
                                        <p:tgtEl>
                                          <p:spTgt spid="1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6" dur="500"/>
                                        <p:tgtEl>
                                          <p:spTgt spid="1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9" dur="500"/>
                                        <p:tgtEl>
                                          <p:spTgt spid="1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2" dur="500"/>
                                        <p:tgtEl>
                                          <p:spTgt spid="1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5" dur="500"/>
                                        <p:tgtEl>
                                          <p:spTgt spid="1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8" dur="500"/>
                                        <p:tgtEl>
                                          <p:spTgt spid="1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1" dur="500"/>
                                        <p:tgtEl>
                                          <p:spTgt spid="1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4" dur="500"/>
                                        <p:tgtEl>
                                          <p:spTgt spid="1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7" dur="500"/>
                                        <p:tgtEl>
                                          <p:spTgt spid="1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0" dur="500"/>
                                        <p:tgtEl>
                                          <p:spTgt spid="1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1393" grpId="0" animBg="1"/>
      <p:bldP spid="1394" grpId="0" animBg="1"/>
      <p:bldP spid="1395" grpId="0"/>
      <p:bldP spid="1396" grpId="0"/>
      <p:bldP spid="1397" grpId="0" animBg="1"/>
      <p:bldP spid="1398" grpId="0" animBg="1"/>
      <p:bldP spid="1399" grpId="0"/>
      <p:bldP spid="1400" grpId="0"/>
      <p:bldP spid="1401" grpId="0" animBg="1"/>
      <p:bldP spid="1402" grpId="0" animBg="1"/>
      <p:bldP spid="1403" grpId="0"/>
      <p:bldP spid="1404" grpId="0"/>
      <p:bldP spid="1405" grpId="0" animBg="1"/>
      <p:bldP spid="1406" grpId="0" animBg="1"/>
      <p:bldP spid="1407" grpId="0"/>
      <p:bldP spid="1408" grpId="0" animBg="1"/>
      <p:bldP spid="1409" grpId="0"/>
      <p:bldP spid="1410" grpId="0" bldLvl="0" animBg="1"/>
      <p:bldP spid="1411" grpId="0" bldLvl="0" animBg="1"/>
      <p:bldP spid="1412" grpId="0" bldLvl="0" animBg="1"/>
      <p:bldP spid="1413" grpId="0" bldLvl="0" animBg="1"/>
      <p:bldP spid="1414" grpId="0" bldLvl="0" animBg="1"/>
      <p:bldP spid="1415" grpId="0" bldLvl="0" animBg="1"/>
      <p:bldP spid="1416" grpId="0"/>
      <p:bldP spid="1424" grpId="0"/>
      <p:bldP spid="142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94005" y="346710"/>
            <a:ext cx="11603990" cy="6163945"/>
          </a:xfrm>
          <a:prstGeom prst="rect">
            <a:avLst/>
          </a:prstGeom>
          <a:noFill/>
          <a:ln w="31750">
            <a:solidFill>
              <a:srgbClr val="4C54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293370" y="344170"/>
            <a:ext cx="1457960" cy="1457960"/>
            <a:chOff x="394" y="480"/>
            <a:chExt cx="2296" cy="2296"/>
          </a:xfrm>
          <a:solidFill>
            <a:srgbClr val="69565B">
              <a:alpha val="74000"/>
            </a:srgbClr>
          </a:solidFill>
        </p:grpSpPr>
        <p:sp>
          <p:nvSpPr>
            <p:cNvPr id="6" name="矩形 5"/>
            <p:cNvSpPr/>
            <p:nvPr/>
          </p:nvSpPr>
          <p:spPr>
            <a:xfrm>
              <a:off x="394" y="481"/>
              <a:ext cx="2296" cy="1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 rot="16200000">
              <a:off x="-678" y="1552"/>
              <a:ext cx="2296" cy="1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 flipH="1">
            <a:off x="10541000" y="344170"/>
            <a:ext cx="1457960" cy="1457960"/>
            <a:chOff x="394" y="480"/>
            <a:chExt cx="2296" cy="2296"/>
          </a:xfrm>
          <a:solidFill>
            <a:srgbClr val="69565B">
              <a:alpha val="74000"/>
            </a:srgbClr>
          </a:solidFill>
        </p:grpSpPr>
        <p:sp>
          <p:nvSpPr>
            <p:cNvPr id="10" name="矩形 9"/>
            <p:cNvSpPr/>
            <p:nvPr/>
          </p:nvSpPr>
          <p:spPr>
            <a:xfrm>
              <a:off x="394" y="481"/>
              <a:ext cx="2296" cy="1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 rot="16200000">
              <a:off x="-678" y="1552"/>
              <a:ext cx="2296" cy="1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 flipV="1">
            <a:off x="294005" y="5150485"/>
            <a:ext cx="1457960" cy="1457960"/>
            <a:chOff x="394" y="480"/>
            <a:chExt cx="2296" cy="2296"/>
          </a:xfrm>
          <a:solidFill>
            <a:srgbClr val="69565B">
              <a:alpha val="74000"/>
            </a:srgbClr>
          </a:solidFill>
        </p:grpSpPr>
        <p:sp>
          <p:nvSpPr>
            <p:cNvPr id="13" name="矩形 12"/>
            <p:cNvSpPr/>
            <p:nvPr/>
          </p:nvSpPr>
          <p:spPr>
            <a:xfrm>
              <a:off x="394" y="481"/>
              <a:ext cx="2296" cy="1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 rot="16200000">
              <a:off x="-678" y="1552"/>
              <a:ext cx="2296" cy="1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 flipH="1" flipV="1">
            <a:off x="10497820" y="5111750"/>
            <a:ext cx="1457960" cy="1457960"/>
            <a:chOff x="394" y="480"/>
            <a:chExt cx="2296" cy="2296"/>
          </a:xfrm>
          <a:solidFill>
            <a:srgbClr val="69565B">
              <a:alpha val="74000"/>
            </a:srgbClr>
          </a:solidFill>
        </p:grpSpPr>
        <p:sp>
          <p:nvSpPr>
            <p:cNvPr id="16" name="矩形 15"/>
            <p:cNvSpPr/>
            <p:nvPr/>
          </p:nvSpPr>
          <p:spPr>
            <a:xfrm>
              <a:off x="394" y="481"/>
              <a:ext cx="2296" cy="1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 rot="16200000">
              <a:off x="-678" y="1552"/>
              <a:ext cx="2296" cy="1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5780405" y="34290"/>
            <a:ext cx="1831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tx1">
                    <a:lumMod val="65000"/>
                    <a:lumOff val="35000"/>
                  </a:schemeClr>
                </a:solidFill>
              </a:rPr>
              <a:t>PART.4</a:t>
            </a:r>
            <a:endParaRPr lang="en-US" altLang="zh-CN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Shape 347"/>
          <p:cNvSpPr/>
          <p:nvPr/>
        </p:nvSpPr>
        <p:spPr>
          <a:xfrm>
            <a:off x="428869" y="1546913"/>
            <a:ext cx="3338825" cy="35146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9F7F92"/>
          </a:solidFill>
          <a:ln w="12700">
            <a:miter lim="400000"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lIns="67733" tIns="67733" rIns="67733" bIns="67733" anchor="ctr"/>
          <a:lstStyle/>
          <a:p>
            <a:pPr defTabSz="6089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000">
              <a:cs typeface="+mn-ea"/>
              <a:sym typeface="+mn-lt"/>
            </a:endParaRPr>
          </a:p>
        </p:txBody>
      </p:sp>
      <p:sp>
        <p:nvSpPr>
          <p:cNvPr id="3" name="Shape 348"/>
          <p:cNvSpPr/>
          <p:nvPr/>
        </p:nvSpPr>
        <p:spPr>
          <a:xfrm flipH="1">
            <a:off x="1469865" y="1546913"/>
            <a:ext cx="1389952" cy="36462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528" extrusionOk="0">
                <a:moveTo>
                  <a:pt x="14419" y="2612"/>
                </a:moveTo>
                <a:cubicBezTo>
                  <a:pt x="14419" y="2612"/>
                  <a:pt x="14427" y="2656"/>
                  <a:pt x="14391" y="2720"/>
                </a:cubicBezTo>
                <a:cubicBezTo>
                  <a:pt x="14355" y="2782"/>
                  <a:pt x="14372" y="2878"/>
                  <a:pt x="14377" y="2923"/>
                </a:cubicBezTo>
                <a:cubicBezTo>
                  <a:pt x="14382" y="2968"/>
                  <a:pt x="15057" y="3011"/>
                  <a:pt x="15078" y="3146"/>
                </a:cubicBezTo>
                <a:cubicBezTo>
                  <a:pt x="15098" y="3282"/>
                  <a:pt x="15570" y="3339"/>
                  <a:pt x="15570" y="3339"/>
                </a:cubicBezTo>
                <a:lnTo>
                  <a:pt x="16890" y="3697"/>
                </a:lnTo>
                <a:lnTo>
                  <a:pt x="17778" y="4028"/>
                </a:lnTo>
                <a:cubicBezTo>
                  <a:pt x="17778" y="4028"/>
                  <a:pt x="18873" y="4324"/>
                  <a:pt x="18873" y="4433"/>
                </a:cubicBezTo>
                <a:cubicBezTo>
                  <a:pt x="18873" y="4540"/>
                  <a:pt x="19265" y="4990"/>
                  <a:pt x="19265" y="5098"/>
                </a:cubicBezTo>
                <a:cubicBezTo>
                  <a:pt x="19265" y="5206"/>
                  <a:pt x="19286" y="5368"/>
                  <a:pt x="19265" y="5521"/>
                </a:cubicBezTo>
                <a:cubicBezTo>
                  <a:pt x="19244" y="5674"/>
                  <a:pt x="19345" y="5845"/>
                  <a:pt x="19274" y="5935"/>
                </a:cubicBezTo>
                <a:cubicBezTo>
                  <a:pt x="19203" y="6025"/>
                  <a:pt x="19121" y="6421"/>
                  <a:pt x="19121" y="6421"/>
                </a:cubicBezTo>
                <a:cubicBezTo>
                  <a:pt x="19121" y="6421"/>
                  <a:pt x="19265" y="7366"/>
                  <a:pt x="19182" y="7474"/>
                </a:cubicBezTo>
                <a:cubicBezTo>
                  <a:pt x="19100" y="7582"/>
                  <a:pt x="18830" y="7771"/>
                  <a:pt x="18893" y="7825"/>
                </a:cubicBezTo>
                <a:cubicBezTo>
                  <a:pt x="18956" y="7879"/>
                  <a:pt x="19059" y="8158"/>
                  <a:pt x="19059" y="8212"/>
                </a:cubicBezTo>
                <a:cubicBezTo>
                  <a:pt x="19059" y="8266"/>
                  <a:pt x="18727" y="8627"/>
                  <a:pt x="18727" y="8627"/>
                </a:cubicBezTo>
                <a:lnTo>
                  <a:pt x="18687" y="9490"/>
                </a:lnTo>
                <a:cubicBezTo>
                  <a:pt x="18687" y="9490"/>
                  <a:pt x="18190" y="10615"/>
                  <a:pt x="18190" y="10840"/>
                </a:cubicBezTo>
                <a:cubicBezTo>
                  <a:pt x="18190" y="11065"/>
                  <a:pt x="17798" y="11669"/>
                  <a:pt x="17798" y="11669"/>
                </a:cubicBezTo>
                <a:cubicBezTo>
                  <a:pt x="17798" y="11669"/>
                  <a:pt x="17880" y="11812"/>
                  <a:pt x="17901" y="11849"/>
                </a:cubicBezTo>
                <a:cubicBezTo>
                  <a:pt x="17922" y="11884"/>
                  <a:pt x="17550" y="11948"/>
                  <a:pt x="17550" y="11948"/>
                </a:cubicBezTo>
                <a:lnTo>
                  <a:pt x="17509" y="12146"/>
                </a:lnTo>
                <a:cubicBezTo>
                  <a:pt x="17509" y="12146"/>
                  <a:pt x="18025" y="12396"/>
                  <a:pt x="18025" y="12423"/>
                </a:cubicBezTo>
                <a:cubicBezTo>
                  <a:pt x="18025" y="12450"/>
                  <a:pt x="18459" y="12539"/>
                  <a:pt x="18459" y="12539"/>
                </a:cubicBezTo>
                <a:lnTo>
                  <a:pt x="19108" y="12539"/>
                </a:lnTo>
                <a:lnTo>
                  <a:pt x="21249" y="12502"/>
                </a:lnTo>
                <a:cubicBezTo>
                  <a:pt x="21249" y="12502"/>
                  <a:pt x="21518" y="13971"/>
                  <a:pt x="21393" y="14169"/>
                </a:cubicBezTo>
                <a:cubicBezTo>
                  <a:pt x="21270" y="14367"/>
                  <a:pt x="21310" y="14305"/>
                  <a:pt x="21310" y="14305"/>
                </a:cubicBezTo>
                <a:cubicBezTo>
                  <a:pt x="21310" y="14305"/>
                  <a:pt x="21600" y="15737"/>
                  <a:pt x="21538" y="15845"/>
                </a:cubicBezTo>
                <a:cubicBezTo>
                  <a:pt x="21476" y="15953"/>
                  <a:pt x="21352" y="15989"/>
                  <a:pt x="21124" y="15989"/>
                </a:cubicBezTo>
                <a:cubicBezTo>
                  <a:pt x="20897" y="15989"/>
                  <a:pt x="16827" y="16125"/>
                  <a:pt x="16827" y="16125"/>
                </a:cubicBezTo>
                <a:cubicBezTo>
                  <a:pt x="16827" y="16125"/>
                  <a:pt x="16806" y="16556"/>
                  <a:pt x="16806" y="16709"/>
                </a:cubicBezTo>
                <a:cubicBezTo>
                  <a:pt x="16806" y="16862"/>
                  <a:pt x="16868" y="18249"/>
                  <a:pt x="16558" y="18456"/>
                </a:cubicBezTo>
                <a:cubicBezTo>
                  <a:pt x="16248" y="18663"/>
                  <a:pt x="16574" y="18969"/>
                  <a:pt x="16160" y="19068"/>
                </a:cubicBezTo>
                <a:cubicBezTo>
                  <a:pt x="15766" y="19162"/>
                  <a:pt x="15930" y="19377"/>
                  <a:pt x="16078" y="19410"/>
                </a:cubicBezTo>
                <a:cubicBezTo>
                  <a:pt x="16201" y="19437"/>
                  <a:pt x="16186" y="19608"/>
                  <a:pt x="16207" y="19653"/>
                </a:cubicBezTo>
                <a:cubicBezTo>
                  <a:pt x="16228" y="19698"/>
                  <a:pt x="16041" y="20175"/>
                  <a:pt x="16041" y="20175"/>
                </a:cubicBezTo>
                <a:lnTo>
                  <a:pt x="16000" y="20670"/>
                </a:lnTo>
                <a:lnTo>
                  <a:pt x="15505" y="20832"/>
                </a:lnTo>
                <a:cubicBezTo>
                  <a:pt x="15505" y="20832"/>
                  <a:pt x="15277" y="21093"/>
                  <a:pt x="15277" y="21138"/>
                </a:cubicBezTo>
                <a:cubicBezTo>
                  <a:pt x="15277" y="21183"/>
                  <a:pt x="14016" y="21552"/>
                  <a:pt x="13066" y="21507"/>
                </a:cubicBezTo>
                <a:cubicBezTo>
                  <a:pt x="13066" y="21507"/>
                  <a:pt x="12095" y="21551"/>
                  <a:pt x="11971" y="21511"/>
                </a:cubicBezTo>
                <a:cubicBezTo>
                  <a:pt x="11847" y="21471"/>
                  <a:pt x="11785" y="21165"/>
                  <a:pt x="11971" y="21138"/>
                </a:cubicBezTo>
                <a:cubicBezTo>
                  <a:pt x="12157" y="21111"/>
                  <a:pt x="12157" y="21039"/>
                  <a:pt x="12157" y="21039"/>
                </a:cubicBezTo>
                <a:cubicBezTo>
                  <a:pt x="12157" y="21039"/>
                  <a:pt x="12033" y="20733"/>
                  <a:pt x="12199" y="20742"/>
                </a:cubicBezTo>
                <a:cubicBezTo>
                  <a:pt x="12363" y="20751"/>
                  <a:pt x="12714" y="20499"/>
                  <a:pt x="12777" y="20454"/>
                </a:cubicBezTo>
                <a:cubicBezTo>
                  <a:pt x="12839" y="20409"/>
                  <a:pt x="13190" y="20166"/>
                  <a:pt x="13128" y="20139"/>
                </a:cubicBezTo>
                <a:cubicBezTo>
                  <a:pt x="13066" y="20112"/>
                  <a:pt x="12529" y="19464"/>
                  <a:pt x="12591" y="19392"/>
                </a:cubicBezTo>
                <a:cubicBezTo>
                  <a:pt x="12653" y="19320"/>
                  <a:pt x="12859" y="18996"/>
                  <a:pt x="12942" y="18996"/>
                </a:cubicBezTo>
                <a:cubicBezTo>
                  <a:pt x="13025" y="18996"/>
                  <a:pt x="13706" y="18482"/>
                  <a:pt x="13706" y="18428"/>
                </a:cubicBezTo>
                <a:cubicBezTo>
                  <a:pt x="13706" y="18375"/>
                  <a:pt x="13397" y="18006"/>
                  <a:pt x="13397" y="18006"/>
                </a:cubicBezTo>
                <a:cubicBezTo>
                  <a:pt x="13397" y="18006"/>
                  <a:pt x="13273" y="17699"/>
                  <a:pt x="13417" y="17699"/>
                </a:cubicBezTo>
                <a:cubicBezTo>
                  <a:pt x="13561" y="17699"/>
                  <a:pt x="13810" y="17465"/>
                  <a:pt x="13810" y="17384"/>
                </a:cubicBezTo>
                <a:cubicBezTo>
                  <a:pt x="13810" y="17303"/>
                  <a:pt x="13211" y="16268"/>
                  <a:pt x="13211" y="16268"/>
                </a:cubicBezTo>
                <a:cubicBezTo>
                  <a:pt x="13211" y="16268"/>
                  <a:pt x="12054" y="16259"/>
                  <a:pt x="11950" y="16259"/>
                </a:cubicBezTo>
                <a:cubicBezTo>
                  <a:pt x="11847" y="16259"/>
                  <a:pt x="11640" y="16088"/>
                  <a:pt x="11434" y="16088"/>
                </a:cubicBezTo>
                <a:cubicBezTo>
                  <a:pt x="11227" y="16088"/>
                  <a:pt x="11206" y="16403"/>
                  <a:pt x="11186" y="16484"/>
                </a:cubicBezTo>
                <a:cubicBezTo>
                  <a:pt x="11165" y="16565"/>
                  <a:pt x="10876" y="17060"/>
                  <a:pt x="10794" y="17150"/>
                </a:cubicBezTo>
                <a:cubicBezTo>
                  <a:pt x="10794" y="17150"/>
                  <a:pt x="10394" y="17742"/>
                  <a:pt x="10394" y="17835"/>
                </a:cubicBezTo>
                <a:cubicBezTo>
                  <a:pt x="10394" y="17929"/>
                  <a:pt x="10098" y="18385"/>
                  <a:pt x="10072" y="18456"/>
                </a:cubicBezTo>
                <a:cubicBezTo>
                  <a:pt x="10045" y="18526"/>
                  <a:pt x="9749" y="18947"/>
                  <a:pt x="9615" y="19029"/>
                </a:cubicBezTo>
                <a:cubicBezTo>
                  <a:pt x="9480" y="19111"/>
                  <a:pt x="8943" y="19380"/>
                  <a:pt x="8943" y="19544"/>
                </a:cubicBezTo>
                <a:cubicBezTo>
                  <a:pt x="8943" y="19708"/>
                  <a:pt x="8487" y="20036"/>
                  <a:pt x="8540" y="20094"/>
                </a:cubicBezTo>
                <a:cubicBezTo>
                  <a:pt x="8594" y="20153"/>
                  <a:pt x="8378" y="20469"/>
                  <a:pt x="8378" y="20504"/>
                </a:cubicBezTo>
                <a:cubicBezTo>
                  <a:pt x="8378" y="20539"/>
                  <a:pt x="8083" y="20574"/>
                  <a:pt x="8083" y="20574"/>
                </a:cubicBezTo>
                <a:cubicBezTo>
                  <a:pt x="8083" y="20574"/>
                  <a:pt x="8169" y="20914"/>
                  <a:pt x="8169" y="20949"/>
                </a:cubicBezTo>
                <a:cubicBezTo>
                  <a:pt x="8169" y="20984"/>
                  <a:pt x="7524" y="21194"/>
                  <a:pt x="5997" y="21124"/>
                </a:cubicBezTo>
                <a:lnTo>
                  <a:pt x="5997" y="20991"/>
                </a:lnTo>
                <a:cubicBezTo>
                  <a:pt x="5997" y="20991"/>
                  <a:pt x="5252" y="20925"/>
                  <a:pt x="5065" y="21019"/>
                </a:cubicBezTo>
                <a:cubicBezTo>
                  <a:pt x="4877" y="21113"/>
                  <a:pt x="3551" y="21230"/>
                  <a:pt x="3121" y="21194"/>
                </a:cubicBezTo>
                <a:cubicBezTo>
                  <a:pt x="2692" y="21159"/>
                  <a:pt x="1747" y="21335"/>
                  <a:pt x="0" y="20855"/>
                </a:cubicBezTo>
                <a:cubicBezTo>
                  <a:pt x="0" y="20855"/>
                  <a:pt x="106" y="20644"/>
                  <a:pt x="240" y="20644"/>
                </a:cubicBezTo>
                <a:cubicBezTo>
                  <a:pt x="373" y="20644"/>
                  <a:pt x="1797" y="20644"/>
                  <a:pt x="2092" y="20621"/>
                </a:cubicBezTo>
                <a:cubicBezTo>
                  <a:pt x="2388" y="20598"/>
                  <a:pt x="3355" y="20317"/>
                  <a:pt x="3409" y="20293"/>
                </a:cubicBezTo>
                <a:cubicBezTo>
                  <a:pt x="3462" y="20270"/>
                  <a:pt x="4079" y="19907"/>
                  <a:pt x="4187" y="19942"/>
                </a:cubicBezTo>
                <a:cubicBezTo>
                  <a:pt x="4294" y="19977"/>
                  <a:pt x="4751" y="19380"/>
                  <a:pt x="4939" y="19380"/>
                </a:cubicBezTo>
                <a:cubicBezTo>
                  <a:pt x="5127" y="19380"/>
                  <a:pt x="4912" y="19029"/>
                  <a:pt x="5020" y="19029"/>
                </a:cubicBezTo>
                <a:cubicBezTo>
                  <a:pt x="5128" y="19029"/>
                  <a:pt x="5745" y="18971"/>
                  <a:pt x="5853" y="18912"/>
                </a:cubicBezTo>
                <a:cubicBezTo>
                  <a:pt x="5960" y="18853"/>
                  <a:pt x="6336" y="17823"/>
                  <a:pt x="6336" y="17823"/>
                </a:cubicBezTo>
                <a:cubicBezTo>
                  <a:pt x="6336" y="17823"/>
                  <a:pt x="6014" y="17566"/>
                  <a:pt x="6740" y="17332"/>
                </a:cubicBezTo>
                <a:cubicBezTo>
                  <a:pt x="6740" y="17332"/>
                  <a:pt x="6846" y="16325"/>
                  <a:pt x="6928" y="16208"/>
                </a:cubicBezTo>
                <a:cubicBezTo>
                  <a:pt x="7008" y="16091"/>
                  <a:pt x="7008" y="15529"/>
                  <a:pt x="7008" y="15529"/>
                </a:cubicBezTo>
                <a:cubicBezTo>
                  <a:pt x="7008" y="15529"/>
                  <a:pt x="7062" y="13890"/>
                  <a:pt x="7169" y="13914"/>
                </a:cubicBezTo>
                <a:cubicBezTo>
                  <a:pt x="7277" y="13937"/>
                  <a:pt x="7492" y="13680"/>
                  <a:pt x="7545" y="13644"/>
                </a:cubicBezTo>
                <a:cubicBezTo>
                  <a:pt x="7600" y="13609"/>
                  <a:pt x="6846" y="12123"/>
                  <a:pt x="7008" y="11772"/>
                </a:cubicBezTo>
                <a:cubicBezTo>
                  <a:pt x="7008" y="11772"/>
                  <a:pt x="6229" y="11245"/>
                  <a:pt x="6336" y="11163"/>
                </a:cubicBezTo>
                <a:cubicBezTo>
                  <a:pt x="6444" y="11081"/>
                  <a:pt x="6121" y="10402"/>
                  <a:pt x="6121" y="10402"/>
                </a:cubicBezTo>
                <a:cubicBezTo>
                  <a:pt x="6121" y="10402"/>
                  <a:pt x="6525" y="9770"/>
                  <a:pt x="6767" y="9700"/>
                </a:cubicBezTo>
                <a:cubicBezTo>
                  <a:pt x="7008" y="9629"/>
                  <a:pt x="7357" y="9220"/>
                  <a:pt x="7330" y="9079"/>
                </a:cubicBezTo>
                <a:cubicBezTo>
                  <a:pt x="7304" y="8939"/>
                  <a:pt x="7277" y="8658"/>
                  <a:pt x="7277" y="8658"/>
                </a:cubicBezTo>
                <a:lnTo>
                  <a:pt x="7438" y="7698"/>
                </a:lnTo>
                <a:lnTo>
                  <a:pt x="7922" y="6656"/>
                </a:lnTo>
                <a:cubicBezTo>
                  <a:pt x="7922" y="6656"/>
                  <a:pt x="8030" y="4678"/>
                  <a:pt x="8137" y="4678"/>
                </a:cubicBezTo>
                <a:cubicBezTo>
                  <a:pt x="8245" y="4678"/>
                  <a:pt x="8567" y="4104"/>
                  <a:pt x="8835" y="4116"/>
                </a:cubicBezTo>
                <a:cubicBezTo>
                  <a:pt x="9104" y="4128"/>
                  <a:pt x="10772" y="3566"/>
                  <a:pt x="10772" y="3566"/>
                </a:cubicBezTo>
                <a:cubicBezTo>
                  <a:pt x="10772" y="3566"/>
                  <a:pt x="11146" y="3449"/>
                  <a:pt x="11146" y="3390"/>
                </a:cubicBezTo>
                <a:cubicBezTo>
                  <a:pt x="11146" y="3332"/>
                  <a:pt x="11173" y="3004"/>
                  <a:pt x="11173" y="3004"/>
                </a:cubicBezTo>
                <a:cubicBezTo>
                  <a:pt x="11173" y="3004"/>
                  <a:pt x="10393" y="2629"/>
                  <a:pt x="10366" y="2395"/>
                </a:cubicBezTo>
                <a:lnTo>
                  <a:pt x="10226" y="2030"/>
                </a:lnTo>
                <a:lnTo>
                  <a:pt x="10109" y="1869"/>
                </a:lnTo>
                <a:lnTo>
                  <a:pt x="10109" y="1577"/>
                </a:lnTo>
                <a:lnTo>
                  <a:pt x="10109" y="1383"/>
                </a:lnTo>
                <a:lnTo>
                  <a:pt x="10109" y="801"/>
                </a:lnTo>
                <a:cubicBezTo>
                  <a:pt x="10109" y="801"/>
                  <a:pt x="10185" y="521"/>
                  <a:pt x="10436" y="469"/>
                </a:cubicBezTo>
                <a:cubicBezTo>
                  <a:pt x="10685" y="418"/>
                  <a:pt x="11786" y="-48"/>
                  <a:pt x="12182" y="4"/>
                </a:cubicBezTo>
                <a:cubicBezTo>
                  <a:pt x="12577" y="56"/>
                  <a:pt x="13194" y="73"/>
                  <a:pt x="13247" y="125"/>
                </a:cubicBezTo>
                <a:cubicBezTo>
                  <a:pt x="13299" y="176"/>
                  <a:pt x="14508" y="343"/>
                  <a:pt x="14521" y="481"/>
                </a:cubicBezTo>
                <a:cubicBezTo>
                  <a:pt x="14535" y="619"/>
                  <a:pt x="14925" y="998"/>
                  <a:pt x="14925" y="1101"/>
                </a:cubicBezTo>
                <a:cubicBezTo>
                  <a:pt x="14925" y="1205"/>
                  <a:pt x="14925" y="1383"/>
                  <a:pt x="14925" y="1383"/>
                </a:cubicBezTo>
                <a:lnTo>
                  <a:pt x="14838" y="1458"/>
                </a:lnTo>
                <a:cubicBezTo>
                  <a:pt x="14838" y="1458"/>
                  <a:pt x="15037" y="1791"/>
                  <a:pt x="14760" y="1975"/>
                </a:cubicBezTo>
                <a:cubicBezTo>
                  <a:pt x="14482" y="2159"/>
                  <a:pt x="14476" y="2159"/>
                  <a:pt x="14476" y="2159"/>
                </a:cubicBezTo>
                <a:lnTo>
                  <a:pt x="14486" y="2400"/>
                </a:lnTo>
                <a:cubicBezTo>
                  <a:pt x="14486" y="2400"/>
                  <a:pt x="14495" y="2617"/>
                  <a:pt x="14419" y="2612"/>
                </a:cubicBezTo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6089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000">
              <a:cs typeface="+mn-ea"/>
              <a:sym typeface="+mn-lt"/>
            </a:endParaRPr>
          </a:p>
        </p:txBody>
      </p:sp>
      <p:grpSp>
        <p:nvGrpSpPr>
          <p:cNvPr id="18" name="Group 351"/>
          <p:cNvGrpSpPr/>
          <p:nvPr/>
        </p:nvGrpSpPr>
        <p:grpSpPr>
          <a:xfrm>
            <a:off x="4203522" y="4052663"/>
            <a:ext cx="6678400" cy="303801"/>
            <a:chOff x="-5176979" y="-1002723"/>
            <a:chExt cx="5008799" cy="220562"/>
          </a:xfrm>
        </p:grpSpPr>
        <p:sp>
          <p:nvSpPr>
            <p:cNvPr id="19" name="Shape 349"/>
            <p:cNvSpPr/>
            <p:nvPr/>
          </p:nvSpPr>
          <p:spPr>
            <a:xfrm>
              <a:off x="-3940910" y="-909719"/>
              <a:ext cx="3772730" cy="44257"/>
            </a:xfrm>
            <a:prstGeom prst="rect">
              <a:avLst/>
            </a:prstGeom>
            <a:solidFill>
              <a:srgbClr val="9F7F92">
                <a:alpha val="2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60896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sz="4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20" name="Shape 350"/>
            <p:cNvSpPr/>
            <p:nvPr/>
          </p:nvSpPr>
          <p:spPr>
            <a:xfrm>
              <a:off x="-5176979" y="-1002723"/>
              <a:ext cx="2177652" cy="2205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spAutoFit/>
            </a:bodyPr>
            <a:lstStyle>
              <a:lvl1pPr algn="l">
                <a:lnSpc>
                  <a:spcPct val="120000"/>
                </a:lnSpc>
                <a:spcBef>
                  <a:spcPts val="4500"/>
                </a:spcBef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您的标题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grpSp>
        <p:nvGrpSpPr>
          <p:cNvPr id="21" name="Group 354"/>
          <p:cNvGrpSpPr/>
          <p:nvPr/>
        </p:nvGrpSpPr>
        <p:grpSpPr>
          <a:xfrm>
            <a:off x="4437253" y="3079094"/>
            <a:ext cx="6739849" cy="303801"/>
            <a:chOff x="-5267005" y="-375130"/>
            <a:chExt cx="5859537" cy="257895"/>
          </a:xfrm>
        </p:grpSpPr>
        <p:sp>
          <p:nvSpPr>
            <p:cNvPr id="22" name="Shape 352"/>
            <p:cNvSpPr/>
            <p:nvPr/>
          </p:nvSpPr>
          <p:spPr>
            <a:xfrm>
              <a:off x="-3322759" y="-273814"/>
              <a:ext cx="3915291" cy="55265"/>
            </a:xfrm>
            <a:prstGeom prst="rect">
              <a:avLst/>
            </a:prstGeom>
            <a:solidFill>
              <a:srgbClr val="69565B">
                <a:alpha val="2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60896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sz="4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23" name="Shape 353"/>
            <p:cNvSpPr/>
            <p:nvPr/>
          </p:nvSpPr>
          <p:spPr>
            <a:xfrm>
              <a:off x="-5267005" y="-375130"/>
              <a:ext cx="2476926" cy="2578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spAutoFit/>
            </a:bodyPr>
            <a:lstStyle>
              <a:lvl1pPr algn="l">
                <a:lnSpc>
                  <a:spcPct val="120000"/>
                </a:lnSpc>
                <a:spcBef>
                  <a:spcPts val="4500"/>
                </a:spcBef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您的标题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grpSp>
        <p:nvGrpSpPr>
          <p:cNvPr id="24" name="Group 357"/>
          <p:cNvGrpSpPr/>
          <p:nvPr/>
        </p:nvGrpSpPr>
        <p:grpSpPr>
          <a:xfrm>
            <a:off x="4203523" y="2103522"/>
            <a:ext cx="6678401" cy="303801"/>
            <a:chOff x="-5180071" y="411534"/>
            <a:chExt cx="5008800" cy="262469"/>
          </a:xfrm>
        </p:grpSpPr>
        <p:sp>
          <p:nvSpPr>
            <p:cNvPr id="25" name="Shape 355"/>
            <p:cNvSpPr/>
            <p:nvPr/>
          </p:nvSpPr>
          <p:spPr>
            <a:xfrm>
              <a:off x="-3936222" y="551397"/>
              <a:ext cx="3764951" cy="52665"/>
            </a:xfrm>
            <a:prstGeom prst="rect">
              <a:avLst/>
            </a:prstGeom>
            <a:solidFill>
              <a:srgbClr val="9F7F92">
                <a:alpha val="2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60896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sz="4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26" name="Shape 356"/>
            <p:cNvSpPr/>
            <p:nvPr/>
          </p:nvSpPr>
          <p:spPr>
            <a:xfrm>
              <a:off x="-5180071" y="411534"/>
              <a:ext cx="2294241" cy="2624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spAutoFit/>
            </a:bodyPr>
            <a:lstStyle>
              <a:lvl1pPr algn="l">
                <a:lnSpc>
                  <a:spcPct val="120000"/>
                </a:lnSpc>
                <a:spcBef>
                  <a:spcPts val="4500"/>
                </a:spcBef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您的标题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grpSp>
        <p:nvGrpSpPr>
          <p:cNvPr id="27" name="Group 360"/>
          <p:cNvGrpSpPr/>
          <p:nvPr/>
        </p:nvGrpSpPr>
        <p:grpSpPr>
          <a:xfrm>
            <a:off x="3737570" y="1308841"/>
            <a:ext cx="6853308" cy="303801"/>
            <a:chOff x="-2169221" y="1105772"/>
            <a:chExt cx="7720289" cy="220562"/>
          </a:xfrm>
        </p:grpSpPr>
        <p:sp>
          <p:nvSpPr>
            <p:cNvPr id="28" name="Shape 358"/>
            <p:cNvSpPr/>
            <p:nvPr/>
          </p:nvSpPr>
          <p:spPr>
            <a:xfrm>
              <a:off x="975901" y="1206874"/>
              <a:ext cx="4575167" cy="48781"/>
            </a:xfrm>
            <a:prstGeom prst="rect">
              <a:avLst/>
            </a:prstGeom>
            <a:solidFill>
              <a:srgbClr val="69565B">
                <a:alpha val="2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60896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sz="4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29" name="Shape 359"/>
            <p:cNvSpPr/>
            <p:nvPr/>
          </p:nvSpPr>
          <p:spPr>
            <a:xfrm>
              <a:off x="-2169221" y="1105772"/>
              <a:ext cx="2619236" cy="2205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spAutoFit/>
            </a:bodyPr>
            <a:lstStyle>
              <a:lvl1pPr algn="l">
                <a:lnSpc>
                  <a:spcPct val="120000"/>
                </a:lnSpc>
                <a:spcBef>
                  <a:spcPts val="4500"/>
                </a:spcBef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您的标题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sp>
        <p:nvSpPr>
          <p:cNvPr id="30" name="Shape 361"/>
          <p:cNvSpPr/>
          <p:nvPr/>
        </p:nvSpPr>
        <p:spPr>
          <a:xfrm>
            <a:off x="5445385" y="1454331"/>
            <a:ext cx="4089376" cy="60959"/>
          </a:xfrm>
          <a:prstGeom prst="rect">
            <a:avLst/>
          </a:prstGeom>
          <a:solidFill>
            <a:srgbClr val="69565B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6089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000">
              <a:cs typeface="+mn-ea"/>
              <a:sym typeface="+mn-lt"/>
            </a:endParaRPr>
          </a:p>
        </p:txBody>
      </p:sp>
      <p:sp>
        <p:nvSpPr>
          <p:cNvPr id="31" name="Shape 362"/>
          <p:cNvSpPr/>
          <p:nvPr/>
        </p:nvSpPr>
        <p:spPr>
          <a:xfrm>
            <a:off x="5767079" y="2263773"/>
            <a:ext cx="2793109" cy="60959"/>
          </a:xfrm>
          <a:prstGeom prst="rect">
            <a:avLst/>
          </a:prstGeom>
          <a:solidFill>
            <a:srgbClr val="9F7F92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6089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000">
              <a:cs typeface="+mn-ea"/>
              <a:sym typeface="+mn-lt"/>
            </a:endParaRPr>
          </a:p>
        </p:txBody>
      </p:sp>
      <p:sp>
        <p:nvSpPr>
          <p:cNvPr id="32" name="Shape 363"/>
          <p:cNvSpPr/>
          <p:nvPr/>
        </p:nvSpPr>
        <p:spPr>
          <a:xfrm>
            <a:off x="6115113" y="3203858"/>
            <a:ext cx="3909861" cy="60959"/>
          </a:xfrm>
          <a:prstGeom prst="rect">
            <a:avLst/>
          </a:prstGeom>
          <a:solidFill>
            <a:srgbClr val="69565B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6089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000">
              <a:cs typeface="+mn-ea"/>
              <a:sym typeface="+mn-lt"/>
            </a:endParaRPr>
          </a:p>
        </p:txBody>
      </p:sp>
      <p:sp>
        <p:nvSpPr>
          <p:cNvPr id="33" name="Shape 364"/>
          <p:cNvSpPr/>
          <p:nvPr/>
        </p:nvSpPr>
        <p:spPr>
          <a:xfrm>
            <a:off x="5775148" y="4186299"/>
            <a:ext cx="3471581" cy="60959"/>
          </a:xfrm>
          <a:prstGeom prst="rect">
            <a:avLst/>
          </a:prstGeom>
          <a:solidFill>
            <a:srgbClr val="9F7F92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6089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000">
              <a:cs typeface="+mn-ea"/>
              <a:sym typeface="+mn-lt"/>
            </a:endParaRPr>
          </a:p>
        </p:txBody>
      </p:sp>
      <p:sp>
        <p:nvSpPr>
          <p:cNvPr id="34" name="Shape 365"/>
          <p:cNvSpPr/>
          <p:nvPr/>
        </p:nvSpPr>
        <p:spPr>
          <a:xfrm>
            <a:off x="10759075" y="1333186"/>
            <a:ext cx="1065892" cy="30425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>
            <a:lvl1pPr algn="l">
              <a:lnSpc>
                <a:spcPct val="120000"/>
              </a:lnSpc>
              <a:spcBef>
                <a:spcPts val="4500"/>
              </a:spcBef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65 </a:t>
            </a:r>
            <a:r>
              <a:rPr lang="id-ID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%</a:t>
            </a:r>
            <a:endParaRPr lang="id-ID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5" name="Shape 366"/>
          <p:cNvSpPr/>
          <p:nvPr/>
        </p:nvSpPr>
        <p:spPr>
          <a:xfrm>
            <a:off x="11093071" y="2143567"/>
            <a:ext cx="1065892" cy="270459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>
            <a:lvl1pPr algn="l">
              <a:lnSpc>
                <a:spcPct val="120000"/>
              </a:lnSpc>
              <a:spcBef>
                <a:spcPts val="4500"/>
              </a:spcBef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45 </a:t>
            </a:r>
            <a:r>
              <a:rPr lang="id-ID" sz="1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%</a:t>
            </a:r>
            <a:endParaRPr lang="id-ID" sz="16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6" name="Shape 367"/>
          <p:cNvSpPr/>
          <p:nvPr/>
        </p:nvSpPr>
        <p:spPr>
          <a:xfrm>
            <a:off x="11395983" y="3075453"/>
            <a:ext cx="1065892" cy="270459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>
            <a:lvl1pPr algn="l">
              <a:lnSpc>
                <a:spcPct val="120000"/>
              </a:lnSpc>
              <a:spcBef>
                <a:spcPts val="4500"/>
              </a:spcBef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85 </a:t>
            </a:r>
            <a:r>
              <a:rPr lang="id-ID" sz="1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%</a:t>
            </a:r>
            <a:endParaRPr lang="id-ID" sz="16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7" name="Shape 368"/>
          <p:cNvSpPr/>
          <p:nvPr/>
        </p:nvSpPr>
        <p:spPr>
          <a:xfrm>
            <a:off x="11061158" y="4054323"/>
            <a:ext cx="1065891" cy="270459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spcBef>
                <a:spcPts val="4500"/>
              </a:spcBef>
            </a:pPr>
            <a:r>
              <a:rPr sz="1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60 </a:t>
            </a:r>
            <a:r>
              <a:rPr lang="id-ID" sz="1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%</a:t>
            </a:r>
            <a:endParaRPr lang="id-ID" sz="16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38" name="Group 371"/>
          <p:cNvGrpSpPr/>
          <p:nvPr/>
        </p:nvGrpSpPr>
        <p:grpSpPr>
          <a:xfrm>
            <a:off x="3699227" y="4848024"/>
            <a:ext cx="6891652" cy="303801"/>
            <a:chOff x="-4805540" y="-1565436"/>
            <a:chExt cx="5168737" cy="220564"/>
          </a:xfrm>
        </p:grpSpPr>
        <p:sp>
          <p:nvSpPr>
            <p:cNvPr id="39" name="Shape 369"/>
            <p:cNvSpPr/>
            <p:nvPr/>
          </p:nvSpPr>
          <p:spPr>
            <a:xfrm>
              <a:off x="-3280199" y="-1477277"/>
              <a:ext cx="3643396" cy="44257"/>
            </a:xfrm>
            <a:prstGeom prst="rect">
              <a:avLst/>
            </a:prstGeom>
            <a:solidFill>
              <a:srgbClr val="9F7F92">
                <a:alpha val="2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60896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sz="4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40" name="Shape 370"/>
            <p:cNvSpPr/>
            <p:nvPr/>
          </p:nvSpPr>
          <p:spPr>
            <a:xfrm>
              <a:off x="-4805540" y="-1565436"/>
              <a:ext cx="2619237" cy="22056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spAutoFit/>
            </a:bodyPr>
            <a:lstStyle>
              <a:lvl1pPr algn="l">
                <a:lnSpc>
                  <a:spcPct val="120000"/>
                </a:lnSpc>
                <a:spcBef>
                  <a:spcPts val="4500"/>
                </a:spcBef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您的标题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sp>
        <p:nvSpPr>
          <p:cNvPr id="41" name="Shape 372"/>
          <p:cNvSpPr/>
          <p:nvPr/>
        </p:nvSpPr>
        <p:spPr>
          <a:xfrm flipV="1">
            <a:off x="5468777" y="4970716"/>
            <a:ext cx="4065984" cy="60959"/>
          </a:xfrm>
          <a:prstGeom prst="rect">
            <a:avLst/>
          </a:prstGeom>
          <a:solidFill>
            <a:srgbClr val="69565B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6089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000">
              <a:cs typeface="+mn-ea"/>
              <a:sym typeface="+mn-lt"/>
            </a:endParaRPr>
          </a:p>
        </p:txBody>
      </p:sp>
      <p:sp>
        <p:nvSpPr>
          <p:cNvPr id="42" name="Shape 373"/>
          <p:cNvSpPr/>
          <p:nvPr/>
        </p:nvSpPr>
        <p:spPr>
          <a:xfrm>
            <a:off x="10759075" y="4847605"/>
            <a:ext cx="1065892" cy="270459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spcBef>
                <a:spcPts val="4500"/>
              </a:spcBef>
            </a:pPr>
            <a:r>
              <a:rPr sz="1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65 </a:t>
            </a:r>
            <a:r>
              <a:rPr lang="id-ID" sz="1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%</a:t>
            </a:r>
            <a:endParaRPr lang="id-ID" sz="16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43" name="Group 376"/>
          <p:cNvGrpSpPr/>
          <p:nvPr/>
        </p:nvGrpSpPr>
        <p:grpSpPr>
          <a:xfrm>
            <a:off x="3880726" y="3029364"/>
            <a:ext cx="389467" cy="406048"/>
            <a:chOff x="0" y="0"/>
            <a:chExt cx="847929" cy="847929"/>
          </a:xfrm>
        </p:grpSpPr>
        <p:sp>
          <p:nvSpPr>
            <p:cNvPr id="44" name="Shape 374"/>
            <p:cNvSpPr/>
            <p:nvPr/>
          </p:nvSpPr>
          <p:spPr>
            <a:xfrm>
              <a:off x="0" y="0"/>
              <a:ext cx="847930" cy="8479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solidFill>
              <a:srgbClr val="69565B"/>
            </a:solidFill>
            <a:ln w="12700" cap="flat">
              <a:noFill/>
              <a:miter lim="400000"/>
            </a:ln>
            <a:effectLst/>
          </p:spPr>
          <p:txBody>
            <a:bodyPr wrap="square" lIns="60959" tIns="60959" rIns="60959" bIns="60959" numCol="1" anchor="ctr">
              <a:noAutofit/>
            </a:bodyPr>
            <a:lstStyle/>
            <a:p>
              <a:pPr defTabSz="60896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sz="4000">
                <a:cs typeface="+mn-ea"/>
                <a:sym typeface="+mn-lt"/>
              </a:endParaRPr>
            </a:p>
          </p:txBody>
        </p:sp>
        <p:sp>
          <p:nvSpPr>
            <p:cNvPr id="45" name="Shape 375"/>
            <p:cNvSpPr/>
            <p:nvPr/>
          </p:nvSpPr>
          <p:spPr>
            <a:xfrm>
              <a:off x="314372" y="241311"/>
              <a:ext cx="219185" cy="3653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8090"/>
                  </a:moveTo>
                  <a:cubicBezTo>
                    <a:pt x="9562" y="18090"/>
                    <a:pt x="8550" y="18698"/>
                    <a:pt x="8550" y="19440"/>
                  </a:cubicBezTo>
                  <a:cubicBezTo>
                    <a:pt x="8550" y="20182"/>
                    <a:pt x="9562" y="20790"/>
                    <a:pt x="10800" y="20790"/>
                  </a:cubicBezTo>
                  <a:cubicBezTo>
                    <a:pt x="12038" y="20790"/>
                    <a:pt x="13050" y="20182"/>
                    <a:pt x="13050" y="19440"/>
                  </a:cubicBezTo>
                  <a:cubicBezTo>
                    <a:pt x="13050" y="18698"/>
                    <a:pt x="12038" y="18090"/>
                    <a:pt x="10800" y="18090"/>
                  </a:cubicBezTo>
                  <a:close/>
                  <a:moveTo>
                    <a:pt x="13050" y="2160"/>
                  </a:moveTo>
                  <a:lnTo>
                    <a:pt x="8550" y="2160"/>
                  </a:lnTo>
                  <a:cubicBezTo>
                    <a:pt x="8297" y="2160"/>
                    <a:pt x="8100" y="2278"/>
                    <a:pt x="8100" y="2430"/>
                  </a:cubicBezTo>
                  <a:cubicBezTo>
                    <a:pt x="8100" y="2582"/>
                    <a:pt x="8297" y="2700"/>
                    <a:pt x="8550" y="2700"/>
                  </a:cubicBezTo>
                  <a:lnTo>
                    <a:pt x="13050" y="2700"/>
                  </a:lnTo>
                  <a:cubicBezTo>
                    <a:pt x="13303" y="2700"/>
                    <a:pt x="13500" y="2582"/>
                    <a:pt x="13500" y="2430"/>
                  </a:cubicBezTo>
                  <a:cubicBezTo>
                    <a:pt x="13500" y="2278"/>
                    <a:pt x="13303" y="2160"/>
                    <a:pt x="13050" y="2160"/>
                  </a:cubicBezTo>
                  <a:close/>
                  <a:moveTo>
                    <a:pt x="18900" y="4860"/>
                  </a:moveTo>
                  <a:cubicBezTo>
                    <a:pt x="18900" y="4573"/>
                    <a:pt x="18478" y="4320"/>
                    <a:pt x="18000" y="4320"/>
                  </a:cubicBezTo>
                  <a:lnTo>
                    <a:pt x="3600" y="4320"/>
                  </a:lnTo>
                  <a:cubicBezTo>
                    <a:pt x="3122" y="4320"/>
                    <a:pt x="2700" y="4573"/>
                    <a:pt x="2700" y="4860"/>
                  </a:cubicBezTo>
                  <a:lnTo>
                    <a:pt x="2700" y="16740"/>
                  </a:lnTo>
                  <a:cubicBezTo>
                    <a:pt x="2700" y="17027"/>
                    <a:pt x="3122" y="17280"/>
                    <a:pt x="3600" y="17280"/>
                  </a:cubicBezTo>
                  <a:lnTo>
                    <a:pt x="18000" y="17280"/>
                  </a:lnTo>
                  <a:cubicBezTo>
                    <a:pt x="18478" y="17280"/>
                    <a:pt x="18900" y="17027"/>
                    <a:pt x="18900" y="16740"/>
                  </a:cubicBezTo>
                  <a:cubicBezTo>
                    <a:pt x="18900" y="16740"/>
                    <a:pt x="18900" y="4860"/>
                    <a:pt x="18900" y="4860"/>
                  </a:cubicBezTo>
                  <a:close/>
                  <a:moveTo>
                    <a:pt x="21600" y="19440"/>
                  </a:moveTo>
                  <a:cubicBezTo>
                    <a:pt x="21600" y="20621"/>
                    <a:pt x="19969" y="21600"/>
                    <a:pt x="18000" y="21600"/>
                  </a:cubicBezTo>
                  <a:lnTo>
                    <a:pt x="3600" y="21600"/>
                  </a:lnTo>
                  <a:cubicBezTo>
                    <a:pt x="1631" y="21600"/>
                    <a:pt x="0" y="20621"/>
                    <a:pt x="0" y="19440"/>
                  </a:cubicBezTo>
                  <a:lnTo>
                    <a:pt x="0" y="2160"/>
                  </a:lnTo>
                  <a:cubicBezTo>
                    <a:pt x="0" y="979"/>
                    <a:pt x="1631" y="0"/>
                    <a:pt x="3600" y="0"/>
                  </a:cubicBezTo>
                  <a:lnTo>
                    <a:pt x="18000" y="0"/>
                  </a:lnTo>
                  <a:cubicBezTo>
                    <a:pt x="19969" y="0"/>
                    <a:pt x="21600" y="979"/>
                    <a:pt x="21600" y="2160"/>
                  </a:cubicBezTo>
                  <a:cubicBezTo>
                    <a:pt x="21600" y="2160"/>
                    <a:pt x="21600" y="19440"/>
                    <a:pt x="21600" y="1944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60896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sz="4000">
                <a:cs typeface="+mn-ea"/>
                <a:sym typeface="+mn-lt"/>
              </a:endParaRPr>
            </a:p>
          </p:txBody>
        </p:sp>
      </p:grpSp>
      <p:grpSp>
        <p:nvGrpSpPr>
          <p:cNvPr id="46" name="Group 379"/>
          <p:cNvGrpSpPr/>
          <p:nvPr/>
        </p:nvGrpSpPr>
        <p:grpSpPr>
          <a:xfrm>
            <a:off x="3581365" y="2047097"/>
            <a:ext cx="406281" cy="423579"/>
            <a:chOff x="0" y="0"/>
            <a:chExt cx="847929" cy="847929"/>
          </a:xfrm>
        </p:grpSpPr>
        <p:sp>
          <p:nvSpPr>
            <p:cNvPr id="47" name="Shape 377"/>
            <p:cNvSpPr/>
            <p:nvPr/>
          </p:nvSpPr>
          <p:spPr>
            <a:xfrm>
              <a:off x="0" y="0"/>
              <a:ext cx="847930" cy="8479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solidFill>
              <a:srgbClr val="9F7F92"/>
            </a:solidFill>
            <a:ln w="12700" cap="flat">
              <a:noFill/>
              <a:miter lim="400000"/>
            </a:ln>
            <a:effectLst/>
          </p:spPr>
          <p:txBody>
            <a:bodyPr wrap="square" lIns="60959" tIns="60959" rIns="60959" bIns="60959" numCol="1" anchor="ctr">
              <a:noAutofit/>
            </a:bodyPr>
            <a:lstStyle/>
            <a:p>
              <a:pPr defTabSz="60896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sz="4000">
                <a:cs typeface="+mn-ea"/>
                <a:sym typeface="+mn-lt"/>
              </a:endParaRPr>
            </a:p>
          </p:txBody>
        </p:sp>
        <p:sp>
          <p:nvSpPr>
            <p:cNvPr id="48" name="Shape 378"/>
            <p:cNvSpPr/>
            <p:nvPr/>
          </p:nvSpPr>
          <p:spPr>
            <a:xfrm>
              <a:off x="268212" y="278823"/>
              <a:ext cx="311505" cy="2786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7" h="20788" extrusionOk="0">
                  <a:moveTo>
                    <a:pt x="15698" y="0"/>
                  </a:moveTo>
                  <a:lnTo>
                    <a:pt x="11881" y="6311"/>
                  </a:lnTo>
                  <a:cubicBezTo>
                    <a:pt x="13132" y="6530"/>
                    <a:pt x="16006" y="8618"/>
                    <a:pt x="16558" y="10117"/>
                  </a:cubicBezTo>
                  <a:lnTo>
                    <a:pt x="21547" y="4919"/>
                  </a:lnTo>
                  <a:cubicBezTo>
                    <a:pt x="20950" y="3080"/>
                    <a:pt x="17645" y="214"/>
                    <a:pt x="15698" y="0"/>
                  </a:cubicBezTo>
                  <a:close/>
                  <a:moveTo>
                    <a:pt x="13197" y="9542"/>
                  </a:moveTo>
                  <a:cubicBezTo>
                    <a:pt x="10294" y="7243"/>
                    <a:pt x="5593" y="10974"/>
                    <a:pt x="4536" y="16010"/>
                  </a:cubicBezTo>
                  <a:cubicBezTo>
                    <a:pt x="3721" y="19890"/>
                    <a:pt x="-53" y="19731"/>
                    <a:pt x="0" y="20250"/>
                  </a:cubicBezTo>
                  <a:cubicBezTo>
                    <a:pt x="53" y="20769"/>
                    <a:pt x="8482" y="21600"/>
                    <a:pt x="11527" y="18875"/>
                  </a:cubicBezTo>
                  <a:cubicBezTo>
                    <a:pt x="14371" y="16330"/>
                    <a:pt x="16381" y="12065"/>
                    <a:pt x="13197" y="954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8208" tIns="58208" rIns="58208" bIns="58208" numCol="1" anchor="ctr">
              <a:noAutofit/>
            </a:bodyPr>
            <a:lstStyle/>
            <a:p>
              <a:pPr defTabSz="60896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sz="4000">
                <a:cs typeface="+mn-ea"/>
                <a:sym typeface="+mn-lt"/>
              </a:endParaRPr>
            </a:p>
          </p:txBody>
        </p:sp>
      </p:grpSp>
      <p:grpSp>
        <p:nvGrpSpPr>
          <p:cNvPr id="49" name="Group 382"/>
          <p:cNvGrpSpPr/>
          <p:nvPr/>
        </p:nvGrpSpPr>
        <p:grpSpPr>
          <a:xfrm>
            <a:off x="3102047" y="1208547"/>
            <a:ext cx="420745" cy="438660"/>
            <a:chOff x="0" y="0"/>
            <a:chExt cx="847929" cy="847929"/>
          </a:xfrm>
        </p:grpSpPr>
        <p:sp>
          <p:nvSpPr>
            <p:cNvPr id="50" name="Shape 380"/>
            <p:cNvSpPr/>
            <p:nvPr/>
          </p:nvSpPr>
          <p:spPr>
            <a:xfrm>
              <a:off x="0" y="0"/>
              <a:ext cx="847930" cy="8479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solidFill>
              <a:srgbClr val="69565B"/>
            </a:solidFill>
            <a:ln w="12700" cap="flat">
              <a:noFill/>
              <a:miter lim="400000"/>
            </a:ln>
            <a:effectLst/>
          </p:spPr>
          <p:txBody>
            <a:bodyPr wrap="square" lIns="60959" tIns="60959" rIns="60959" bIns="60959" numCol="1" anchor="ctr">
              <a:noAutofit/>
            </a:bodyPr>
            <a:lstStyle/>
            <a:p>
              <a:pPr defTabSz="60896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sz="4000">
                <a:cs typeface="+mn-ea"/>
                <a:sym typeface="+mn-lt"/>
              </a:endParaRPr>
            </a:p>
          </p:txBody>
        </p:sp>
        <p:sp>
          <p:nvSpPr>
            <p:cNvPr id="51" name="Shape 381"/>
            <p:cNvSpPr/>
            <p:nvPr/>
          </p:nvSpPr>
          <p:spPr>
            <a:xfrm>
              <a:off x="241304" y="236447"/>
              <a:ext cx="365321" cy="3653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895" y="15576"/>
                  </a:moveTo>
                  <a:cubicBezTo>
                    <a:pt x="12143" y="16865"/>
                    <a:pt x="9843" y="18851"/>
                    <a:pt x="8177" y="21277"/>
                  </a:cubicBezTo>
                  <a:cubicBezTo>
                    <a:pt x="9016" y="21487"/>
                    <a:pt x="9894" y="21600"/>
                    <a:pt x="10799" y="21600"/>
                  </a:cubicBezTo>
                  <a:cubicBezTo>
                    <a:pt x="12428" y="21600"/>
                    <a:pt x="13971" y="21237"/>
                    <a:pt x="15356" y="20591"/>
                  </a:cubicBezTo>
                  <a:cubicBezTo>
                    <a:pt x="15579" y="19502"/>
                    <a:pt x="15697" y="18376"/>
                    <a:pt x="15697" y="17223"/>
                  </a:cubicBezTo>
                  <a:cubicBezTo>
                    <a:pt x="15697" y="16807"/>
                    <a:pt x="15678" y="16393"/>
                    <a:pt x="15646" y="15985"/>
                  </a:cubicBezTo>
                  <a:cubicBezTo>
                    <a:pt x="15369" y="15896"/>
                    <a:pt x="15114" y="15759"/>
                    <a:pt x="14895" y="15576"/>
                  </a:cubicBezTo>
                  <a:close/>
                  <a:moveTo>
                    <a:pt x="18049" y="2795"/>
                  </a:moveTo>
                  <a:cubicBezTo>
                    <a:pt x="16317" y="2963"/>
                    <a:pt x="14665" y="3399"/>
                    <a:pt x="13127" y="4049"/>
                  </a:cubicBezTo>
                  <a:cubicBezTo>
                    <a:pt x="13134" y="4126"/>
                    <a:pt x="13139" y="4202"/>
                    <a:pt x="13139" y="4280"/>
                  </a:cubicBezTo>
                  <a:cubicBezTo>
                    <a:pt x="13139" y="4643"/>
                    <a:pt x="13052" y="4984"/>
                    <a:pt x="12903" y="5288"/>
                  </a:cubicBezTo>
                  <a:cubicBezTo>
                    <a:pt x="14442" y="7095"/>
                    <a:pt x="15635" y="9197"/>
                    <a:pt x="16388" y="11500"/>
                  </a:cubicBezTo>
                  <a:cubicBezTo>
                    <a:pt x="17324" y="11518"/>
                    <a:pt x="18122" y="12089"/>
                    <a:pt x="18466" y="12902"/>
                  </a:cubicBezTo>
                  <a:cubicBezTo>
                    <a:pt x="19506" y="12797"/>
                    <a:pt x="20518" y="12597"/>
                    <a:pt x="21492" y="12311"/>
                  </a:cubicBezTo>
                  <a:cubicBezTo>
                    <a:pt x="21563" y="11818"/>
                    <a:pt x="21600" y="11313"/>
                    <a:pt x="21600" y="10800"/>
                  </a:cubicBezTo>
                  <a:cubicBezTo>
                    <a:pt x="21599" y="7626"/>
                    <a:pt x="20230" y="4770"/>
                    <a:pt x="18049" y="2795"/>
                  </a:cubicBezTo>
                  <a:close/>
                  <a:moveTo>
                    <a:pt x="13739" y="14350"/>
                  </a:moveTo>
                  <a:cubicBezTo>
                    <a:pt x="11072" y="13907"/>
                    <a:pt x="8601" y="12889"/>
                    <a:pt x="6449" y="11434"/>
                  </a:cubicBezTo>
                  <a:cubicBezTo>
                    <a:pt x="6099" y="11648"/>
                    <a:pt x="5689" y="11773"/>
                    <a:pt x="5251" y="11773"/>
                  </a:cubicBezTo>
                  <a:cubicBezTo>
                    <a:pt x="5087" y="11773"/>
                    <a:pt x="4931" y="11756"/>
                    <a:pt x="4779" y="11725"/>
                  </a:cubicBezTo>
                  <a:cubicBezTo>
                    <a:pt x="3749" y="13676"/>
                    <a:pt x="3091" y="15853"/>
                    <a:pt x="2902" y="18163"/>
                  </a:cubicBezTo>
                  <a:cubicBezTo>
                    <a:pt x="3930" y="19266"/>
                    <a:pt x="5183" y="20154"/>
                    <a:pt x="6593" y="20751"/>
                  </a:cubicBezTo>
                  <a:cubicBezTo>
                    <a:pt x="8345" y="18059"/>
                    <a:pt x="10791" y="15834"/>
                    <a:pt x="13739" y="14350"/>
                  </a:cubicBezTo>
                  <a:close/>
                  <a:moveTo>
                    <a:pt x="17257" y="15907"/>
                  </a:moveTo>
                  <a:cubicBezTo>
                    <a:pt x="17287" y="16343"/>
                    <a:pt x="17305" y="16781"/>
                    <a:pt x="17305" y="17223"/>
                  </a:cubicBezTo>
                  <a:cubicBezTo>
                    <a:pt x="17305" y="18003"/>
                    <a:pt x="17255" y="18771"/>
                    <a:pt x="17162" y="19525"/>
                  </a:cubicBezTo>
                  <a:cubicBezTo>
                    <a:pt x="18993" y="18189"/>
                    <a:pt x="20388" y="16288"/>
                    <a:pt x="21091" y="14080"/>
                  </a:cubicBezTo>
                  <a:cubicBezTo>
                    <a:pt x="20257" y="14282"/>
                    <a:pt x="19403" y="14426"/>
                    <a:pt x="18530" y="14508"/>
                  </a:cubicBezTo>
                  <a:cubicBezTo>
                    <a:pt x="18327" y="15139"/>
                    <a:pt x="17859" y="15646"/>
                    <a:pt x="17257" y="15907"/>
                  </a:cubicBezTo>
                  <a:close/>
                  <a:moveTo>
                    <a:pt x="14276" y="12805"/>
                  </a:moveTo>
                  <a:cubicBezTo>
                    <a:pt x="14419" y="12507"/>
                    <a:pt x="14622" y="12243"/>
                    <a:pt x="14874" y="12035"/>
                  </a:cubicBezTo>
                  <a:cubicBezTo>
                    <a:pt x="14195" y="9949"/>
                    <a:pt x="13121" y="8039"/>
                    <a:pt x="11737" y="6396"/>
                  </a:cubicBezTo>
                  <a:cubicBezTo>
                    <a:pt x="11463" y="6514"/>
                    <a:pt x="11160" y="6577"/>
                    <a:pt x="10841" y="6577"/>
                  </a:cubicBezTo>
                  <a:cubicBezTo>
                    <a:pt x="10342" y="6577"/>
                    <a:pt x="9882" y="6417"/>
                    <a:pt x="9506" y="6149"/>
                  </a:cubicBezTo>
                  <a:cubicBezTo>
                    <a:pt x="8672" y="6781"/>
                    <a:pt x="7901" y="7491"/>
                    <a:pt x="7200" y="8265"/>
                  </a:cubicBezTo>
                  <a:cubicBezTo>
                    <a:pt x="7421" y="8616"/>
                    <a:pt x="7549" y="9031"/>
                    <a:pt x="7549" y="9475"/>
                  </a:cubicBezTo>
                  <a:cubicBezTo>
                    <a:pt x="7549" y="9714"/>
                    <a:pt x="7512" y="9945"/>
                    <a:pt x="7444" y="10163"/>
                  </a:cubicBezTo>
                  <a:cubicBezTo>
                    <a:pt x="9459" y="11509"/>
                    <a:pt x="11779" y="12434"/>
                    <a:pt x="14276" y="12805"/>
                  </a:cubicBezTo>
                  <a:close/>
                  <a:moveTo>
                    <a:pt x="10842" y="1983"/>
                  </a:moveTo>
                  <a:cubicBezTo>
                    <a:pt x="11448" y="1983"/>
                    <a:pt x="11998" y="2218"/>
                    <a:pt x="12410" y="2604"/>
                  </a:cubicBezTo>
                  <a:cubicBezTo>
                    <a:pt x="13609" y="2088"/>
                    <a:pt x="14870" y="1691"/>
                    <a:pt x="16184" y="1439"/>
                  </a:cubicBezTo>
                  <a:cubicBezTo>
                    <a:pt x="14598" y="525"/>
                    <a:pt x="12760" y="0"/>
                    <a:pt x="10799" y="0"/>
                  </a:cubicBezTo>
                  <a:cubicBezTo>
                    <a:pt x="9463" y="0"/>
                    <a:pt x="8183" y="245"/>
                    <a:pt x="7001" y="690"/>
                  </a:cubicBezTo>
                  <a:cubicBezTo>
                    <a:pt x="7938" y="1154"/>
                    <a:pt x="8833" y="1694"/>
                    <a:pt x="9673" y="2304"/>
                  </a:cubicBezTo>
                  <a:cubicBezTo>
                    <a:pt x="10017" y="2100"/>
                    <a:pt x="10415" y="1983"/>
                    <a:pt x="10842" y="1983"/>
                  </a:cubicBezTo>
                  <a:close/>
                  <a:moveTo>
                    <a:pt x="2953" y="9475"/>
                  </a:moveTo>
                  <a:cubicBezTo>
                    <a:pt x="2953" y="9153"/>
                    <a:pt x="3021" y="8845"/>
                    <a:pt x="3140" y="8568"/>
                  </a:cubicBezTo>
                  <a:cubicBezTo>
                    <a:pt x="2402" y="7756"/>
                    <a:pt x="1735" y="6882"/>
                    <a:pt x="1150" y="5952"/>
                  </a:cubicBezTo>
                  <a:cubicBezTo>
                    <a:pt x="417" y="7409"/>
                    <a:pt x="0" y="9057"/>
                    <a:pt x="0" y="10801"/>
                  </a:cubicBezTo>
                  <a:cubicBezTo>
                    <a:pt x="0" y="12819"/>
                    <a:pt x="556" y="14708"/>
                    <a:pt x="1520" y="16324"/>
                  </a:cubicBezTo>
                  <a:cubicBezTo>
                    <a:pt x="1865" y="14382"/>
                    <a:pt x="2519" y="12546"/>
                    <a:pt x="3421" y="10863"/>
                  </a:cubicBezTo>
                  <a:cubicBezTo>
                    <a:pt x="3128" y="10478"/>
                    <a:pt x="2953" y="9996"/>
                    <a:pt x="2953" y="9475"/>
                  </a:cubicBezTo>
                  <a:close/>
                  <a:moveTo>
                    <a:pt x="5252" y="7178"/>
                  </a:moveTo>
                  <a:cubicBezTo>
                    <a:pt x="5486" y="7178"/>
                    <a:pt x="5714" y="7212"/>
                    <a:pt x="5928" y="7279"/>
                  </a:cubicBezTo>
                  <a:cubicBezTo>
                    <a:pt x="6738" y="6372"/>
                    <a:pt x="7636" y="5546"/>
                    <a:pt x="8608" y="4814"/>
                  </a:cubicBezTo>
                  <a:cubicBezTo>
                    <a:pt x="8567" y="4643"/>
                    <a:pt x="8545" y="4463"/>
                    <a:pt x="8545" y="4280"/>
                  </a:cubicBezTo>
                  <a:cubicBezTo>
                    <a:pt x="8545" y="4025"/>
                    <a:pt x="8587" y="3780"/>
                    <a:pt x="8664" y="3551"/>
                  </a:cubicBezTo>
                  <a:cubicBezTo>
                    <a:pt x="7574" y="2771"/>
                    <a:pt x="6390" y="2115"/>
                    <a:pt x="5130" y="1609"/>
                  </a:cubicBezTo>
                  <a:cubicBezTo>
                    <a:pt x="3950" y="2339"/>
                    <a:pt x="2920" y="3289"/>
                    <a:pt x="2099" y="4404"/>
                  </a:cubicBezTo>
                  <a:cubicBezTo>
                    <a:pt x="2708" y="5484"/>
                    <a:pt x="3432" y="6490"/>
                    <a:pt x="4256" y="7406"/>
                  </a:cubicBezTo>
                  <a:cubicBezTo>
                    <a:pt x="4557" y="7261"/>
                    <a:pt x="4893" y="7178"/>
                    <a:pt x="5252" y="7178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8208" tIns="58208" rIns="58208" bIns="58208" numCol="1" anchor="ctr">
              <a:noAutofit/>
            </a:bodyPr>
            <a:lstStyle/>
            <a:p>
              <a:pPr defTabSz="60896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sz="4000">
                <a:cs typeface="+mn-ea"/>
                <a:sym typeface="+mn-lt"/>
              </a:endParaRPr>
            </a:p>
          </p:txBody>
        </p:sp>
      </p:grpSp>
      <p:grpSp>
        <p:nvGrpSpPr>
          <p:cNvPr id="52" name="Group 385"/>
          <p:cNvGrpSpPr/>
          <p:nvPr/>
        </p:nvGrpSpPr>
        <p:grpSpPr>
          <a:xfrm>
            <a:off x="3626335" y="3985939"/>
            <a:ext cx="398788" cy="415768"/>
            <a:chOff x="0" y="0"/>
            <a:chExt cx="847929" cy="847929"/>
          </a:xfrm>
        </p:grpSpPr>
        <p:sp>
          <p:nvSpPr>
            <p:cNvPr id="53" name="Shape 383"/>
            <p:cNvSpPr/>
            <p:nvPr/>
          </p:nvSpPr>
          <p:spPr>
            <a:xfrm>
              <a:off x="0" y="0"/>
              <a:ext cx="847930" cy="8479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solidFill>
              <a:srgbClr val="9F7F92"/>
            </a:solidFill>
            <a:ln w="12700" cap="flat">
              <a:noFill/>
              <a:miter lim="400000"/>
            </a:ln>
            <a:effectLst/>
          </p:spPr>
          <p:txBody>
            <a:bodyPr wrap="square" lIns="60959" tIns="60959" rIns="60959" bIns="60959" numCol="1" anchor="ctr">
              <a:noAutofit/>
            </a:bodyPr>
            <a:lstStyle/>
            <a:p>
              <a:pPr defTabSz="60896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sz="4000" dirty="0">
                <a:cs typeface="+mn-ea"/>
                <a:sym typeface="+mn-lt"/>
              </a:endParaRPr>
            </a:p>
          </p:txBody>
        </p:sp>
        <p:sp>
          <p:nvSpPr>
            <p:cNvPr id="54" name="Shape 384"/>
            <p:cNvSpPr/>
            <p:nvPr/>
          </p:nvSpPr>
          <p:spPr>
            <a:xfrm>
              <a:off x="236516" y="236535"/>
              <a:ext cx="374897" cy="3748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5" h="21473" extrusionOk="0">
                  <a:moveTo>
                    <a:pt x="2579" y="8408"/>
                  </a:moveTo>
                  <a:cubicBezTo>
                    <a:pt x="2579" y="5192"/>
                    <a:pt x="5174" y="2587"/>
                    <a:pt x="8377" y="2587"/>
                  </a:cubicBezTo>
                  <a:cubicBezTo>
                    <a:pt x="11581" y="2587"/>
                    <a:pt x="14435" y="5451"/>
                    <a:pt x="14435" y="8668"/>
                  </a:cubicBezTo>
                  <a:cubicBezTo>
                    <a:pt x="14435" y="11882"/>
                    <a:pt x="11838" y="14489"/>
                    <a:pt x="8636" y="14489"/>
                  </a:cubicBezTo>
                  <a:cubicBezTo>
                    <a:pt x="5432" y="14488"/>
                    <a:pt x="2579" y="11622"/>
                    <a:pt x="2579" y="8408"/>
                  </a:cubicBezTo>
                  <a:close/>
                  <a:moveTo>
                    <a:pt x="20915" y="18167"/>
                  </a:moveTo>
                  <a:lnTo>
                    <a:pt x="15797" y="13031"/>
                  </a:lnTo>
                  <a:cubicBezTo>
                    <a:pt x="16569" y="11760"/>
                    <a:pt x="17014" y="10265"/>
                    <a:pt x="17014" y="8668"/>
                  </a:cubicBezTo>
                  <a:cubicBezTo>
                    <a:pt x="17014" y="4023"/>
                    <a:pt x="13004" y="0"/>
                    <a:pt x="8377" y="0"/>
                  </a:cubicBezTo>
                  <a:cubicBezTo>
                    <a:pt x="3750" y="-1"/>
                    <a:pt x="0" y="3764"/>
                    <a:pt x="0" y="8408"/>
                  </a:cubicBezTo>
                  <a:cubicBezTo>
                    <a:pt x="0" y="13051"/>
                    <a:pt x="4010" y="17076"/>
                    <a:pt x="8636" y="17076"/>
                  </a:cubicBezTo>
                  <a:cubicBezTo>
                    <a:pt x="10175" y="17076"/>
                    <a:pt x="11615" y="16655"/>
                    <a:pt x="12854" y="15928"/>
                  </a:cubicBezTo>
                  <a:lnTo>
                    <a:pt x="17998" y="21095"/>
                  </a:lnTo>
                  <a:cubicBezTo>
                    <a:pt x="18502" y="21599"/>
                    <a:pt x="19318" y="21599"/>
                    <a:pt x="19821" y="21095"/>
                  </a:cubicBezTo>
                  <a:lnTo>
                    <a:pt x="21098" y="19813"/>
                  </a:lnTo>
                  <a:cubicBezTo>
                    <a:pt x="21600" y="19309"/>
                    <a:pt x="21417" y="18671"/>
                    <a:pt x="20915" y="18167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8208" tIns="58208" rIns="58208" bIns="58208" numCol="1" anchor="ctr">
              <a:noAutofit/>
            </a:bodyPr>
            <a:lstStyle/>
            <a:p>
              <a:pPr defTabSz="60896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sz="4000">
                <a:cs typeface="+mn-ea"/>
                <a:sym typeface="+mn-lt"/>
              </a:endParaRPr>
            </a:p>
          </p:txBody>
        </p:sp>
      </p:grpSp>
      <p:grpSp>
        <p:nvGrpSpPr>
          <p:cNvPr id="55" name="Group 388"/>
          <p:cNvGrpSpPr/>
          <p:nvPr/>
        </p:nvGrpSpPr>
        <p:grpSpPr>
          <a:xfrm>
            <a:off x="3101472" y="4741372"/>
            <a:ext cx="444019" cy="458688"/>
            <a:chOff x="0" y="0"/>
            <a:chExt cx="847929" cy="847929"/>
          </a:xfrm>
        </p:grpSpPr>
        <p:sp>
          <p:nvSpPr>
            <p:cNvPr id="56" name="Shape 386"/>
            <p:cNvSpPr/>
            <p:nvPr/>
          </p:nvSpPr>
          <p:spPr>
            <a:xfrm>
              <a:off x="0" y="0"/>
              <a:ext cx="847930" cy="8479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solidFill>
              <a:srgbClr val="69565B"/>
            </a:solidFill>
            <a:ln w="12700" cap="flat">
              <a:noFill/>
              <a:miter lim="400000"/>
            </a:ln>
            <a:effectLst/>
          </p:spPr>
          <p:txBody>
            <a:bodyPr wrap="square" lIns="60959" tIns="60959" rIns="60959" bIns="60959" numCol="1" anchor="ctr">
              <a:noAutofit/>
            </a:bodyPr>
            <a:lstStyle/>
            <a:p>
              <a:pPr defTabSz="60896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sz="4000">
                <a:cs typeface="+mn-ea"/>
                <a:sym typeface="+mn-lt"/>
              </a:endParaRPr>
            </a:p>
          </p:txBody>
        </p:sp>
        <p:sp>
          <p:nvSpPr>
            <p:cNvPr id="57" name="Shape 387"/>
            <p:cNvSpPr/>
            <p:nvPr/>
          </p:nvSpPr>
          <p:spPr>
            <a:xfrm>
              <a:off x="254993" y="284574"/>
              <a:ext cx="337943" cy="3006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6" h="21471" extrusionOk="0">
                  <a:moveTo>
                    <a:pt x="2906" y="19280"/>
                  </a:moveTo>
                  <a:cubicBezTo>
                    <a:pt x="2683" y="19534"/>
                    <a:pt x="2683" y="19946"/>
                    <a:pt x="2906" y="20200"/>
                  </a:cubicBezTo>
                  <a:lnTo>
                    <a:pt x="3930" y="21326"/>
                  </a:lnTo>
                  <a:cubicBezTo>
                    <a:pt x="4154" y="21580"/>
                    <a:pt x="4510" y="21473"/>
                    <a:pt x="4734" y="21220"/>
                  </a:cubicBezTo>
                  <a:lnTo>
                    <a:pt x="10017" y="15372"/>
                  </a:lnTo>
                  <a:lnTo>
                    <a:pt x="8398" y="13299"/>
                  </a:lnTo>
                  <a:cubicBezTo>
                    <a:pt x="8398" y="13299"/>
                    <a:pt x="2906" y="19280"/>
                    <a:pt x="2906" y="19280"/>
                  </a:cubicBezTo>
                  <a:close/>
                  <a:moveTo>
                    <a:pt x="21387" y="2723"/>
                  </a:moveTo>
                  <a:cubicBezTo>
                    <a:pt x="21307" y="2125"/>
                    <a:pt x="21031" y="2252"/>
                    <a:pt x="20888" y="2505"/>
                  </a:cubicBezTo>
                  <a:cubicBezTo>
                    <a:pt x="20746" y="2758"/>
                    <a:pt x="20111" y="3840"/>
                    <a:pt x="19852" y="4329"/>
                  </a:cubicBezTo>
                  <a:cubicBezTo>
                    <a:pt x="19593" y="4815"/>
                    <a:pt x="18956" y="5772"/>
                    <a:pt x="17770" y="4826"/>
                  </a:cubicBezTo>
                  <a:cubicBezTo>
                    <a:pt x="16533" y="3843"/>
                    <a:pt x="16963" y="3157"/>
                    <a:pt x="17179" y="2694"/>
                  </a:cubicBezTo>
                  <a:cubicBezTo>
                    <a:pt x="17395" y="2232"/>
                    <a:pt x="18059" y="931"/>
                    <a:pt x="18155" y="768"/>
                  </a:cubicBezTo>
                  <a:cubicBezTo>
                    <a:pt x="18251" y="605"/>
                    <a:pt x="18139" y="129"/>
                    <a:pt x="17756" y="329"/>
                  </a:cubicBezTo>
                  <a:cubicBezTo>
                    <a:pt x="17372" y="527"/>
                    <a:pt x="15039" y="1572"/>
                    <a:pt x="14715" y="3066"/>
                  </a:cubicBezTo>
                  <a:cubicBezTo>
                    <a:pt x="14386" y="4590"/>
                    <a:pt x="14993" y="5950"/>
                    <a:pt x="13800" y="7301"/>
                  </a:cubicBezTo>
                  <a:lnTo>
                    <a:pt x="12355" y="8998"/>
                  </a:lnTo>
                  <a:lnTo>
                    <a:pt x="13806" y="10898"/>
                  </a:lnTo>
                  <a:lnTo>
                    <a:pt x="15589" y="8995"/>
                  </a:lnTo>
                  <a:cubicBezTo>
                    <a:pt x="16013" y="8514"/>
                    <a:pt x="16919" y="8048"/>
                    <a:pt x="17740" y="8257"/>
                  </a:cubicBezTo>
                  <a:cubicBezTo>
                    <a:pt x="19498" y="8705"/>
                    <a:pt x="20456" y="7962"/>
                    <a:pt x="21035" y="6733"/>
                  </a:cubicBezTo>
                  <a:cubicBezTo>
                    <a:pt x="21552" y="5635"/>
                    <a:pt x="21466" y="3322"/>
                    <a:pt x="21387" y="2723"/>
                  </a:cubicBezTo>
                  <a:close/>
                  <a:moveTo>
                    <a:pt x="9478" y="7592"/>
                  </a:moveTo>
                  <a:cubicBezTo>
                    <a:pt x="9350" y="7424"/>
                    <a:pt x="9189" y="7421"/>
                    <a:pt x="9050" y="7558"/>
                  </a:cubicBezTo>
                  <a:lnTo>
                    <a:pt x="7506" y="9074"/>
                  </a:lnTo>
                  <a:cubicBezTo>
                    <a:pt x="7384" y="9194"/>
                    <a:pt x="7369" y="9419"/>
                    <a:pt x="7477" y="9559"/>
                  </a:cubicBezTo>
                  <a:lnTo>
                    <a:pt x="16408" y="20996"/>
                  </a:lnTo>
                  <a:cubicBezTo>
                    <a:pt x="16616" y="21268"/>
                    <a:pt x="16979" y="21295"/>
                    <a:pt x="17217" y="21061"/>
                  </a:cubicBezTo>
                  <a:lnTo>
                    <a:pt x="18263" y="20076"/>
                  </a:lnTo>
                  <a:cubicBezTo>
                    <a:pt x="18500" y="19839"/>
                    <a:pt x="18526" y="19429"/>
                    <a:pt x="18317" y="19158"/>
                  </a:cubicBezTo>
                  <a:cubicBezTo>
                    <a:pt x="18317" y="19158"/>
                    <a:pt x="9478" y="7592"/>
                    <a:pt x="9478" y="7592"/>
                  </a:cubicBezTo>
                  <a:close/>
                  <a:moveTo>
                    <a:pt x="3331" y="6965"/>
                  </a:moveTo>
                  <a:cubicBezTo>
                    <a:pt x="4336" y="6088"/>
                    <a:pt x="5170" y="6693"/>
                    <a:pt x="6282" y="8142"/>
                  </a:cubicBezTo>
                  <a:cubicBezTo>
                    <a:pt x="6408" y="8304"/>
                    <a:pt x="6575" y="8114"/>
                    <a:pt x="6671" y="8021"/>
                  </a:cubicBezTo>
                  <a:cubicBezTo>
                    <a:pt x="6766" y="7926"/>
                    <a:pt x="8233" y="6440"/>
                    <a:pt x="8306" y="6370"/>
                  </a:cubicBezTo>
                  <a:cubicBezTo>
                    <a:pt x="8377" y="6300"/>
                    <a:pt x="8464" y="6167"/>
                    <a:pt x="8349" y="6018"/>
                  </a:cubicBezTo>
                  <a:cubicBezTo>
                    <a:pt x="8235" y="5868"/>
                    <a:pt x="7817" y="5261"/>
                    <a:pt x="7550" y="4867"/>
                  </a:cubicBezTo>
                  <a:cubicBezTo>
                    <a:pt x="5603" y="2001"/>
                    <a:pt x="12876" y="57"/>
                    <a:pt x="11758" y="25"/>
                  </a:cubicBezTo>
                  <a:cubicBezTo>
                    <a:pt x="11190" y="9"/>
                    <a:pt x="8909" y="-20"/>
                    <a:pt x="8569" y="21"/>
                  </a:cubicBezTo>
                  <a:cubicBezTo>
                    <a:pt x="7186" y="186"/>
                    <a:pt x="5452" y="1638"/>
                    <a:pt x="4578" y="2313"/>
                  </a:cubicBezTo>
                  <a:cubicBezTo>
                    <a:pt x="3437" y="3196"/>
                    <a:pt x="3011" y="3711"/>
                    <a:pt x="2939" y="3781"/>
                  </a:cubicBezTo>
                  <a:cubicBezTo>
                    <a:pt x="2617" y="4099"/>
                    <a:pt x="2887" y="4832"/>
                    <a:pt x="2303" y="5410"/>
                  </a:cubicBezTo>
                  <a:cubicBezTo>
                    <a:pt x="1683" y="6021"/>
                    <a:pt x="1297" y="5560"/>
                    <a:pt x="939" y="5913"/>
                  </a:cubicBezTo>
                  <a:cubicBezTo>
                    <a:pt x="761" y="6090"/>
                    <a:pt x="264" y="6509"/>
                    <a:pt x="122" y="6650"/>
                  </a:cubicBezTo>
                  <a:cubicBezTo>
                    <a:pt x="-22" y="6790"/>
                    <a:pt x="-48" y="7030"/>
                    <a:pt x="99" y="7219"/>
                  </a:cubicBezTo>
                  <a:cubicBezTo>
                    <a:pt x="99" y="7219"/>
                    <a:pt x="1459" y="8912"/>
                    <a:pt x="1574" y="9061"/>
                  </a:cubicBezTo>
                  <a:cubicBezTo>
                    <a:pt x="1688" y="9210"/>
                    <a:pt x="1994" y="9337"/>
                    <a:pt x="2185" y="9149"/>
                  </a:cubicBezTo>
                  <a:cubicBezTo>
                    <a:pt x="2375" y="8960"/>
                    <a:pt x="2864" y="8477"/>
                    <a:pt x="2947" y="8394"/>
                  </a:cubicBezTo>
                  <a:cubicBezTo>
                    <a:pt x="3031" y="8312"/>
                    <a:pt x="2893" y="7349"/>
                    <a:pt x="3331" y="6965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60896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sz="4000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p:transition advClick="0" advTm="0"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2" grpId="0" animBg="1"/>
      <p:bldP spid="3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41" grpId="0" animBg="1"/>
      <p:bldP spid="4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C:\Users\DELL\Pictures\清华大学\63ea9369ly1ghfu7m0q2zj26dc400qsa.jpg63ea9369ly1ghfu7m0q2zj26dc400qsa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-36830"/>
            <a:ext cx="12185015" cy="689483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94005" y="641350"/>
            <a:ext cx="11603990" cy="5018405"/>
          </a:xfrm>
          <a:prstGeom prst="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 descr="e7d195523061f1c0214d268728035a112e1f1a63855fa0d5B3BC3571FB2346650E40B27C71D4ADB669896543E409C0762562804D99F14164E036E91A4D200FB459B9C67F1066513BDCC2663F2655ED5A2F3E64E50905ECC13FD08E412A2449DFC0DEA4732AF4E76A12DAA23714D9A24C7EAC7F7CD8FF94AEC7D4E9162B55FEA74E289784371BE33B"/>
          <p:cNvSpPr/>
          <p:nvPr/>
        </p:nvSpPr>
        <p:spPr>
          <a:xfrm>
            <a:off x="-37465" y="1763395"/>
            <a:ext cx="12292330" cy="3533140"/>
          </a:xfrm>
          <a:prstGeom prst="rect">
            <a:avLst/>
          </a:prstGeom>
          <a:solidFill>
            <a:srgbClr val="69565B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1314450" y="1763395"/>
            <a:ext cx="9589135" cy="3533140"/>
          </a:xfrm>
          <a:prstGeom prst="rect">
            <a:avLst/>
          </a:prstGeom>
          <a:noFill/>
          <a:ln w="1111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4967409" y="3029147"/>
            <a:ext cx="2937510" cy="699576"/>
            <a:chOff x="663379" y="2657672"/>
            <a:chExt cx="2937510" cy="699576"/>
          </a:xfrm>
        </p:grpSpPr>
        <p:sp>
          <p:nvSpPr>
            <p:cNvPr id="9" name="TextBox 6"/>
            <p:cNvSpPr txBox="1"/>
            <p:nvPr/>
          </p:nvSpPr>
          <p:spPr>
            <a:xfrm>
              <a:off x="663379" y="2657672"/>
              <a:ext cx="2937510" cy="43053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2800" b="1" dirty="0">
                  <a:solidFill>
                    <a:schemeClr val="bg1"/>
                  </a:solidFill>
                  <a:latin typeface="方正姚体" panose="02010601030101010101" pitchFamily="2" charset="-122"/>
                  <a:ea typeface="方正姚体" panose="02010601030101010101" pitchFamily="2" charset="-122"/>
                  <a:cs typeface="+mn-ea"/>
                  <a:sym typeface="+mn-lt"/>
                </a:rPr>
                <a:t>THANKS WATCHING</a:t>
              </a:r>
              <a:endParaRPr lang="en-US" sz="2800" b="1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0" name="TextBox 10"/>
            <p:cNvSpPr txBox="1"/>
            <p:nvPr/>
          </p:nvSpPr>
          <p:spPr>
            <a:xfrm flipH="1">
              <a:off x="983418" y="3088008"/>
              <a:ext cx="2162175" cy="26924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25000"/>
                </a:lnSpc>
              </a:pPr>
              <a:endParaRPr lang="en-US" sz="1400">
                <a:latin typeface="方正姚体" panose="02010601030101010101" pitchFamily="2" charset="-122"/>
                <a:ea typeface="方正姚体" panose="02010601030101010101" pitchFamily="2" charset="-122"/>
                <a:cs typeface="+mn-ea"/>
                <a:sym typeface="+mn-lt"/>
              </a:endParaRPr>
            </a:p>
          </p:txBody>
        </p:sp>
      </p:grpSp>
      <p:sp>
        <p:nvSpPr>
          <p:cNvPr id="37" name="TextBox 40"/>
          <p:cNvSpPr txBox="1"/>
          <p:nvPr/>
        </p:nvSpPr>
        <p:spPr>
          <a:xfrm flipH="1">
            <a:off x="3106420" y="3907790"/>
            <a:ext cx="2162175" cy="3416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5000"/>
              </a:lnSpc>
            </a:pPr>
            <a:endParaRPr lang="en-US" sz="1400">
              <a:latin typeface="方正姚体" panose="02010601030101010101" pitchFamily="2" charset="-122"/>
              <a:ea typeface="方正姚体" panose="02010601030101010101" pitchFamily="2" charset="-122"/>
              <a:cs typeface="+mn-ea"/>
              <a:sym typeface="+mn-lt"/>
            </a:endParaRPr>
          </a:p>
        </p:txBody>
      </p:sp>
      <p:sp>
        <p:nvSpPr>
          <p:cNvPr id="2" name="TextBox 6"/>
          <p:cNvSpPr txBox="1"/>
          <p:nvPr/>
        </p:nvSpPr>
        <p:spPr>
          <a:xfrm>
            <a:off x="5594789" y="3656527"/>
            <a:ext cx="1430020" cy="4305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+mn-ea"/>
                <a:sym typeface="+mn-lt"/>
              </a:rPr>
              <a:t>感谢观看</a:t>
            </a:r>
            <a:endParaRPr lang="zh-CN" altLang="en-US" sz="2800" b="1" dirty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  <a:cs typeface="+mn-ea"/>
              <a:sym typeface="+mn-lt"/>
            </a:endParaRPr>
          </a:p>
        </p:txBody>
      </p:sp>
    </p:spTree>
  </p:cSld>
  <p:clrMapOvr>
    <a:masterClrMapping/>
  </p:clrMapOvr>
  <p:transition advClick="0" advTm="0"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19" grpId="0" animBg="1"/>
      <p:bldP spid="19" grpId="1" bldLvl="0" animBg="1"/>
      <p:bldP spid="18" grpId="0" bldLvl="0" animBg="1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C:\Users\DELL\Pictures\清华大学\63ea9369ly1ghfu7m0q2zj26dc400qsa.jpg63ea9369ly1ghfu7m0q2zj26dc400qsa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635" y="-94615"/>
            <a:ext cx="12185015" cy="689483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94005" y="762000"/>
            <a:ext cx="11603990" cy="4897755"/>
          </a:xfrm>
          <a:prstGeom prst="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 descr="e7d195523061f1c0214d268728035a112e1f1a63855fa0d5B3BC3571FB2346650E40B27C71D4ADB669896543E409C0762562804D99F14164E036E91A4D200FB459B9C67F1066513BDCC2663F2655ED5A2F3E64E50905ECC13FD08E412A2449DFC0DEA4732AF4E76A12DAA23714D9A24C7EAC7F7CD8FF94AEC7D4E9162B55FEA74E289784371BE33B"/>
          <p:cNvSpPr/>
          <p:nvPr/>
        </p:nvSpPr>
        <p:spPr>
          <a:xfrm>
            <a:off x="-47625" y="1764030"/>
            <a:ext cx="12292330" cy="3533140"/>
          </a:xfrm>
          <a:prstGeom prst="rect">
            <a:avLst/>
          </a:prstGeom>
          <a:solidFill>
            <a:srgbClr val="69565B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1314450" y="1763395"/>
            <a:ext cx="9589135" cy="3533140"/>
          </a:xfrm>
          <a:prstGeom prst="rect">
            <a:avLst/>
          </a:prstGeom>
          <a:noFill/>
          <a:ln w="1111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5160449" y="3029147"/>
            <a:ext cx="2289174" cy="699576"/>
            <a:chOff x="856419" y="2657672"/>
            <a:chExt cx="2289174" cy="699576"/>
          </a:xfrm>
        </p:grpSpPr>
        <p:sp>
          <p:nvSpPr>
            <p:cNvPr id="9" name="TextBox 6"/>
            <p:cNvSpPr txBox="1"/>
            <p:nvPr/>
          </p:nvSpPr>
          <p:spPr>
            <a:xfrm>
              <a:off x="856419" y="2657672"/>
              <a:ext cx="1700530" cy="43053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sz="2800" b="1" dirty="0">
                  <a:solidFill>
                    <a:schemeClr val="bg1"/>
                  </a:solidFill>
                  <a:latin typeface="方正姚体" panose="02010601030101010101" pitchFamily="2" charset="-122"/>
                  <a:ea typeface="方正姚体" panose="02010601030101010101" pitchFamily="2" charset="-122"/>
                  <a:cs typeface="+mn-ea"/>
                  <a:sym typeface="+mn-lt"/>
                </a:rPr>
                <a:t>1.绪论背景</a:t>
              </a:r>
              <a:endParaRPr lang="zh-CN" altLang="en-US" sz="2800" b="1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0" name="TextBox 10"/>
            <p:cNvSpPr txBox="1"/>
            <p:nvPr/>
          </p:nvSpPr>
          <p:spPr>
            <a:xfrm flipH="1">
              <a:off x="983418" y="3088008"/>
              <a:ext cx="2162175" cy="26924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25000"/>
                </a:lnSpc>
              </a:pPr>
              <a:endParaRPr lang="en-US" sz="1400">
                <a:latin typeface="方正姚体" panose="02010601030101010101" pitchFamily="2" charset="-122"/>
                <a:ea typeface="方正姚体" panose="02010601030101010101" pitchFamily="2" charset="-122"/>
                <a:cs typeface="+mn-ea"/>
                <a:sym typeface="+mn-lt"/>
              </a:endParaRPr>
            </a:p>
          </p:txBody>
        </p:sp>
      </p:grpSp>
      <p:sp>
        <p:nvSpPr>
          <p:cNvPr id="37" name="TextBox 40"/>
          <p:cNvSpPr txBox="1"/>
          <p:nvPr/>
        </p:nvSpPr>
        <p:spPr>
          <a:xfrm flipH="1">
            <a:off x="3106420" y="3907790"/>
            <a:ext cx="2162175" cy="3416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5000"/>
              </a:lnSpc>
            </a:pPr>
            <a:endParaRPr lang="en-US" sz="1400">
              <a:latin typeface="方正姚体" panose="02010601030101010101" pitchFamily="2" charset="-122"/>
              <a:ea typeface="方正姚体" panose="02010601030101010101" pitchFamily="2" charset="-122"/>
              <a:cs typeface="+mn-ea"/>
              <a:sym typeface="+mn-lt"/>
            </a:endParaRPr>
          </a:p>
        </p:txBody>
      </p:sp>
    </p:spTree>
  </p:cSld>
  <p:clrMapOvr>
    <a:masterClrMapping/>
  </p:clrMapOvr>
  <p:transition advClick="0" advTm="0"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19" grpId="0" animBg="1"/>
      <p:bldP spid="19" grpId="1" bldLvl="0" animBg="1"/>
      <p:bldP spid="18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94005" y="346710"/>
            <a:ext cx="11603990" cy="6163945"/>
          </a:xfrm>
          <a:prstGeom prst="rect">
            <a:avLst/>
          </a:prstGeom>
          <a:noFill/>
          <a:ln w="31750">
            <a:solidFill>
              <a:srgbClr val="4C54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293370" y="344170"/>
            <a:ext cx="1457960" cy="1457960"/>
            <a:chOff x="394" y="480"/>
            <a:chExt cx="2296" cy="2296"/>
          </a:xfrm>
          <a:solidFill>
            <a:srgbClr val="69565B">
              <a:alpha val="74000"/>
            </a:srgbClr>
          </a:solidFill>
        </p:grpSpPr>
        <p:sp>
          <p:nvSpPr>
            <p:cNvPr id="6" name="矩形 5"/>
            <p:cNvSpPr/>
            <p:nvPr/>
          </p:nvSpPr>
          <p:spPr>
            <a:xfrm>
              <a:off x="394" y="481"/>
              <a:ext cx="2296" cy="1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 rot="16200000">
              <a:off x="-678" y="1552"/>
              <a:ext cx="2296" cy="1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 flipH="1">
            <a:off x="10541000" y="344170"/>
            <a:ext cx="1457960" cy="1457960"/>
            <a:chOff x="394" y="480"/>
            <a:chExt cx="2296" cy="2296"/>
          </a:xfrm>
          <a:solidFill>
            <a:srgbClr val="69565B">
              <a:alpha val="74000"/>
            </a:srgbClr>
          </a:solidFill>
        </p:grpSpPr>
        <p:sp>
          <p:nvSpPr>
            <p:cNvPr id="10" name="矩形 9"/>
            <p:cNvSpPr/>
            <p:nvPr/>
          </p:nvSpPr>
          <p:spPr>
            <a:xfrm>
              <a:off x="394" y="481"/>
              <a:ext cx="2296" cy="1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 rot="16200000">
              <a:off x="-678" y="1552"/>
              <a:ext cx="2296" cy="1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 flipV="1">
            <a:off x="294005" y="5150485"/>
            <a:ext cx="1457960" cy="1457960"/>
            <a:chOff x="394" y="480"/>
            <a:chExt cx="2296" cy="2296"/>
          </a:xfrm>
          <a:solidFill>
            <a:srgbClr val="69565B">
              <a:alpha val="74000"/>
            </a:srgbClr>
          </a:solidFill>
        </p:grpSpPr>
        <p:sp>
          <p:nvSpPr>
            <p:cNvPr id="13" name="矩形 12"/>
            <p:cNvSpPr/>
            <p:nvPr/>
          </p:nvSpPr>
          <p:spPr>
            <a:xfrm>
              <a:off x="394" y="481"/>
              <a:ext cx="2296" cy="1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 rot="16200000">
              <a:off x="-678" y="1552"/>
              <a:ext cx="2296" cy="1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 flipH="1" flipV="1">
            <a:off x="10497820" y="5111750"/>
            <a:ext cx="1457960" cy="1457960"/>
            <a:chOff x="394" y="480"/>
            <a:chExt cx="2296" cy="2296"/>
          </a:xfrm>
          <a:solidFill>
            <a:srgbClr val="69565B">
              <a:alpha val="74000"/>
            </a:srgbClr>
          </a:solidFill>
        </p:grpSpPr>
        <p:sp>
          <p:nvSpPr>
            <p:cNvPr id="16" name="矩形 15"/>
            <p:cNvSpPr/>
            <p:nvPr/>
          </p:nvSpPr>
          <p:spPr>
            <a:xfrm>
              <a:off x="394" y="481"/>
              <a:ext cx="2296" cy="1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 rot="16200000">
              <a:off x="-678" y="1552"/>
              <a:ext cx="2296" cy="1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5780405" y="34290"/>
            <a:ext cx="1831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tx1">
                    <a:lumMod val="65000"/>
                    <a:lumOff val="35000"/>
                  </a:schemeClr>
                </a:solidFill>
              </a:rPr>
              <a:t>PART.1</a:t>
            </a:r>
            <a:endParaRPr lang="en-US" altLang="zh-CN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Шестиугольник 3"/>
          <p:cNvSpPr/>
          <p:nvPr/>
        </p:nvSpPr>
        <p:spPr>
          <a:xfrm>
            <a:off x="5068074" y="1363741"/>
            <a:ext cx="2010132" cy="1732874"/>
          </a:xfrm>
          <a:prstGeom prst="hexagon">
            <a:avLst/>
          </a:prstGeom>
          <a:solidFill>
            <a:srgbClr val="6956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Шестиугольник 4"/>
          <p:cNvSpPr/>
          <p:nvPr/>
        </p:nvSpPr>
        <p:spPr>
          <a:xfrm>
            <a:off x="5068074" y="3232307"/>
            <a:ext cx="2010132" cy="1732874"/>
          </a:xfrm>
          <a:prstGeom prst="hexagon">
            <a:avLst/>
          </a:prstGeom>
          <a:solidFill>
            <a:srgbClr val="6956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Шестиугольник 5"/>
          <p:cNvSpPr/>
          <p:nvPr/>
        </p:nvSpPr>
        <p:spPr>
          <a:xfrm>
            <a:off x="3405322" y="2273003"/>
            <a:ext cx="2010132" cy="1732874"/>
          </a:xfrm>
          <a:prstGeom prst="hexagon">
            <a:avLst/>
          </a:prstGeom>
          <a:solidFill>
            <a:srgbClr val="9F7F92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Шестиугольник 6"/>
          <p:cNvSpPr/>
          <p:nvPr/>
        </p:nvSpPr>
        <p:spPr>
          <a:xfrm>
            <a:off x="6730826" y="2273003"/>
            <a:ext cx="2010132" cy="1732874"/>
          </a:xfrm>
          <a:prstGeom prst="hexagon">
            <a:avLst/>
          </a:prstGeom>
          <a:solidFill>
            <a:srgbClr val="9F7F92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7"/>
          <p:cNvSpPr/>
          <p:nvPr/>
        </p:nvSpPr>
        <p:spPr>
          <a:xfrm>
            <a:off x="5717113" y="1814679"/>
            <a:ext cx="71205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FontAwesome" pitchFamily="2" charset="0"/>
              </a:rPr>
              <a:t></a:t>
            </a:r>
            <a:endParaRPr lang="ru-RU" sz="4800" dirty="0">
              <a:solidFill>
                <a:schemeClr val="bg1"/>
              </a:solidFill>
            </a:endParaRPr>
          </a:p>
        </p:txBody>
      </p:sp>
      <p:sp>
        <p:nvSpPr>
          <p:cNvPr id="23" name="Прямоугольник 8"/>
          <p:cNvSpPr/>
          <p:nvPr/>
        </p:nvSpPr>
        <p:spPr>
          <a:xfrm>
            <a:off x="5694682" y="3683245"/>
            <a:ext cx="78899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FontAwesome" pitchFamily="2" charset="0"/>
              </a:rPr>
              <a:t></a:t>
            </a:r>
            <a:endParaRPr lang="ru-RU" sz="4400" dirty="0">
              <a:solidFill>
                <a:schemeClr val="bg1"/>
              </a:solidFill>
            </a:endParaRPr>
          </a:p>
        </p:txBody>
      </p:sp>
      <p:sp>
        <p:nvSpPr>
          <p:cNvPr id="24" name="Прямоугольник 9"/>
          <p:cNvSpPr/>
          <p:nvPr/>
        </p:nvSpPr>
        <p:spPr>
          <a:xfrm>
            <a:off x="3979618" y="2723941"/>
            <a:ext cx="80022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FontAwesome" pitchFamily="2" charset="0"/>
              </a:rPr>
              <a:t></a:t>
            </a:r>
            <a:endParaRPr lang="ru-RU" sz="4800" dirty="0">
              <a:solidFill>
                <a:schemeClr val="bg1"/>
              </a:solidFill>
            </a:endParaRPr>
          </a:p>
        </p:txBody>
      </p:sp>
      <p:sp>
        <p:nvSpPr>
          <p:cNvPr id="25" name="Прямоугольник 10"/>
          <p:cNvSpPr/>
          <p:nvPr/>
        </p:nvSpPr>
        <p:spPr>
          <a:xfrm>
            <a:off x="7341381" y="2681116"/>
            <a:ext cx="75693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FontAwesome" pitchFamily="2" charset="0"/>
              </a:rPr>
              <a:t></a:t>
            </a:r>
            <a:endParaRPr lang="ru-RU" sz="4800" dirty="0">
              <a:solidFill>
                <a:schemeClr val="bg1"/>
              </a:solidFill>
            </a:endParaRPr>
          </a:p>
        </p:txBody>
      </p:sp>
      <p:sp>
        <p:nvSpPr>
          <p:cNvPr id="26" name="Прямоугольник 15"/>
          <p:cNvSpPr/>
          <p:nvPr/>
        </p:nvSpPr>
        <p:spPr>
          <a:xfrm>
            <a:off x="6179372" y="2637506"/>
            <a:ext cx="470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kern="0" dirty="0">
                <a:solidFill>
                  <a:schemeClr val="bg1"/>
                </a:solidFill>
                <a:latin typeface="Montserrat SemiBold" pitchFamily="50" charset="0"/>
                <a:ea typeface="Karla" pitchFamily="2" charset="0"/>
                <a:cs typeface="Poppins" panose="02000000000000000000" pitchFamily="2" charset="0"/>
              </a:rPr>
              <a:t>01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7" name="Прямоугольник 16"/>
          <p:cNvSpPr/>
          <p:nvPr/>
        </p:nvSpPr>
        <p:spPr>
          <a:xfrm>
            <a:off x="7826304" y="3574329"/>
            <a:ext cx="470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kern="0" dirty="0">
                <a:solidFill>
                  <a:schemeClr val="bg1"/>
                </a:solidFill>
                <a:latin typeface="Montserrat SemiBold" pitchFamily="50" charset="0"/>
                <a:ea typeface="Karla" pitchFamily="2" charset="0"/>
                <a:cs typeface="Poppins" panose="02000000000000000000" pitchFamily="2" charset="0"/>
              </a:rPr>
              <a:t>02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8" name="Прямоугольник 17"/>
          <p:cNvSpPr/>
          <p:nvPr/>
        </p:nvSpPr>
        <p:spPr>
          <a:xfrm>
            <a:off x="6179372" y="4514242"/>
            <a:ext cx="470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kern="0" dirty="0">
                <a:solidFill>
                  <a:schemeClr val="bg1"/>
                </a:solidFill>
                <a:latin typeface="Montserrat SemiBold" pitchFamily="50" charset="0"/>
                <a:ea typeface="Karla" pitchFamily="2" charset="0"/>
                <a:cs typeface="Poppins" panose="02000000000000000000" pitchFamily="2" charset="0"/>
              </a:rPr>
              <a:t>03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9" name="Прямоугольник 18"/>
          <p:cNvSpPr/>
          <p:nvPr/>
        </p:nvSpPr>
        <p:spPr>
          <a:xfrm>
            <a:off x="4470309" y="3568666"/>
            <a:ext cx="470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kern="0" dirty="0">
                <a:solidFill>
                  <a:schemeClr val="bg1"/>
                </a:solidFill>
                <a:latin typeface="Montserrat SemiBold" pitchFamily="50" charset="0"/>
                <a:ea typeface="Karla" pitchFamily="2" charset="0"/>
                <a:cs typeface="Poppins" panose="02000000000000000000" pitchFamily="2" charset="0"/>
              </a:rPr>
              <a:t>04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122481" y="2108280"/>
            <a:ext cx="3434163" cy="58265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</a:pPr>
            <a:r>
              <a:rPr sz="1100" noProof="1"/>
              <a:t>点击此处更换文本</a:t>
            </a:r>
            <a:endParaRPr sz="1100" noProof="1"/>
          </a:p>
        </p:txBody>
      </p:sp>
      <p:sp>
        <p:nvSpPr>
          <p:cNvPr id="31" name="矩形 30"/>
          <p:cNvSpPr/>
          <p:nvPr/>
        </p:nvSpPr>
        <p:spPr>
          <a:xfrm>
            <a:off x="1122481" y="1690537"/>
            <a:ext cx="3434163" cy="338554"/>
          </a:xfrm>
          <a:prstGeom prst="rect">
            <a:avLst/>
          </a:prstGeom>
        </p:spPr>
        <p:txBody>
          <a:bodyPr wrap="none">
            <a:normAutofit/>
          </a:bodyPr>
          <a:lstStyle/>
          <a:p>
            <a:pPr algn="just">
              <a:buClr>
                <a:schemeClr val="tx1">
                  <a:lumMod val="50000"/>
                  <a:lumOff val="50000"/>
                </a:schemeClr>
              </a:buClr>
            </a:pPr>
            <a:r>
              <a:rPr lang="zh-CN" altLang="en-US" sz="1600" b="1" noProof="1"/>
              <a:t>输入标题文本</a:t>
            </a:r>
            <a:endParaRPr lang="zh-CN" altLang="en-US" sz="1600" b="1" noProof="1"/>
          </a:p>
        </p:txBody>
      </p:sp>
      <p:sp>
        <p:nvSpPr>
          <p:cNvPr id="32" name="矩形 31"/>
          <p:cNvSpPr/>
          <p:nvPr/>
        </p:nvSpPr>
        <p:spPr>
          <a:xfrm>
            <a:off x="8637071" y="2141300"/>
            <a:ext cx="3434163" cy="58265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</a:pPr>
            <a:r>
              <a:rPr sz="1100" noProof="1"/>
              <a:t>点击此处更换文本</a:t>
            </a:r>
            <a:endParaRPr sz="1100" noProof="1"/>
          </a:p>
        </p:txBody>
      </p:sp>
      <p:sp>
        <p:nvSpPr>
          <p:cNvPr id="33" name="矩形 32"/>
          <p:cNvSpPr/>
          <p:nvPr/>
        </p:nvSpPr>
        <p:spPr>
          <a:xfrm>
            <a:off x="8637071" y="1723557"/>
            <a:ext cx="3434163" cy="338554"/>
          </a:xfrm>
          <a:prstGeom prst="rect">
            <a:avLst/>
          </a:prstGeom>
        </p:spPr>
        <p:txBody>
          <a:bodyPr wrap="none">
            <a:normAutofit/>
          </a:bodyPr>
          <a:lstStyle/>
          <a:p>
            <a:pPr algn="just">
              <a:buClr>
                <a:schemeClr val="tx1">
                  <a:lumMod val="50000"/>
                  <a:lumOff val="50000"/>
                </a:schemeClr>
              </a:buClr>
            </a:pPr>
            <a:r>
              <a:rPr lang="zh-CN" altLang="en-US" sz="1600" b="1" noProof="1"/>
              <a:t>输入标题文本</a:t>
            </a:r>
            <a:endParaRPr lang="zh-CN" altLang="en-US" sz="1600" b="1" noProof="1"/>
          </a:p>
        </p:txBody>
      </p:sp>
      <p:sp>
        <p:nvSpPr>
          <p:cNvPr id="34" name="矩形 33"/>
          <p:cNvSpPr/>
          <p:nvPr/>
        </p:nvSpPr>
        <p:spPr>
          <a:xfrm>
            <a:off x="1122481" y="4900375"/>
            <a:ext cx="3434163" cy="58265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</a:pPr>
            <a:r>
              <a:rPr sz="1100" noProof="1"/>
              <a:t>点击此处更换文本</a:t>
            </a:r>
            <a:endParaRPr sz="1100" noProof="1"/>
          </a:p>
        </p:txBody>
      </p:sp>
      <p:sp>
        <p:nvSpPr>
          <p:cNvPr id="35" name="矩形 34"/>
          <p:cNvSpPr/>
          <p:nvPr/>
        </p:nvSpPr>
        <p:spPr>
          <a:xfrm>
            <a:off x="1122481" y="4522637"/>
            <a:ext cx="3434163" cy="338554"/>
          </a:xfrm>
          <a:prstGeom prst="rect">
            <a:avLst/>
          </a:prstGeom>
        </p:spPr>
        <p:txBody>
          <a:bodyPr wrap="none">
            <a:normAutofit/>
          </a:bodyPr>
          <a:lstStyle/>
          <a:p>
            <a:pPr algn="just">
              <a:buClr>
                <a:schemeClr val="tx1">
                  <a:lumMod val="50000"/>
                  <a:lumOff val="50000"/>
                </a:schemeClr>
              </a:buClr>
            </a:pPr>
            <a:r>
              <a:rPr lang="zh-CN" altLang="en-US" sz="1600" b="1" noProof="1"/>
              <a:t>输入标题文本</a:t>
            </a:r>
            <a:endParaRPr lang="zh-CN" altLang="en-US" sz="1600" b="1" noProof="1"/>
          </a:p>
        </p:txBody>
      </p:sp>
      <p:sp>
        <p:nvSpPr>
          <p:cNvPr id="36" name="矩形 35"/>
          <p:cNvSpPr/>
          <p:nvPr/>
        </p:nvSpPr>
        <p:spPr>
          <a:xfrm>
            <a:off x="8637071" y="4965145"/>
            <a:ext cx="3434163" cy="58265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</a:pPr>
            <a:r>
              <a:rPr sz="1100" noProof="1"/>
              <a:t>点击此处更换文本</a:t>
            </a:r>
            <a:endParaRPr sz="1100" noProof="1"/>
          </a:p>
        </p:txBody>
      </p:sp>
      <p:sp>
        <p:nvSpPr>
          <p:cNvPr id="37" name="矩形 36"/>
          <p:cNvSpPr/>
          <p:nvPr/>
        </p:nvSpPr>
        <p:spPr>
          <a:xfrm>
            <a:off x="8637071" y="4547402"/>
            <a:ext cx="3434163" cy="338554"/>
          </a:xfrm>
          <a:prstGeom prst="rect">
            <a:avLst/>
          </a:prstGeom>
        </p:spPr>
        <p:txBody>
          <a:bodyPr wrap="none">
            <a:normAutofit/>
          </a:bodyPr>
          <a:lstStyle/>
          <a:p>
            <a:pPr algn="just">
              <a:buClr>
                <a:schemeClr val="tx1">
                  <a:lumMod val="50000"/>
                  <a:lumOff val="50000"/>
                </a:schemeClr>
              </a:buClr>
            </a:pPr>
            <a:r>
              <a:rPr lang="zh-CN" altLang="en-US" sz="1600" b="1" noProof="1"/>
              <a:t>输入标题文本</a:t>
            </a:r>
            <a:endParaRPr lang="zh-CN" altLang="en-US" sz="1600" b="1" noProof="1"/>
          </a:p>
        </p:txBody>
      </p:sp>
    </p:spTree>
  </p:cSld>
  <p:clrMapOvr>
    <a:masterClrMapping/>
  </p:clrMapOvr>
  <p:transition advClick="0" advTm="0"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4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4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4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4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4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4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4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4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4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500"/>
                            </p:stCondLst>
                            <p:childTnLst>
                              <p:par>
                                <p:cTn id="6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4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4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4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1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4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7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0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3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6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9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18" grpId="0" bldLvl="0" animBg="1"/>
      <p:bldP spid="19" grpId="0" bldLvl="0" animBg="1"/>
      <p:bldP spid="20" grpId="0" bldLvl="0" animBg="1"/>
      <p:bldP spid="21" grpId="0" bldLvl="0" animBg="1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94005" y="346710"/>
            <a:ext cx="11603990" cy="6163945"/>
          </a:xfrm>
          <a:prstGeom prst="rect">
            <a:avLst/>
          </a:prstGeom>
          <a:noFill/>
          <a:ln w="31750">
            <a:solidFill>
              <a:srgbClr val="4C54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293370" y="344170"/>
            <a:ext cx="1457960" cy="1457960"/>
            <a:chOff x="394" y="480"/>
            <a:chExt cx="2296" cy="2296"/>
          </a:xfrm>
          <a:solidFill>
            <a:srgbClr val="69565B">
              <a:alpha val="74000"/>
            </a:srgbClr>
          </a:solidFill>
        </p:grpSpPr>
        <p:sp>
          <p:nvSpPr>
            <p:cNvPr id="6" name="矩形 5"/>
            <p:cNvSpPr/>
            <p:nvPr/>
          </p:nvSpPr>
          <p:spPr>
            <a:xfrm>
              <a:off x="394" y="481"/>
              <a:ext cx="2296" cy="1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 rot="16200000">
              <a:off x="-678" y="1552"/>
              <a:ext cx="2296" cy="1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 flipH="1">
            <a:off x="10541000" y="344170"/>
            <a:ext cx="1457960" cy="1457960"/>
            <a:chOff x="394" y="480"/>
            <a:chExt cx="2296" cy="2296"/>
          </a:xfrm>
          <a:solidFill>
            <a:srgbClr val="69565B">
              <a:alpha val="74000"/>
            </a:srgbClr>
          </a:solidFill>
        </p:grpSpPr>
        <p:sp>
          <p:nvSpPr>
            <p:cNvPr id="10" name="矩形 9"/>
            <p:cNvSpPr/>
            <p:nvPr/>
          </p:nvSpPr>
          <p:spPr>
            <a:xfrm>
              <a:off x="394" y="481"/>
              <a:ext cx="2296" cy="1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 rot="16200000">
              <a:off x="-678" y="1552"/>
              <a:ext cx="2296" cy="1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 flipV="1">
            <a:off x="294005" y="5150485"/>
            <a:ext cx="1457960" cy="1457960"/>
            <a:chOff x="394" y="480"/>
            <a:chExt cx="2296" cy="2296"/>
          </a:xfrm>
          <a:solidFill>
            <a:srgbClr val="69565B">
              <a:alpha val="74000"/>
            </a:srgbClr>
          </a:solidFill>
        </p:grpSpPr>
        <p:sp>
          <p:nvSpPr>
            <p:cNvPr id="13" name="矩形 12"/>
            <p:cNvSpPr/>
            <p:nvPr/>
          </p:nvSpPr>
          <p:spPr>
            <a:xfrm>
              <a:off x="394" y="481"/>
              <a:ext cx="2296" cy="1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 rot="16200000">
              <a:off x="-678" y="1552"/>
              <a:ext cx="2296" cy="1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 flipH="1" flipV="1">
            <a:off x="10497820" y="5111750"/>
            <a:ext cx="1457960" cy="1457960"/>
            <a:chOff x="394" y="480"/>
            <a:chExt cx="2296" cy="2296"/>
          </a:xfrm>
          <a:solidFill>
            <a:srgbClr val="69565B">
              <a:alpha val="74000"/>
            </a:srgbClr>
          </a:solidFill>
        </p:grpSpPr>
        <p:sp>
          <p:nvSpPr>
            <p:cNvPr id="16" name="矩形 15"/>
            <p:cNvSpPr/>
            <p:nvPr/>
          </p:nvSpPr>
          <p:spPr>
            <a:xfrm>
              <a:off x="394" y="481"/>
              <a:ext cx="2296" cy="1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 rot="16200000">
              <a:off x="-678" y="1552"/>
              <a:ext cx="2296" cy="1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5780405" y="34290"/>
            <a:ext cx="1831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tx1">
                    <a:lumMod val="65000"/>
                    <a:lumOff val="35000"/>
                  </a:schemeClr>
                </a:solidFill>
              </a:rPr>
              <a:t>PART.1</a:t>
            </a:r>
            <a:endParaRPr lang="en-US" altLang="zh-CN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9724" name="Freeform 636"/>
          <p:cNvSpPr/>
          <p:nvPr/>
        </p:nvSpPr>
        <p:spPr bwMode="auto">
          <a:xfrm>
            <a:off x="6114416" y="3368358"/>
            <a:ext cx="69850" cy="284162"/>
          </a:xfrm>
          <a:custGeom>
            <a:avLst/>
            <a:gdLst/>
            <a:ahLst/>
            <a:cxnLst>
              <a:cxn ang="0">
                <a:pos x="7" y="9"/>
              </a:cxn>
              <a:cxn ang="0">
                <a:pos x="9" y="3"/>
              </a:cxn>
              <a:cxn ang="0">
                <a:pos x="3" y="1"/>
              </a:cxn>
              <a:cxn ang="0">
                <a:pos x="1" y="7"/>
              </a:cxn>
              <a:cxn ang="0">
                <a:pos x="3" y="9"/>
              </a:cxn>
              <a:cxn ang="0">
                <a:pos x="3" y="31"/>
              </a:cxn>
              <a:cxn ang="0">
                <a:pos x="3" y="31"/>
              </a:cxn>
              <a:cxn ang="0">
                <a:pos x="1" y="38"/>
              </a:cxn>
              <a:cxn ang="0">
                <a:pos x="7" y="39"/>
              </a:cxn>
              <a:cxn ang="0">
                <a:pos x="9" y="33"/>
              </a:cxn>
              <a:cxn ang="0">
                <a:pos x="7" y="31"/>
              </a:cxn>
              <a:cxn ang="0">
                <a:pos x="7" y="9"/>
              </a:cxn>
            </a:cxnLst>
            <a:rect l="0" t="0" r="r" b="b"/>
            <a:pathLst>
              <a:path w="10" h="41">
                <a:moveTo>
                  <a:pt x="7" y="9"/>
                </a:moveTo>
                <a:cubicBezTo>
                  <a:pt x="10" y="8"/>
                  <a:pt x="10" y="5"/>
                  <a:pt x="9" y="3"/>
                </a:cubicBezTo>
                <a:cubicBezTo>
                  <a:pt x="8" y="1"/>
                  <a:pt x="5" y="0"/>
                  <a:pt x="3" y="1"/>
                </a:cubicBezTo>
                <a:cubicBezTo>
                  <a:pt x="1" y="2"/>
                  <a:pt x="0" y="5"/>
                  <a:pt x="1" y="7"/>
                </a:cubicBezTo>
                <a:cubicBezTo>
                  <a:pt x="2" y="8"/>
                  <a:pt x="2" y="9"/>
                  <a:pt x="3" y="9"/>
                </a:cubicBezTo>
                <a:cubicBezTo>
                  <a:pt x="3" y="31"/>
                  <a:pt x="3" y="31"/>
                  <a:pt x="3" y="31"/>
                </a:cubicBezTo>
                <a:cubicBezTo>
                  <a:pt x="3" y="31"/>
                  <a:pt x="3" y="31"/>
                  <a:pt x="3" y="31"/>
                </a:cubicBezTo>
                <a:cubicBezTo>
                  <a:pt x="0" y="33"/>
                  <a:pt x="0" y="35"/>
                  <a:pt x="1" y="38"/>
                </a:cubicBezTo>
                <a:cubicBezTo>
                  <a:pt x="2" y="40"/>
                  <a:pt x="5" y="41"/>
                  <a:pt x="7" y="39"/>
                </a:cubicBezTo>
                <a:cubicBezTo>
                  <a:pt x="9" y="38"/>
                  <a:pt x="10" y="35"/>
                  <a:pt x="9" y="33"/>
                </a:cubicBezTo>
                <a:cubicBezTo>
                  <a:pt x="8" y="32"/>
                  <a:pt x="8" y="32"/>
                  <a:pt x="7" y="31"/>
                </a:cubicBezTo>
                <a:cubicBezTo>
                  <a:pt x="7" y="9"/>
                  <a:pt x="7" y="9"/>
                  <a:pt x="7" y="9"/>
                </a:cubicBezTo>
                <a:close/>
              </a:path>
            </a:pathLst>
          </a:custGeom>
          <a:solidFill>
            <a:srgbClr val="BCBE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89855" name="Oval 767"/>
          <p:cNvSpPr>
            <a:spLocks noChangeArrowheads="1"/>
          </p:cNvSpPr>
          <p:nvPr/>
        </p:nvSpPr>
        <p:spPr bwMode="auto">
          <a:xfrm>
            <a:off x="5893755" y="1917383"/>
            <a:ext cx="531813" cy="531812"/>
          </a:xfrm>
          <a:prstGeom prst="ellipse">
            <a:avLst/>
          </a:prstGeom>
          <a:solidFill>
            <a:srgbClr val="9F7F92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89856" name="Freeform 768"/>
          <p:cNvSpPr/>
          <p:nvPr/>
        </p:nvSpPr>
        <p:spPr bwMode="auto">
          <a:xfrm>
            <a:off x="4838701" y="1029018"/>
            <a:ext cx="2597150" cy="4000500"/>
          </a:xfrm>
          <a:custGeom>
            <a:avLst/>
            <a:gdLst/>
            <a:ahLst/>
            <a:cxnLst>
              <a:cxn ang="0">
                <a:pos x="302" y="266"/>
              </a:cxn>
              <a:cxn ang="0">
                <a:pos x="302" y="244"/>
              </a:cxn>
              <a:cxn ang="0">
                <a:pos x="229" y="22"/>
              </a:cxn>
              <a:cxn ang="0">
                <a:pos x="186" y="0"/>
              </a:cxn>
              <a:cxn ang="0">
                <a:pos x="148" y="20"/>
              </a:cxn>
              <a:cxn ang="0">
                <a:pos x="74" y="244"/>
              </a:cxn>
              <a:cxn ang="0">
                <a:pos x="74" y="266"/>
              </a:cxn>
              <a:cxn ang="0">
                <a:pos x="0" y="476"/>
              </a:cxn>
              <a:cxn ang="0">
                <a:pos x="16" y="492"/>
              </a:cxn>
              <a:cxn ang="0">
                <a:pos x="80" y="492"/>
              </a:cxn>
              <a:cxn ang="0">
                <a:pos x="118" y="539"/>
              </a:cxn>
              <a:cxn ang="0">
                <a:pos x="112" y="553"/>
              </a:cxn>
              <a:cxn ang="0">
                <a:pos x="117" y="573"/>
              </a:cxn>
              <a:cxn ang="0">
                <a:pos x="141" y="567"/>
              </a:cxn>
              <a:cxn ang="0">
                <a:pos x="156" y="533"/>
              </a:cxn>
              <a:cxn ang="0">
                <a:pos x="158" y="522"/>
              </a:cxn>
              <a:cxn ang="0">
                <a:pos x="142" y="509"/>
              </a:cxn>
              <a:cxn ang="0">
                <a:pos x="133" y="509"/>
              </a:cxn>
              <a:cxn ang="0">
                <a:pos x="111" y="489"/>
              </a:cxn>
              <a:cxn ang="0">
                <a:pos x="111" y="475"/>
              </a:cxn>
              <a:cxn ang="0">
                <a:pos x="95" y="460"/>
              </a:cxn>
              <a:cxn ang="0">
                <a:pos x="50" y="460"/>
              </a:cxn>
              <a:cxn ang="0">
                <a:pos x="34" y="442"/>
              </a:cxn>
              <a:cxn ang="0">
                <a:pos x="65" y="324"/>
              </a:cxn>
              <a:cxn ang="0">
                <a:pos x="65" y="324"/>
              </a:cxn>
              <a:cxn ang="0">
                <a:pos x="74" y="326"/>
              </a:cxn>
              <a:cxn ang="0">
                <a:pos x="74" y="356"/>
              </a:cxn>
              <a:cxn ang="0">
                <a:pos x="89" y="373"/>
              </a:cxn>
              <a:cxn ang="0">
                <a:pos x="106" y="357"/>
              </a:cxn>
              <a:cxn ang="0">
                <a:pos x="106" y="266"/>
              </a:cxn>
              <a:cxn ang="0">
                <a:pos x="106" y="266"/>
              </a:cxn>
              <a:cxn ang="0">
                <a:pos x="106" y="244"/>
              </a:cxn>
              <a:cxn ang="0">
                <a:pos x="173" y="40"/>
              </a:cxn>
              <a:cxn ang="0">
                <a:pos x="186" y="32"/>
              </a:cxn>
              <a:cxn ang="0">
                <a:pos x="202" y="39"/>
              </a:cxn>
              <a:cxn ang="0">
                <a:pos x="270" y="244"/>
              </a:cxn>
              <a:cxn ang="0">
                <a:pos x="270" y="271"/>
              </a:cxn>
              <a:cxn ang="0">
                <a:pos x="270" y="356"/>
              </a:cxn>
              <a:cxn ang="0">
                <a:pos x="284" y="373"/>
              </a:cxn>
              <a:cxn ang="0">
                <a:pos x="302" y="357"/>
              </a:cxn>
              <a:cxn ang="0">
                <a:pos x="302" y="326"/>
              </a:cxn>
              <a:cxn ang="0">
                <a:pos x="311" y="324"/>
              </a:cxn>
              <a:cxn ang="0">
                <a:pos x="311" y="324"/>
              </a:cxn>
              <a:cxn ang="0">
                <a:pos x="342" y="442"/>
              </a:cxn>
              <a:cxn ang="0">
                <a:pos x="326" y="460"/>
              </a:cxn>
              <a:cxn ang="0">
                <a:pos x="281" y="460"/>
              </a:cxn>
              <a:cxn ang="0">
                <a:pos x="265" y="475"/>
              </a:cxn>
              <a:cxn ang="0">
                <a:pos x="264" y="488"/>
              </a:cxn>
              <a:cxn ang="0">
                <a:pos x="242" y="509"/>
              </a:cxn>
              <a:cxn ang="0">
                <a:pos x="234" y="509"/>
              </a:cxn>
              <a:cxn ang="0">
                <a:pos x="223" y="513"/>
              </a:cxn>
              <a:cxn ang="0">
                <a:pos x="219" y="532"/>
              </a:cxn>
              <a:cxn ang="0">
                <a:pos x="235" y="567"/>
              </a:cxn>
              <a:cxn ang="0">
                <a:pos x="249" y="576"/>
              </a:cxn>
              <a:cxn ang="0">
                <a:pos x="258" y="573"/>
              </a:cxn>
              <a:cxn ang="0">
                <a:pos x="264" y="553"/>
              </a:cxn>
              <a:cxn ang="0">
                <a:pos x="258" y="539"/>
              </a:cxn>
              <a:cxn ang="0">
                <a:pos x="296" y="492"/>
              </a:cxn>
              <a:cxn ang="0">
                <a:pos x="360" y="492"/>
              </a:cxn>
              <a:cxn ang="0">
                <a:pos x="376" y="476"/>
              </a:cxn>
              <a:cxn ang="0">
                <a:pos x="302" y="266"/>
              </a:cxn>
            </a:cxnLst>
            <a:rect l="0" t="0" r="r" b="b"/>
            <a:pathLst>
              <a:path w="376" h="579">
                <a:moveTo>
                  <a:pt x="302" y="266"/>
                </a:moveTo>
                <a:cubicBezTo>
                  <a:pt x="302" y="244"/>
                  <a:pt x="302" y="244"/>
                  <a:pt x="302" y="244"/>
                </a:cubicBezTo>
                <a:cubicBezTo>
                  <a:pt x="302" y="165"/>
                  <a:pt x="276" y="86"/>
                  <a:pt x="229" y="22"/>
                </a:cubicBezTo>
                <a:cubicBezTo>
                  <a:pt x="219" y="8"/>
                  <a:pt x="203" y="0"/>
                  <a:pt x="186" y="0"/>
                </a:cubicBezTo>
                <a:cubicBezTo>
                  <a:pt x="171" y="0"/>
                  <a:pt x="157" y="8"/>
                  <a:pt x="148" y="20"/>
                </a:cubicBezTo>
                <a:cubicBezTo>
                  <a:pt x="100" y="85"/>
                  <a:pt x="74" y="164"/>
                  <a:pt x="74" y="244"/>
                </a:cubicBezTo>
                <a:cubicBezTo>
                  <a:pt x="74" y="266"/>
                  <a:pt x="74" y="266"/>
                  <a:pt x="74" y="266"/>
                </a:cubicBezTo>
                <a:cubicBezTo>
                  <a:pt x="52" y="282"/>
                  <a:pt x="0" y="334"/>
                  <a:pt x="0" y="476"/>
                </a:cubicBezTo>
                <a:cubicBezTo>
                  <a:pt x="0" y="485"/>
                  <a:pt x="8" y="492"/>
                  <a:pt x="16" y="492"/>
                </a:cubicBezTo>
                <a:cubicBezTo>
                  <a:pt x="80" y="492"/>
                  <a:pt x="80" y="492"/>
                  <a:pt x="80" y="492"/>
                </a:cubicBezTo>
                <a:cubicBezTo>
                  <a:pt x="81" y="515"/>
                  <a:pt x="97" y="533"/>
                  <a:pt x="118" y="539"/>
                </a:cubicBezTo>
                <a:cubicBezTo>
                  <a:pt x="112" y="553"/>
                  <a:pt x="112" y="553"/>
                  <a:pt x="112" y="553"/>
                </a:cubicBezTo>
                <a:cubicBezTo>
                  <a:pt x="109" y="560"/>
                  <a:pt x="110" y="568"/>
                  <a:pt x="117" y="573"/>
                </a:cubicBezTo>
                <a:cubicBezTo>
                  <a:pt x="125" y="579"/>
                  <a:pt x="137" y="576"/>
                  <a:pt x="141" y="567"/>
                </a:cubicBezTo>
                <a:cubicBezTo>
                  <a:pt x="156" y="533"/>
                  <a:pt x="156" y="533"/>
                  <a:pt x="156" y="533"/>
                </a:cubicBezTo>
                <a:cubicBezTo>
                  <a:pt x="158" y="529"/>
                  <a:pt x="159" y="525"/>
                  <a:pt x="158" y="522"/>
                </a:cubicBezTo>
                <a:cubicBezTo>
                  <a:pt x="156" y="514"/>
                  <a:pt x="149" y="509"/>
                  <a:pt x="142" y="509"/>
                </a:cubicBezTo>
                <a:cubicBezTo>
                  <a:pt x="133" y="509"/>
                  <a:pt x="133" y="509"/>
                  <a:pt x="133" y="509"/>
                </a:cubicBezTo>
                <a:cubicBezTo>
                  <a:pt x="121" y="509"/>
                  <a:pt x="112" y="500"/>
                  <a:pt x="111" y="489"/>
                </a:cubicBezTo>
                <a:cubicBezTo>
                  <a:pt x="111" y="475"/>
                  <a:pt x="111" y="475"/>
                  <a:pt x="111" y="475"/>
                </a:cubicBezTo>
                <a:cubicBezTo>
                  <a:pt x="111" y="467"/>
                  <a:pt x="104" y="460"/>
                  <a:pt x="95" y="460"/>
                </a:cubicBezTo>
                <a:cubicBezTo>
                  <a:pt x="50" y="460"/>
                  <a:pt x="50" y="460"/>
                  <a:pt x="50" y="460"/>
                </a:cubicBezTo>
                <a:cubicBezTo>
                  <a:pt x="41" y="460"/>
                  <a:pt x="33" y="451"/>
                  <a:pt x="34" y="442"/>
                </a:cubicBezTo>
                <a:cubicBezTo>
                  <a:pt x="38" y="382"/>
                  <a:pt x="53" y="345"/>
                  <a:pt x="65" y="324"/>
                </a:cubicBezTo>
                <a:cubicBezTo>
                  <a:pt x="65" y="324"/>
                  <a:pt x="65" y="324"/>
                  <a:pt x="65" y="324"/>
                </a:cubicBezTo>
                <a:cubicBezTo>
                  <a:pt x="68" y="320"/>
                  <a:pt x="74" y="321"/>
                  <a:pt x="74" y="326"/>
                </a:cubicBezTo>
                <a:cubicBezTo>
                  <a:pt x="74" y="356"/>
                  <a:pt x="74" y="356"/>
                  <a:pt x="74" y="356"/>
                </a:cubicBezTo>
                <a:cubicBezTo>
                  <a:pt x="74" y="365"/>
                  <a:pt x="80" y="372"/>
                  <a:pt x="89" y="373"/>
                </a:cubicBezTo>
                <a:cubicBezTo>
                  <a:pt x="98" y="374"/>
                  <a:pt x="106" y="366"/>
                  <a:pt x="106" y="357"/>
                </a:cubicBezTo>
                <a:cubicBezTo>
                  <a:pt x="106" y="266"/>
                  <a:pt x="106" y="266"/>
                  <a:pt x="106" y="266"/>
                </a:cubicBezTo>
                <a:cubicBezTo>
                  <a:pt x="106" y="266"/>
                  <a:pt x="106" y="266"/>
                  <a:pt x="106" y="266"/>
                </a:cubicBezTo>
                <a:cubicBezTo>
                  <a:pt x="106" y="244"/>
                  <a:pt x="106" y="244"/>
                  <a:pt x="106" y="244"/>
                </a:cubicBezTo>
                <a:cubicBezTo>
                  <a:pt x="106" y="171"/>
                  <a:pt x="130" y="99"/>
                  <a:pt x="173" y="40"/>
                </a:cubicBezTo>
                <a:cubicBezTo>
                  <a:pt x="177" y="35"/>
                  <a:pt x="181" y="32"/>
                  <a:pt x="186" y="32"/>
                </a:cubicBezTo>
                <a:cubicBezTo>
                  <a:pt x="193" y="32"/>
                  <a:pt x="198" y="34"/>
                  <a:pt x="202" y="39"/>
                </a:cubicBezTo>
                <a:cubicBezTo>
                  <a:pt x="246" y="98"/>
                  <a:pt x="270" y="171"/>
                  <a:pt x="270" y="244"/>
                </a:cubicBezTo>
                <a:cubicBezTo>
                  <a:pt x="270" y="271"/>
                  <a:pt x="270" y="271"/>
                  <a:pt x="270" y="271"/>
                </a:cubicBezTo>
                <a:cubicBezTo>
                  <a:pt x="270" y="356"/>
                  <a:pt x="270" y="356"/>
                  <a:pt x="270" y="356"/>
                </a:cubicBezTo>
                <a:cubicBezTo>
                  <a:pt x="270" y="365"/>
                  <a:pt x="276" y="372"/>
                  <a:pt x="284" y="373"/>
                </a:cubicBezTo>
                <a:cubicBezTo>
                  <a:pt x="294" y="374"/>
                  <a:pt x="302" y="366"/>
                  <a:pt x="302" y="357"/>
                </a:cubicBezTo>
                <a:cubicBezTo>
                  <a:pt x="302" y="326"/>
                  <a:pt x="302" y="326"/>
                  <a:pt x="302" y="326"/>
                </a:cubicBezTo>
                <a:cubicBezTo>
                  <a:pt x="302" y="321"/>
                  <a:pt x="308" y="320"/>
                  <a:pt x="311" y="324"/>
                </a:cubicBezTo>
                <a:cubicBezTo>
                  <a:pt x="311" y="324"/>
                  <a:pt x="311" y="324"/>
                  <a:pt x="311" y="324"/>
                </a:cubicBezTo>
                <a:cubicBezTo>
                  <a:pt x="323" y="345"/>
                  <a:pt x="338" y="382"/>
                  <a:pt x="342" y="442"/>
                </a:cubicBezTo>
                <a:cubicBezTo>
                  <a:pt x="343" y="451"/>
                  <a:pt x="335" y="460"/>
                  <a:pt x="326" y="460"/>
                </a:cubicBezTo>
                <a:cubicBezTo>
                  <a:pt x="281" y="460"/>
                  <a:pt x="281" y="460"/>
                  <a:pt x="281" y="460"/>
                </a:cubicBezTo>
                <a:cubicBezTo>
                  <a:pt x="272" y="460"/>
                  <a:pt x="265" y="466"/>
                  <a:pt x="265" y="475"/>
                </a:cubicBezTo>
                <a:cubicBezTo>
                  <a:pt x="264" y="488"/>
                  <a:pt x="264" y="488"/>
                  <a:pt x="264" y="488"/>
                </a:cubicBezTo>
                <a:cubicBezTo>
                  <a:pt x="264" y="500"/>
                  <a:pt x="254" y="509"/>
                  <a:pt x="242" y="509"/>
                </a:cubicBezTo>
                <a:cubicBezTo>
                  <a:pt x="234" y="509"/>
                  <a:pt x="234" y="509"/>
                  <a:pt x="234" y="509"/>
                </a:cubicBezTo>
                <a:cubicBezTo>
                  <a:pt x="230" y="509"/>
                  <a:pt x="226" y="511"/>
                  <a:pt x="223" y="513"/>
                </a:cubicBezTo>
                <a:cubicBezTo>
                  <a:pt x="218" y="518"/>
                  <a:pt x="216" y="526"/>
                  <a:pt x="219" y="532"/>
                </a:cubicBezTo>
                <a:cubicBezTo>
                  <a:pt x="235" y="567"/>
                  <a:pt x="235" y="567"/>
                  <a:pt x="235" y="567"/>
                </a:cubicBezTo>
                <a:cubicBezTo>
                  <a:pt x="238" y="573"/>
                  <a:pt x="243" y="576"/>
                  <a:pt x="249" y="576"/>
                </a:cubicBezTo>
                <a:cubicBezTo>
                  <a:pt x="253" y="576"/>
                  <a:pt x="256" y="575"/>
                  <a:pt x="258" y="573"/>
                </a:cubicBezTo>
                <a:cubicBezTo>
                  <a:pt x="265" y="569"/>
                  <a:pt x="267" y="560"/>
                  <a:pt x="264" y="553"/>
                </a:cubicBezTo>
                <a:cubicBezTo>
                  <a:pt x="258" y="539"/>
                  <a:pt x="258" y="539"/>
                  <a:pt x="258" y="539"/>
                </a:cubicBezTo>
                <a:cubicBezTo>
                  <a:pt x="279" y="533"/>
                  <a:pt x="295" y="515"/>
                  <a:pt x="296" y="492"/>
                </a:cubicBezTo>
                <a:cubicBezTo>
                  <a:pt x="360" y="492"/>
                  <a:pt x="360" y="492"/>
                  <a:pt x="360" y="492"/>
                </a:cubicBezTo>
                <a:cubicBezTo>
                  <a:pt x="368" y="492"/>
                  <a:pt x="376" y="485"/>
                  <a:pt x="376" y="476"/>
                </a:cubicBezTo>
                <a:cubicBezTo>
                  <a:pt x="376" y="334"/>
                  <a:pt x="323" y="282"/>
                  <a:pt x="302" y="266"/>
                </a:cubicBezTo>
              </a:path>
            </a:pathLst>
          </a:custGeom>
          <a:solidFill>
            <a:srgbClr val="69565B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89857" name="Freeform 769"/>
          <p:cNvSpPr>
            <a:spLocks noEditPoints="1"/>
          </p:cNvSpPr>
          <p:nvPr/>
        </p:nvSpPr>
        <p:spPr bwMode="auto">
          <a:xfrm>
            <a:off x="6003291" y="2049146"/>
            <a:ext cx="319088" cy="352425"/>
          </a:xfrm>
          <a:custGeom>
            <a:avLst/>
            <a:gdLst/>
            <a:ahLst/>
            <a:cxnLst>
              <a:cxn ang="0">
                <a:pos x="46" y="40"/>
              </a:cxn>
              <a:cxn ang="0">
                <a:pos x="46" y="35"/>
              </a:cxn>
              <a:cxn ang="0">
                <a:pos x="46" y="34"/>
              </a:cxn>
              <a:cxn ang="0">
                <a:pos x="46" y="34"/>
              </a:cxn>
              <a:cxn ang="0">
                <a:pos x="46" y="34"/>
              </a:cxn>
              <a:cxn ang="0">
                <a:pos x="29" y="24"/>
              </a:cxn>
              <a:cxn ang="0">
                <a:pos x="35" y="13"/>
              </a:cxn>
              <a:cxn ang="0">
                <a:pos x="23" y="0"/>
              </a:cxn>
              <a:cxn ang="0">
                <a:pos x="10" y="13"/>
              </a:cxn>
              <a:cxn ang="0">
                <a:pos x="16" y="23"/>
              </a:cxn>
              <a:cxn ang="0">
                <a:pos x="0" y="35"/>
              </a:cxn>
              <a:cxn ang="0">
                <a:pos x="0" y="41"/>
              </a:cxn>
              <a:cxn ang="0">
                <a:pos x="9" y="48"/>
              </a:cxn>
              <a:cxn ang="0">
                <a:pos x="9" y="42"/>
              </a:cxn>
              <a:cxn ang="0">
                <a:pos x="11" y="42"/>
              </a:cxn>
              <a:cxn ang="0">
                <a:pos x="11" y="49"/>
              </a:cxn>
              <a:cxn ang="0">
                <a:pos x="22" y="51"/>
              </a:cxn>
              <a:cxn ang="0">
                <a:pos x="35" y="48"/>
              </a:cxn>
              <a:cxn ang="0">
                <a:pos x="35" y="42"/>
              </a:cxn>
              <a:cxn ang="0">
                <a:pos x="37" y="42"/>
              </a:cxn>
              <a:cxn ang="0">
                <a:pos x="37" y="47"/>
              </a:cxn>
              <a:cxn ang="0">
                <a:pos x="46" y="40"/>
              </a:cxn>
              <a:cxn ang="0">
                <a:pos x="18" y="17"/>
              </a:cxn>
              <a:cxn ang="0">
                <a:pos x="14" y="13"/>
              </a:cxn>
              <a:cxn ang="0">
                <a:pos x="14" y="11"/>
              </a:cxn>
              <a:cxn ang="0">
                <a:pos x="18" y="8"/>
              </a:cxn>
              <a:cxn ang="0">
                <a:pos x="28" y="8"/>
              </a:cxn>
              <a:cxn ang="0">
                <a:pos x="32" y="11"/>
              </a:cxn>
              <a:cxn ang="0">
                <a:pos x="32" y="13"/>
              </a:cxn>
              <a:cxn ang="0">
                <a:pos x="28" y="17"/>
              </a:cxn>
              <a:cxn ang="0">
                <a:pos x="18" y="17"/>
              </a:cxn>
            </a:cxnLst>
            <a:rect l="0" t="0" r="r" b="b"/>
            <a:pathLst>
              <a:path w="46" h="51">
                <a:moveTo>
                  <a:pt x="46" y="40"/>
                </a:moveTo>
                <a:cubicBezTo>
                  <a:pt x="46" y="35"/>
                  <a:pt x="46" y="35"/>
                  <a:pt x="46" y="35"/>
                </a:cubicBezTo>
                <a:cubicBezTo>
                  <a:pt x="46" y="34"/>
                  <a:pt x="46" y="34"/>
                  <a:pt x="46" y="34"/>
                </a:cubicBezTo>
                <a:cubicBezTo>
                  <a:pt x="46" y="34"/>
                  <a:pt x="46" y="34"/>
                  <a:pt x="46" y="34"/>
                </a:cubicBezTo>
                <a:cubicBezTo>
                  <a:pt x="46" y="34"/>
                  <a:pt x="46" y="34"/>
                  <a:pt x="46" y="34"/>
                </a:cubicBezTo>
                <a:cubicBezTo>
                  <a:pt x="45" y="26"/>
                  <a:pt x="35" y="24"/>
                  <a:pt x="29" y="24"/>
                </a:cubicBezTo>
                <a:cubicBezTo>
                  <a:pt x="33" y="22"/>
                  <a:pt x="35" y="17"/>
                  <a:pt x="35" y="13"/>
                </a:cubicBezTo>
                <a:cubicBezTo>
                  <a:pt x="35" y="6"/>
                  <a:pt x="30" y="0"/>
                  <a:pt x="23" y="0"/>
                </a:cubicBezTo>
                <a:cubicBezTo>
                  <a:pt x="16" y="0"/>
                  <a:pt x="10" y="6"/>
                  <a:pt x="10" y="13"/>
                </a:cubicBezTo>
                <a:cubicBezTo>
                  <a:pt x="10" y="17"/>
                  <a:pt x="13" y="21"/>
                  <a:pt x="16" y="23"/>
                </a:cubicBezTo>
                <a:cubicBezTo>
                  <a:pt x="11" y="24"/>
                  <a:pt x="0" y="26"/>
                  <a:pt x="0" y="35"/>
                </a:cubicBezTo>
                <a:cubicBezTo>
                  <a:pt x="0" y="41"/>
                  <a:pt x="0" y="41"/>
                  <a:pt x="0" y="41"/>
                </a:cubicBezTo>
                <a:cubicBezTo>
                  <a:pt x="3" y="44"/>
                  <a:pt x="6" y="46"/>
                  <a:pt x="9" y="48"/>
                </a:cubicBezTo>
                <a:cubicBezTo>
                  <a:pt x="9" y="42"/>
                  <a:pt x="9" y="42"/>
                  <a:pt x="9" y="42"/>
                </a:cubicBezTo>
                <a:cubicBezTo>
                  <a:pt x="11" y="42"/>
                  <a:pt x="11" y="42"/>
                  <a:pt x="11" y="42"/>
                </a:cubicBezTo>
                <a:cubicBezTo>
                  <a:pt x="11" y="49"/>
                  <a:pt x="11" y="49"/>
                  <a:pt x="11" y="49"/>
                </a:cubicBezTo>
                <a:cubicBezTo>
                  <a:pt x="15" y="50"/>
                  <a:pt x="18" y="51"/>
                  <a:pt x="22" y="51"/>
                </a:cubicBezTo>
                <a:cubicBezTo>
                  <a:pt x="27" y="51"/>
                  <a:pt x="31" y="50"/>
                  <a:pt x="35" y="48"/>
                </a:cubicBezTo>
                <a:cubicBezTo>
                  <a:pt x="35" y="42"/>
                  <a:pt x="35" y="42"/>
                  <a:pt x="35" y="42"/>
                </a:cubicBezTo>
                <a:cubicBezTo>
                  <a:pt x="37" y="42"/>
                  <a:pt x="37" y="42"/>
                  <a:pt x="37" y="42"/>
                </a:cubicBezTo>
                <a:cubicBezTo>
                  <a:pt x="37" y="47"/>
                  <a:pt x="37" y="47"/>
                  <a:pt x="37" y="47"/>
                </a:cubicBezTo>
                <a:cubicBezTo>
                  <a:pt x="40" y="45"/>
                  <a:pt x="43" y="43"/>
                  <a:pt x="46" y="40"/>
                </a:cubicBezTo>
                <a:close/>
                <a:moveTo>
                  <a:pt x="18" y="17"/>
                </a:moveTo>
                <a:cubicBezTo>
                  <a:pt x="16" y="17"/>
                  <a:pt x="14" y="16"/>
                  <a:pt x="14" y="13"/>
                </a:cubicBezTo>
                <a:cubicBezTo>
                  <a:pt x="14" y="11"/>
                  <a:pt x="14" y="11"/>
                  <a:pt x="14" y="11"/>
                </a:cubicBezTo>
                <a:cubicBezTo>
                  <a:pt x="14" y="9"/>
                  <a:pt x="16" y="8"/>
                  <a:pt x="18" y="8"/>
                </a:cubicBezTo>
                <a:cubicBezTo>
                  <a:pt x="28" y="8"/>
                  <a:pt x="28" y="8"/>
                  <a:pt x="28" y="8"/>
                </a:cubicBezTo>
                <a:cubicBezTo>
                  <a:pt x="30" y="8"/>
                  <a:pt x="32" y="9"/>
                  <a:pt x="32" y="11"/>
                </a:cubicBezTo>
                <a:cubicBezTo>
                  <a:pt x="32" y="13"/>
                  <a:pt x="32" y="13"/>
                  <a:pt x="32" y="13"/>
                </a:cubicBezTo>
                <a:cubicBezTo>
                  <a:pt x="32" y="16"/>
                  <a:pt x="30" y="17"/>
                  <a:pt x="28" y="17"/>
                </a:cubicBezTo>
                <a:lnTo>
                  <a:pt x="18" y="17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89858" name="Oval 770"/>
          <p:cNvSpPr>
            <a:spLocks noChangeArrowheads="1"/>
          </p:cNvSpPr>
          <p:nvPr/>
        </p:nvSpPr>
        <p:spPr bwMode="auto">
          <a:xfrm>
            <a:off x="5893755" y="2663508"/>
            <a:ext cx="531813" cy="531812"/>
          </a:xfrm>
          <a:prstGeom prst="ellipse">
            <a:avLst/>
          </a:prstGeom>
          <a:solidFill>
            <a:srgbClr val="9F7F92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89859" name="Freeform 771"/>
          <p:cNvSpPr>
            <a:spLocks noEditPoints="1"/>
          </p:cNvSpPr>
          <p:nvPr/>
        </p:nvSpPr>
        <p:spPr bwMode="auto">
          <a:xfrm>
            <a:off x="6003291" y="2795271"/>
            <a:ext cx="319088" cy="352425"/>
          </a:xfrm>
          <a:custGeom>
            <a:avLst/>
            <a:gdLst/>
            <a:ahLst/>
            <a:cxnLst>
              <a:cxn ang="0">
                <a:pos x="46" y="40"/>
              </a:cxn>
              <a:cxn ang="0">
                <a:pos x="46" y="35"/>
              </a:cxn>
              <a:cxn ang="0">
                <a:pos x="46" y="34"/>
              </a:cxn>
              <a:cxn ang="0">
                <a:pos x="46" y="34"/>
              </a:cxn>
              <a:cxn ang="0">
                <a:pos x="46" y="34"/>
              </a:cxn>
              <a:cxn ang="0">
                <a:pos x="29" y="24"/>
              </a:cxn>
              <a:cxn ang="0">
                <a:pos x="35" y="13"/>
              </a:cxn>
              <a:cxn ang="0">
                <a:pos x="23" y="0"/>
              </a:cxn>
              <a:cxn ang="0">
                <a:pos x="10" y="13"/>
              </a:cxn>
              <a:cxn ang="0">
                <a:pos x="16" y="23"/>
              </a:cxn>
              <a:cxn ang="0">
                <a:pos x="0" y="35"/>
              </a:cxn>
              <a:cxn ang="0">
                <a:pos x="0" y="41"/>
              </a:cxn>
              <a:cxn ang="0">
                <a:pos x="9" y="48"/>
              </a:cxn>
              <a:cxn ang="0">
                <a:pos x="9" y="42"/>
              </a:cxn>
              <a:cxn ang="0">
                <a:pos x="11" y="42"/>
              </a:cxn>
              <a:cxn ang="0">
                <a:pos x="11" y="49"/>
              </a:cxn>
              <a:cxn ang="0">
                <a:pos x="22" y="51"/>
              </a:cxn>
              <a:cxn ang="0">
                <a:pos x="35" y="48"/>
              </a:cxn>
              <a:cxn ang="0">
                <a:pos x="35" y="42"/>
              </a:cxn>
              <a:cxn ang="0">
                <a:pos x="37" y="42"/>
              </a:cxn>
              <a:cxn ang="0">
                <a:pos x="37" y="47"/>
              </a:cxn>
              <a:cxn ang="0">
                <a:pos x="46" y="40"/>
              </a:cxn>
              <a:cxn ang="0">
                <a:pos x="18" y="17"/>
              </a:cxn>
              <a:cxn ang="0">
                <a:pos x="14" y="13"/>
              </a:cxn>
              <a:cxn ang="0">
                <a:pos x="14" y="11"/>
              </a:cxn>
              <a:cxn ang="0">
                <a:pos x="18" y="8"/>
              </a:cxn>
              <a:cxn ang="0">
                <a:pos x="28" y="8"/>
              </a:cxn>
              <a:cxn ang="0">
                <a:pos x="32" y="11"/>
              </a:cxn>
              <a:cxn ang="0">
                <a:pos x="32" y="13"/>
              </a:cxn>
              <a:cxn ang="0">
                <a:pos x="28" y="17"/>
              </a:cxn>
              <a:cxn ang="0">
                <a:pos x="18" y="17"/>
              </a:cxn>
            </a:cxnLst>
            <a:rect l="0" t="0" r="r" b="b"/>
            <a:pathLst>
              <a:path w="46" h="51">
                <a:moveTo>
                  <a:pt x="46" y="40"/>
                </a:moveTo>
                <a:cubicBezTo>
                  <a:pt x="46" y="35"/>
                  <a:pt x="46" y="35"/>
                  <a:pt x="46" y="35"/>
                </a:cubicBezTo>
                <a:cubicBezTo>
                  <a:pt x="46" y="34"/>
                  <a:pt x="46" y="34"/>
                  <a:pt x="46" y="34"/>
                </a:cubicBezTo>
                <a:cubicBezTo>
                  <a:pt x="46" y="34"/>
                  <a:pt x="46" y="34"/>
                  <a:pt x="46" y="34"/>
                </a:cubicBezTo>
                <a:cubicBezTo>
                  <a:pt x="46" y="34"/>
                  <a:pt x="46" y="34"/>
                  <a:pt x="46" y="34"/>
                </a:cubicBezTo>
                <a:cubicBezTo>
                  <a:pt x="45" y="26"/>
                  <a:pt x="35" y="24"/>
                  <a:pt x="29" y="24"/>
                </a:cubicBezTo>
                <a:cubicBezTo>
                  <a:pt x="33" y="22"/>
                  <a:pt x="35" y="17"/>
                  <a:pt x="35" y="13"/>
                </a:cubicBezTo>
                <a:cubicBezTo>
                  <a:pt x="35" y="6"/>
                  <a:pt x="30" y="0"/>
                  <a:pt x="23" y="0"/>
                </a:cubicBezTo>
                <a:cubicBezTo>
                  <a:pt x="16" y="0"/>
                  <a:pt x="10" y="6"/>
                  <a:pt x="10" y="13"/>
                </a:cubicBezTo>
                <a:cubicBezTo>
                  <a:pt x="10" y="17"/>
                  <a:pt x="13" y="21"/>
                  <a:pt x="16" y="23"/>
                </a:cubicBezTo>
                <a:cubicBezTo>
                  <a:pt x="11" y="24"/>
                  <a:pt x="0" y="26"/>
                  <a:pt x="0" y="35"/>
                </a:cubicBezTo>
                <a:cubicBezTo>
                  <a:pt x="0" y="41"/>
                  <a:pt x="0" y="41"/>
                  <a:pt x="0" y="41"/>
                </a:cubicBezTo>
                <a:cubicBezTo>
                  <a:pt x="3" y="44"/>
                  <a:pt x="6" y="46"/>
                  <a:pt x="9" y="48"/>
                </a:cubicBezTo>
                <a:cubicBezTo>
                  <a:pt x="9" y="42"/>
                  <a:pt x="9" y="42"/>
                  <a:pt x="9" y="42"/>
                </a:cubicBezTo>
                <a:cubicBezTo>
                  <a:pt x="11" y="42"/>
                  <a:pt x="11" y="42"/>
                  <a:pt x="11" y="42"/>
                </a:cubicBezTo>
                <a:cubicBezTo>
                  <a:pt x="11" y="49"/>
                  <a:pt x="11" y="49"/>
                  <a:pt x="11" y="49"/>
                </a:cubicBezTo>
                <a:cubicBezTo>
                  <a:pt x="15" y="50"/>
                  <a:pt x="18" y="51"/>
                  <a:pt x="22" y="51"/>
                </a:cubicBezTo>
                <a:cubicBezTo>
                  <a:pt x="27" y="51"/>
                  <a:pt x="31" y="50"/>
                  <a:pt x="35" y="48"/>
                </a:cubicBezTo>
                <a:cubicBezTo>
                  <a:pt x="35" y="42"/>
                  <a:pt x="35" y="42"/>
                  <a:pt x="35" y="42"/>
                </a:cubicBezTo>
                <a:cubicBezTo>
                  <a:pt x="37" y="42"/>
                  <a:pt x="37" y="42"/>
                  <a:pt x="37" y="42"/>
                </a:cubicBezTo>
                <a:cubicBezTo>
                  <a:pt x="37" y="47"/>
                  <a:pt x="37" y="47"/>
                  <a:pt x="37" y="47"/>
                </a:cubicBezTo>
                <a:cubicBezTo>
                  <a:pt x="40" y="45"/>
                  <a:pt x="43" y="43"/>
                  <a:pt x="46" y="40"/>
                </a:cubicBezTo>
                <a:close/>
                <a:moveTo>
                  <a:pt x="18" y="17"/>
                </a:moveTo>
                <a:cubicBezTo>
                  <a:pt x="16" y="17"/>
                  <a:pt x="14" y="16"/>
                  <a:pt x="14" y="13"/>
                </a:cubicBezTo>
                <a:cubicBezTo>
                  <a:pt x="14" y="11"/>
                  <a:pt x="14" y="11"/>
                  <a:pt x="14" y="11"/>
                </a:cubicBezTo>
                <a:cubicBezTo>
                  <a:pt x="14" y="9"/>
                  <a:pt x="16" y="8"/>
                  <a:pt x="18" y="8"/>
                </a:cubicBezTo>
                <a:cubicBezTo>
                  <a:pt x="28" y="8"/>
                  <a:pt x="28" y="8"/>
                  <a:pt x="28" y="8"/>
                </a:cubicBezTo>
                <a:cubicBezTo>
                  <a:pt x="30" y="8"/>
                  <a:pt x="32" y="9"/>
                  <a:pt x="32" y="11"/>
                </a:cubicBezTo>
                <a:cubicBezTo>
                  <a:pt x="32" y="13"/>
                  <a:pt x="32" y="13"/>
                  <a:pt x="32" y="13"/>
                </a:cubicBezTo>
                <a:cubicBezTo>
                  <a:pt x="32" y="16"/>
                  <a:pt x="30" y="17"/>
                  <a:pt x="28" y="17"/>
                </a:cubicBezTo>
                <a:lnTo>
                  <a:pt x="18" y="17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89860" name="Freeform 772"/>
          <p:cNvSpPr>
            <a:spLocks noEditPoints="1"/>
          </p:cNvSpPr>
          <p:nvPr/>
        </p:nvSpPr>
        <p:spPr bwMode="auto">
          <a:xfrm>
            <a:off x="6936741" y="3300095"/>
            <a:ext cx="1588" cy="220662"/>
          </a:xfrm>
          <a:custGeom>
            <a:avLst/>
            <a:gdLst/>
            <a:ahLst/>
            <a:cxnLst>
              <a:cxn ang="0">
                <a:pos x="0" y="32"/>
              </a:cxn>
              <a:cxn ang="0">
                <a:pos x="0" y="32"/>
              </a:cxn>
              <a:cxn ang="0">
                <a:pos x="0" y="32"/>
              </a:cxn>
              <a:cxn ang="0">
                <a:pos x="0" y="32"/>
              </a:cxn>
              <a:cxn ang="0">
                <a:pos x="0" y="32"/>
              </a:cxn>
              <a:cxn ang="0">
                <a:pos x="0" y="32"/>
              </a:cxn>
              <a:cxn ang="0">
                <a:pos x="0" y="32"/>
              </a:cxn>
              <a:cxn ang="0">
                <a:pos x="0" y="32"/>
              </a:cxn>
              <a:cxn ang="0">
                <a:pos x="0" y="32"/>
              </a:cxn>
              <a:cxn ang="0">
                <a:pos x="0" y="32"/>
              </a:cxn>
              <a:cxn ang="0">
                <a:pos x="0" y="32"/>
              </a:cxn>
              <a:cxn ang="0">
                <a:pos x="0" y="32"/>
              </a:cxn>
              <a:cxn ang="0">
                <a:pos x="0" y="32"/>
              </a:cxn>
              <a:cxn ang="0">
                <a:pos x="0" y="32"/>
              </a:cxn>
              <a:cxn ang="0">
                <a:pos x="0" y="32"/>
              </a:cxn>
              <a:cxn ang="0">
                <a:pos x="0" y="0"/>
              </a:cxn>
              <a:cxn ang="0">
                <a:pos x="0" y="0"/>
              </a:cxn>
              <a:cxn ang="0">
                <a:pos x="0" y="1"/>
              </a:cxn>
              <a:cxn ang="0">
                <a:pos x="0" y="0"/>
              </a:cxn>
            </a:cxnLst>
            <a:rect l="0" t="0" r="r" b="b"/>
            <a:pathLst>
              <a:path h="32">
                <a:moveTo>
                  <a:pt x="0" y="32"/>
                </a:moveTo>
                <a:cubicBezTo>
                  <a:pt x="0" y="32"/>
                  <a:pt x="0" y="32"/>
                  <a:pt x="0" y="32"/>
                </a:cubicBezTo>
                <a:cubicBezTo>
                  <a:pt x="0" y="32"/>
                  <a:pt x="0" y="32"/>
                  <a:pt x="0" y="32"/>
                </a:cubicBezTo>
                <a:moveTo>
                  <a:pt x="0" y="32"/>
                </a:moveTo>
                <a:cubicBezTo>
                  <a:pt x="0" y="32"/>
                  <a:pt x="0" y="32"/>
                  <a:pt x="0" y="32"/>
                </a:cubicBezTo>
                <a:cubicBezTo>
                  <a:pt x="0" y="32"/>
                  <a:pt x="0" y="32"/>
                  <a:pt x="0" y="32"/>
                </a:cubicBezTo>
                <a:moveTo>
                  <a:pt x="0" y="32"/>
                </a:moveTo>
                <a:cubicBezTo>
                  <a:pt x="0" y="32"/>
                  <a:pt x="0" y="32"/>
                  <a:pt x="0" y="32"/>
                </a:cubicBezTo>
                <a:cubicBezTo>
                  <a:pt x="0" y="32"/>
                  <a:pt x="0" y="32"/>
                  <a:pt x="0" y="32"/>
                </a:cubicBezTo>
                <a:moveTo>
                  <a:pt x="0" y="32"/>
                </a:moveTo>
                <a:cubicBezTo>
                  <a:pt x="0" y="32"/>
                  <a:pt x="0" y="32"/>
                  <a:pt x="0" y="32"/>
                </a:cubicBezTo>
                <a:cubicBezTo>
                  <a:pt x="0" y="32"/>
                  <a:pt x="0" y="32"/>
                  <a:pt x="0" y="32"/>
                </a:cubicBezTo>
                <a:moveTo>
                  <a:pt x="0" y="32"/>
                </a:moveTo>
                <a:cubicBezTo>
                  <a:pt x="0" y="32"/>
                  <a:pt x="0" y="32"/>
                  <a:pt x="0" y="32"/>
                </a:cubicBezTo>
                <a:cubicBezTo>
                  <a:pt x="0" y="32"/>
                  <a:pt x="0" y="32"/>
                  <a:pt x="0" y="32"/>
                </a:cubicBezTo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1"/>
                  <a:pt x="0" y="1"/>
                </a:cubicBezTo>
                <a:cubicBezTo>
                  <a:pt x="0" y="1"/>
                  <a:pt x="0" y="0"/>
                  <a:pt x="0" y="0"/>
                </a:cubicBezTo>
              </a:path>
            </a:pathLst>
          </a:custGeom>
          <a:solidFill>
            <a:srgbClr val="707274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89861" name="Freeform 773"/>
          <p:cNvSpPr/>
          <p:nvPr/>
        </p:nvSpPr>
        <p:spPr bwMode="auto">
          <a:xfrm>
            <a:off x="6901817" y="3300095"/>
            <a:ext cx="34925" cy="303212"/>
          </a:xfrm>
          <a:custGeom>
            <a:avLst/>
            <a:gdLst/>
            <a:ahLst/>
            <a:cxnLst>
              <a:cxn ang="0">
                <a:pos x="5" y="0"/>
              </a:cxn>
              <a:cxn ang="0">
                <a:pos x="2" y="4"/>
              </a:cxn>
              <a:cxn ang="0">
                <a:pos x="2" y="35"/>
              </a:cxn>
              <a:cxn ang="0">
                <a:pos x="0" y="44"/>
              </a:cxn>
              <a:cxn ang="0">
                <a:pos x="5" y="32"/>
              </a:cxn>
              <a:cxn ang="0">
                <a:pos x="5" y="32"/>
              </a:cxn>
              <a:cxn ang="0">
                <a:pos x="5" y="32"/>
              </a:cxn>
              <a:cxn ang="0">
                <a:pos x="5" y="32"/>
              </a:cxn>
              <a:cxn ang="0">
                <a:pos x="5" y="32"/>
              </a:cxn>
              <a:cxn ang="0">
                <a:pos x="5" y="32"/>
              </a:cxn>
              <a:cxn ang="0">
                <a:pos x="5" y="32"/>
              </a:cxn>
              <a:cxn ang="0">
                <a:pos x="5" y="32"/>
              </a:cxn>
              <a:cxn ang="0">
                <a:pos x="5" y="32"/>
              </a:cxn>
              <a:cxn ang="0">
                <a:pos x="5" y="32"/>
              </a:cxn>
              <a:cxn ang="0">
                <a:pos x="5" y="32"/>
              </a:cxn>
              <a:cxn ang="0">
                <a:pos x="5" y="1"/>
              </a:cxn>
              <a:cxn ang="0">
                <a:pos x="5" y="1"/>
              </a:cxn>
              <a:cxn ang="0">
                <a:pos x="5" y="1"/>
              </a:cxn>
              <a:cxn ang="0">
                <a:pos x="5" y="0"/>
              </a:cxn>
            </a:cxnLst>
            <a:rect l="0" t="0" r="r" b="b"/>
            <a:pathLst>
              <a:path w="5" h="44">
                <a:moveTo>
                  <a:pt x="5" y="0"/>
                </a:moveTo>
                <a:cubicBezTo>
                  <a:pt x="3" y="1"/>
                  <a:pt x="2" y="2"/>
                  <a:pt x="2" y="4"/>
                </a:cubicBezTo>
                <a:cubicBezTo>
                  <a:pt x="2" y="35"/>
                  <a:pt x="2" y="35"/>
                  <a:pt x="2" y="35"/>
                </a:cubicBezTo>
                <a:cubicBezTo>
                  <a:pt x="2" y="38"/>
                  <a:pt x="1" y="41"/>
                  <a:pt x="0" y="44"/>
                </a:cubicBezTo>
                <a:cubicBezTo>
                  <a:pt x="3" y="41"/>
                  <a:pt x="5" y="37"/>
                  <a:pt x="5" y="32"/>
                </a:cubicBezTo>
                <a:cubicBezTo>
                  <a:pt x="5" y="32"/>
                  <a:pt x="5" y="32"/>
                  <a:pt x="5" y="32"/>
                </a:cubicBezTo>
                <a:cubicBezTo>
                  <a:pt x="5" y="32"/>
                  <a:pt x="5" y="32"/>
                  <a:pt x="5" y="32"/>
                </a:cubicBezTo>
                <a:cubicBezTo>
                  <a:pt x="5" y="32"/>
                  <a:pt x="5" y="32"/>
                  <a:pt x="5" y="32"/>
                </a:cubicBezTo>
                <a:cubicBezTo>
                  <a:pt x="5" y="32"/>
                  <a:pt x="5" y="32"/>
                  <a:pt x="5" y="32"/>
                </a:cubicBezTo>
                <a:cubicBezTo>
                  <a:pt x="5" y="32"/>
                  <a:pt x="5" y="32"/>
                  <a:pt x="5" y="32"/>
                </a:cubicBezTo>
                <a:cubicBezTo>
                  <a:pt x="5" y="32"/>
                  <a:pt x="5" y="32"/>
                  <a:pt x="5" y="32"/>
                </a:cubicBezTo>
                <a:cubicBezTo>
                  <a:pt x="5" y="32"/>
                  <a:pt x="5" y="32"/>
                  <a:pt x="5" y="32"/>
                </a:cubicBezTo>
                <a:cubicBezTo>
                  <a:pt x="5" y="32"/>
                  <a:pt x="5" y="32"/>
                  <a:pt x="5" y="32"/>
                </a:cubicBezTo>
                <a:cubicBezTo>
                  <a:pt x="5" y="32"/>
                  <a:pt x="5" y="32"/>
                  <a:pt x="5" y="32"/>
                </a:cubicBezTo>
                <a:cubicBezTo>
                  <a:pt x="5" y="32"/>
                  <a:pt x="5" y="32"/>
                  <a:pt x="5" y="32"/>
                </a:cubicBezTo>
                <a:cubicBezTo>
                  <a:pt x="5" y="1"/>
                  <a:pt x="5" y="1"/>
                  <a:pt x="5" y="1"/>
                </a:cubicBezTo>
                <a:cubicBezTo>
                  <a:pt x="5" y="1"/>
                  <a:pt x="5" y="1"/>
                  <a:pt x="5" y="1"/>
                </a:cubicBezTo>
                <a:cubicBezTo>
                  <a:pt x="5" y="1"/>
                  <a:pt x="5" y="1"/>
                  <a:pt x="5" y="1"/>
                </a:cubicBezTo>
                <a:cubicBezTo>
                  <a:pt x="5" y="1"/>
                  <a:pt x="5" y="0"/>
                  <a:pt x="5" y="0"/>
                </a:cubicBezTo>
              </a:path>
            </a:pathLst>
          </a:custGeom>
          <a:solidFill>
            <a:srgbClr val="1A1A1A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89862" name="Freeform 774"/>
          <p:cNvSpPr>
            <a:spLocks noEditPoints="1"/>
          </p:cNvSpPr>
          <p:nvPr/>
        </p:nvSpPr>
        <p:spPr bwMode="auto">
          <a:xfrm>
            <a:off x="5582605" y="1330008"/>
            <a:ext cx="461963" cy="2190750"/>
          </a:xfrm>
          <a:custGeom>
            <a:avLst/>
            <a:gdLst/>
            <a:ahLst/>
            <a:cxnLst>
              <a:cxn ang="0">
                <a:pos x="0" y="317"/>
              </a:cxn>
              <a:cxn ang="0">
                <a:pos x="0" y="317"/>
              </a:cxn>
              <a:cxn ang="0">
                <a:pos x="0" y="317"/>
              </a:cxn>
              <a:cxn ang="0">
                <a:pos x="0" y="317"/>
              </a:cxn>
              <a:cxn ang="0">
                <a:pos x="0" y="317"/>
              </a:cxn>
              <a:cxn ang="0">
                <a:pos x="0" y="317"/>
              </a:cxn>
              <a:cxn ang="0">
                <a:pos x="0" y="317"/>
              </a:cxn>
              <a:cxn ang="0">
                <a:pos x="0" y="317"/>
              </a:cxn>
              <a:cxn ang="0">
                <a:pos x="0" y="317"/>
              </a:cxn>
              <a:cxn ang="0">
                <a:pos x="0" y="317"/>
              </a:cxn>
              <a:cxn ang="0">
                <a:pos x="0" y="317"/>
              </a:cxn>
              <a:cxn ang="0">
                <a:pos x="0" y="317"/>
              </a:cxn>
              <a:cxn ang="0">
                <a:pos x="0" y="204"/>
              </a:cxn>
              <a:cxn ang="0">
                <a:pos x="0" y="204"/>
              </a:cxn>
              <a:cxn ang="0">
                <a:pos x="0" y="204"/>
              </a:cxn>
              <a:cxn ang="0">
                <a:pos x="0" y="204"/>
              </a:cxn>
              <a:cxn ang="0">
                <a:pos x="0" y="204"/>
              </a:cxn>
              <a:cxn ang="0">
                <a:pos x="0" y="204"/>
              </a:cxn>
              <a:cxn ang="0">
                <a:pos x="0" y="203"/>
              </a:cxn>
              <a:cxn ang="0">
                <a:pos x="0" y="203"/>
              </a:cxn>
              <a:cxn ang="0">
                <a:pos x="0" y="203"/>
              </a:cxn>
              <a:cxn ang="0">
                <a:pos x="0" y="203"/>
              </a:cxn>
              <a:cxn ang="0">
                <a:pos x="0" y="203"/>
              </a:cxn>
              <a:cxn ang="0">
                <a:pos x="0" y="203"/>
              </a:cxn>
              <a:cxn ang="0">
                <a:pos x="0" y="202"/>
              </a:cxn>
              <a:cxn ang="0">
                <a:pos x="0" y="203"/>
              </a:cxn>
              <a:cxn ang="0">
                <a:pos x="0" y="202"/>
              </a:cxn>
              <a:cxn ang="0">
                <a:pos x="67" y="0"/>
              </a:cxn>
              <a:cxn ang="0">
                <a:pos x="67" y="0"/>
              </a:cxn>
              <a:cxn ang="0">
                <a:pos x="0" y="202"/>
              </a:cxn>
              <a:cxn ang="0">
                <a:pos x="67" y="0"/>
              </a:cxn>
            </a:cxnLst>
            <a:rect l="0" t="0" r="r" b="b"/>
            <a:pathLst>
              <a:path w="67" h="317">
                <a:moveTo>
                  <a:pt x="0" y="317"/>
                </a:moveTo>
                <a:cubicBezTo>
                  <a:pt x="0" y="317"/>
                  <a:pt x="0" y="317"/>
                  <a:pt x="0" y="317"/>
                </a:cubicBezTo>
                <a:cubicBezTo>
                  <a:pt x="0" y="317"/>
                  <a:pt x="0" y="317"/>
                  <a:pt x="0" y="317"/>
                </a:cubicBezTo>
                <a:moveTo>
                  <a:pt x="0" y="317"/>
                </a:moveTo>
                <a:cubicBezTo>
                  <a:pt x="0" y="317"/>
                  <a:pt x="0" y="317"/>
                  <a:pt x="0" y="317"/>
                </a:cubicBezTo>
                <a:cubicBezTo>
                  <a:pt x="0" y="317"/>
                  <a:pt x="0" y="317"/>
                  <a:pt x="0" y="317"/>
                </a:cubicBezTo>
                <a:moveTo>
                  <a:pt x="0" y="317"/>
                </a:moveTo>
                <a:cubicBezTo>
                  <a:pt x="0" y="317"/>
                  <a:pt x="0" y="317"/>
                  <a:pt x="0" y="317"/>
                </a:cubicBezTo>
                <a:cubicBezTo>
                  <a:pt x="0" y="317"/>
                  <a:pt x="0" y="317"/>
                  <a:pt x="0" y="317"/>
                </a:cubicBezTo>
                <a:moveTo>
                  <a:pt x="0" y="317"/>
                </a:moveTo>
                <a:cubicBezTo>
                  <a:pt x="0" y="317"/>
                  <a:pt x="0" y="317"/>
                  <a:pt x="0" y="317"/>
                </a:cubicBezTo>
                <a:cubicBezTo>
                  <a:pt x="0" y="317"/>
                  <a:pt x="0" y="317"/>
                  <a:pt x="0" y="317"/>
                </a:cubicBezTo>
                <a:moveTo>
                  <a:pt x="0" y="204"/>
                </a:moveTo>
                <a:cubicBezTo>
                  <a:pt x="0" y="204"/>
                  <a:pt x="0" y="204"/>
                  <a:pt x="0" y="204"/>
                </a:cubicBezTo>
                <a:cubicBezTo>
                  <a:pt x="0" y="204"/>
                  <a:pt x="0" y="204"/>
                  <a:pt x="0" y="204"/>
                </a:cubicBezTo>
                <a:moveTo>
                  <a:pt x="0" y="204"/>
                </a:moveTo>
                <a:cubicBezTo>
                  <a:pt x="0" y="204"/>
                  <a:pt x="0" y="204"/>
                  <a:pt x="0" y="204"/>
                </a:cubicBezTo>
                <a:cubicBezTo>
                  <a:pt x="0" y="204"/>
                  <a:pt x="0" y="204"/>
                  <a:pt x="0" y="204"/>
                </a:cubicBezTo>
                <a:moveTo>
                  <a:pt x="0" y="203"/>
                </a:moveTo>
                <a:cubicBezTo>
                  <a:pt x="0" y="203"/>
                  <a:pt x="0" y="203"/>
                  <a:pt x="0" y="203"/>
                </a:cubicBezTo>
                <a:cubicBezTo>
                  <a:pt x="0" y="203"/>
                  <a:pt x="0" y="203"/>
                  <a:pt x="0" y="203"/>
                </a:cubicBezTo>
                <a:moveTo>
                  <a:pt x="0" y="203"/>
                </a:moveTo>
                <a:cubicBezTo>
                  <a:pt x="0" y="203"/>
                  <a:pt x="0" y="203"/>
                  <a:pt x="0" y="203"/>
                </a:cubicBezTo>
                <a:cubicBezTo>
                  <a:pt x="0" y="203"/>
                  <a:pt x="0" y="203"/>
                  <a:pt x="0" y="203"/>
                </a:cubicBezTo>
                <a:moveTo>
                  <a:pt x="0" y="202"/>
                </a:moveTo>
                <a:cubicBezTo>
                  <a:pt x="0" y="202"/>
                  <a:pt x="0" y="203"/>
                  <a:pt x="0" y="203"/>
                </a:cubicBezTo>
                <a:cubicBezTo>
                  <a:pt x="0" y="203"/>
                  <a:pt x="0" y="202"/>
                  <a:pt x="0" y="202"/>
                </a:cubicBezTo>
                <a:moveTo>
                  <a:pt x="67" y="0"/>
                </a:moveTo>
                <a:cubicBezTo>
                  <a:pt x="67" y="0"/>
                  <a:pt x="67" y="0"/>
                  <a:pt x="67" y="0"/>
                </a:cubicBezTo>
                <a:cubicBezTo>
                  <a:pt x="24" y="59"/>
                  <a:pt x="0" y="130"/>
                  <a:pt x="0" y="202"/>
                </a:cubicBezTo>
                <a:cubicBezTo>
                  <a:pt x="0" y="130"/>
                  <a:pt x="24" y="59"/>
                  <a:pt x="67" y="0"/>
                </a:cubicBezTo>
              </a:path>
            </a:pathLst>
          </a:custGeom>
          <a:solidFill>
            <a:srgbClr val="707274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89863" name="Freeform 775"/>
          <p:cNvSpPr/>
          <p:nvPr/>
        </p:nvSpPr>
        <p:spPr bwMode="auto">
          <a:xfrm>
            <a:off x="5547679" y="1330008"/>
            <a:ext cx="496888" cy="2273300"/>
          </a:xfrm>
          <a:custGeom>
            <a:avLst/>
            <a:gdLst/>
            <a:ahLst/>
            <a:cxnLst>
              <a:cxn ang="0">
                <a:pos x="72" y="0"/>
              </a:cxn>
              <a:cxn ang="0">
                <a:pos x="70" y="2"/>
              </a:cxn>
              <a:cxn ang="0">
                <a:pos x="3" y="207"/>
              </a:cxn>
              <a:cxn ang="0">
                <a:pos x="3" y="229"/>
              </a:cxn>
              <a:cxn ang="0">
                <a:pos x="3" y="229"/>
              </a:cxn>
              <a:cxn ang="0">
                <a:pos x="3" y="320"/>
              </a:cxn>
              <a:cxn ang="0">
                <a:pos x="0" y="329"/>
              </a:cxn>
              <a:cxn ang="0">
                <a:pos x="5" y="317"/>
              </a:cxn>
              <a:cxn ang="0">
                <a:pos x="5" y="317"/>
              </a:cxn>
              <a:cxn ang="0">
                <a:pos x="5" y="317"/>
              </a:cxn>
              <a:cxn ang="0">
                <a:pos x="5" y="317"/>
              </a:cxn>
              <a:cxn ang="0">
                <a:pos x="5" y="317"/>
              </a:cxn>
              <a:cxn ang="0">
                <a:pos x="5" y="317"/>
              </a:cxn>
              <a:cxn ang="0">
                <a:pos x="5" y="317"/>
              </a:cxn>
              <a:cxn ang="0">
                <a:pos x="5" y="317"/>
              </a:cxn>
              <a:cxn ang="0">
                <a:pos x="5" y="317"/>
              </a:cxn>
              <a:cxn ang="0">
                <a:pos x="5" y="226"/>
              </a:cxn>
              <a:cxn ang="0">
                <a:pos x="5" y="226"/>
              </a:cxn>
              <a:cxn ang="0">
                <a:pos x="5" y="204"/>
              </a:cxn>
              <a:cxn ang="0">
                <a:pos x="5" y="204"/>
              </a:cxn>
              <a:cxn ang="0">
                <a:pos x="5" y="204"/>
              </a:cxn>
              <a:cxn ang="0">
                <a:pos x="5" y="204"/>
              </a:cxn>
              <a:cxn ang="0">
                <a:pos x="5" y="204"/>
              </a:cxn>
              <a:cxn ang="0">
                <a:pos x="5" y="204"/>
              </a:cxn>
              <a:cxn ang="0">
                <a:pos x="5" y="203"/>
              </a:cxn>
              <a:cxn ang="0">
                <a:pos x="5" y="203"/>
              </a:cxn>
              <a:cxn ang="0">
                <a:pos x="5" y="203"/>
              </a:cxn>
              <a:cxn ang="0">
                <a:pos x="5" y="203"/>
              </a:cxn>
              <a:cxn ang="0">
                <a:pos x="5" y="203"/>
              </a:cxn>
              <a:cxn ang="0">
                <a:pos x="5" y="202"/>
              </a:cxn>
              <a:cxn ang="0">
                <a:pos x="5" y="202"/>
              </a:cxn>
              <a:cxn ang="0">
                <a:pos x="72" y="0"/>
              </a:cxn>
            </a:cxnLst>
            <a:rect l="0" t="0" r="r" b="b"/>
            <a:pathLst>
              <a:path w="72" h="329">
                <a:moveTo>
                  <a:pt x="72" y="0"/>
                </a:moveTo>
                <a:cubicBezTo>
                  <a:pt x="71" y="1"/>
                  <a:pt x="71" y="2"/>
                  <a:pt x="70" y="2"/>
                </a:cubicBezTo>
                <a:cubicBezTo>
                  <a:pt x="27" y="61"/>
                  <a:pt x="3" y="134"/>
                  <a:pt x="3" y="207"/>
                </a:cubicBezTo>
                <a:cubicBezTo>
                  <a:pt x="3" y="229"/>
                  <a:pt x="3" y="229"/>
                  <a:pt x="3" y="229"/>
                </a:cubicBezTo>
                <a:cubicBezTo>
                  <a:pt x="3" y="229"/>
                  <a:pt x="3" y="229"/>
                  <a:pt x="3" y="229"/>
                </a:cubicBezTo>
                <a:cubicBezTo>
                  <a:pt x="3" y="320"/>
                  <a:pt x="3" y="320"/>
                  <a:pt x="3" y="320"/>
                </a:cubicBezTo>
                <a:cubicBezTo>
                  <a:pt x="3" y="323"/>
                  <a:pt x="2" y="326"/>
                  <a:pt x="0" y="329"/>
                </a:cubicBezTo>
                <a:cubicBezTo>
                  <a:pt x="3" y="326"/>
                  <a:pt x="5" y="322"/>
                  <a:pt x="5" y="317"/>
                </a:cubicBezTo>
                <a:cubicBezTo>
                  <a:pt x="5" y="317"/>
                  <a:pt x="5" y="317"/>
                  <a:pt x="5" y="317"/>
                </a:cubicBezTo>
                <a:cubicBezTo>
                  <a:pt x="5" y="317"/>
                  <a:pt x="5" y="317"/>
                  <a:pt x="5" y="317"/>
                </a:cubicBezTo>
                <a:cubicBezTo>
                  <a:pt x="5" y="317"/>
                  <a:pt x="5" y="317"/>
                  <a:pt x="5" y="317"/>
                </a:cubicBezTo>
                <a:cubicBezTo>
                  <a:pt x="5" y="317"/>
                  <a:pt x="5" y="317"/>
                  <a:pt x="5" y="317"/>
                </a:cubicBezTo>
                <a:cubicBezTo>
                  <a:pt x="5" y="317"/>
                  <a:pt x="5" y="317"/>
                  <a:pt x="5" y="317"/>
                </a:cubicBezTo>
                <a:cubicBezTo>
                  <a:pt x="5" y="317"/>
                  <a:pt x="5" y="317"/>
                  <a:pt x="5" y="317"/>
                </a:cubicBezTo>
                <a:cubicBezTo>
                  <a:pt x="5" y="317"/>
                  <a:pt x="5" y="317"/>
                  <a:pt x="5" y="317"/>
                </a:cubicBezTo>
                <a:cubicBezTo>
                  <a:pt x="5" y="317"/>
                  <a:pt x="5" y="317"/>
                  <a:pt x="5" y="317"/>
                </a:cubicBezTo>
                <a:cubicBezTo>
                  <a:pt x="5" y="226"/>
                  <a:pt x="5" y="226"/>
                  <a:pt x="5" y="226"/>
                </a:cubicBezTo>
                <a:cubicBezTo>
                  <a:pt x="5" y="226"/>
                  <a:pt x="5" y="226"/>
                  <a:pt x="5" y="226"/>
                </a:cubicBezTo>
                <a:cubicBezTo>
                  <a:pt x="5" y="204"/>
                  <a:pt x="5" y="204"/>
                  <a:pt x="5" y="204"/>
                </a:cubicBezTo>
                <a:cubicBezTo>
                  <a:pt x="5" y="204"/>
                  <a:pt x="5" y="204"/>
                  <a:pt x="5" y="204"/>
                </a:cubicBezTo>
                <a:cubicBezTo>
                  <a:pt x="5" y="204"/>
                  <a:pt x="5" y="204"/>
                  <a:pt x="5" y="204"/>
                </a:cubicBezTo>
                <a:cubicBezTo>
                  <a:pt x="5" y="204"/>
                  <a:pt x="5" y="204"/>
                  <a:pt x="5" y="204"/>
                </a:cubicBezTo>
                <a:cubicBezTo>
                  <a:pt x="5" y="204"/>
                  <a:pt x="5" y="204"/>
                  <a:pt x="5" y="204"/>
                </a:cubicBezTo>
                <a:cubicBezTo>
                  <a:pt x="5" y="204"/>
                  <a:pt x="5" y="204"/>
                  <a:pt x="5" y="204"/>
                </a:cubicBezTo>
                <a:cubicBezTo>
                  <a:pt x="5" y="203"/>
                  <a:pt x="5" y="203"/>
                  <a:pt x="5" y="203"/>
                </a:cubicBezTo>
                <a:cubicBezTo>
                  <a:pt x="5" y="203"/>
                  <a:pt x="5" y="203"/>
                  <a:pt x="5" y="203"/>
                </a:cubicBezTo>
                <a:cubicBezTo>
                  <a:pt x="5" y="203"/>
                  <a:pt x="5" y="203"/>
                  <a:pt x="5" y="203"/>
                </a:cubicBezTo>
                <a:cubicBezTo>
                  <a:pt x="5" y="203"/>
                  <a:pt x="5" y="203"/>
                  <a:pt x="5" y="203"/>
                </a:cubicBezTo>
                <a:cubicBezTo>
                  <a:pt x="5" y="203"/>
                  <a:pt x="5" y="203"/>
                  <a:pt x="5" y="203"/>
                </a:cubicBezTo>
                <a:cubicBezTo>
                  <a:pt x="5" y="203"/>
                  <a:pt x="5" y="202"/>
                  <a:pt x="5" y="202"/>
                </a:cubicBezTo>
                <a:cubicBezTo>
                  <a:pt x="5" y="202"/>
                  <a:pt x="5" y="202"/>
                  <a:pt x="5" y="202"/>
                </a:cubicBezTo>
                <a:cubicBezTo>
                  <a:pt x="5" y="130"/>
                  <a:pt x="29" y="59"/>
                  <a:pt x="72" y="0"/>
                </a:cubicBezTo>
              </a:path>
            </a:pathLst>
          </a:custGeom>
          <a:solidFill>
            <a:srgbClr val="1A1A1A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89864" name="Freeform 776"/>
          <p:cNvSpPr/>
          <p:nvPr/>
        </p:nvSpPr>
        <p:spPr bwMode="auto">
          <a:xfrm>
            <a:off x="6804979" y="4474846"/>
            <a:ext cx="90488" cy="192087"/>
          </a:xfrm>
          <a:custGeom>
            <a:avLst/>
            <a:gdLst/>
            <a:ahLst/>
            <a:cxnLst>
              <a:cxn ang="0">
                <a:pos x="13" y="0"/>
              </a:cxn>
              <a:cxn ang="0">
                <a:pos x="11" y="0"/>
              </a:cxn>
              <a:cxn ang="0">
                <a:pos x="0" y="28"/>
              </a:cxn>
              <a:cxn ang="0">
                <a:pos x="13" y="0"/>
              </a:cxn>
            </a:cxnLst>
            <a:rect l="0" t="0" r="r" b="b"/>
            <a:pathLst>
              <a:path w="13" h="28">
                <a:moveTo>
                  <a:pt x="13" y="0"/>
                </a:moveTo>
                <a:cubicBezTo>
                  <a:pt x="11" y="0"/>
                  <a:pt x="11" y="0"/>
                  <a:pt x="11" y="0"/>
                </a:cubicBezTo>
                <a:cubicBezTo>
                  <a:pt x="10" y="10"/>
                  <a:pt x="6" y="20"/>
                  <a:pt x="0" y="28"/>
                </a:cubicBezTo>
                <a:cubicBezTo>
                  <a:pt x="7" y="21"/>
                  <a:pt x="11" y="11"/>
                  <a:pt x="13" y="0"/>
                </a:cubicBezTo>
              </a:path>
            </a:pathLst>
          </a:custGeom>
          <a:solidFill>
            <a:srgbClr val="1A1A1A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89866" name="Freeform 778"/>
          <p:cNvSpPr/>
          <p:nvPr/>
        </p:nvSpPr>
        <p:spPr bwMode="auto">
          <a:xfrm>
            <a:off x="6370004" y="4528821"/>
            <a:ext cx="261938" cy="96837"/>
          </a:xfrm>
          <a:custGeom>
            <a:avLst/>
            <a:gdLst/>
            <a:ahLst/>
            <a:cxnLst>
              <a:cxn ang="0">
                <a:pos x="38" y="0"/>
              </a:cxn>
              <a:cxn ang="0">
                <a:pos x="23" y="6"/>
              </a:cxn>
              <a:cxn ang="0">
                <a:pos x="23" y="6"/>
              </a:cxn>
              <a:cxn ang="0">
                <a:pos x="23" y="6"/>
              </a:cxn>
              <a:cxn ang="0">
                <a:pos x="23" y="6"/>
              </a:cxn>
              <a:cxn ang="0">
                <a:pos x="22" y="6"/>
              </a:cxn>
              <a:cxn ang="0">
                <a:pos x="14" y="6"/>
              </a:cxn>
              <a:cxn ang="0">
                <a:pos x="3" y="10"/>
              </a:cxn>
              <a:cxn ang="0">
                <a:pos x="3" y="10"/>
              </a:cxn>
              <a:cxn ang="0">
                <a:pos x="3" y="10"/>
              </a:cxn>
              <a:cxn ang="0">
                <a:pos x="3" y="10"/>
              </a:cxn>
              <a:cxn ang="0">
                <a:pos x="0" y="14"/>
              </a:cxn>
              <a:cxn ang="0">
                <a:pos x="1" y="13"/>
              </a:cxn>
              <a:cxn ang="0">
                <a:pos x="12" y="9"/>
              </a:cxn>
              <a:cxn ang="0">
                <a:pos x="20" y="9"/>
              </a:cxn>
              <a:cxn ang="0">
                <a:pos x="38" y="0"/>
              </a:cxn>
            </a:cxnLst>
            <a:rect l="0" t="0" r="r" b="b"/>
            <a:pathLst>
              <a:path w="38" h="14">
                <a:moveTo>
                  <a:pt x="38" y="0"/>
                </a:moveTo>
                <a:cubicBezTo>
                  <a:pt x="34" y="4"/>
                  <a:pt x="29" y="6"/>
                  <a:pt x="23" y="6"/>
                </a:cubicBezTo>
                <a:cubicBezTo>
                  <a:pt x="23" y="6"/>
                  <a:pt x="23" y="6"/>
                  <a:pt x="23" y="6"/>
                </a:cubicBezTo>
                <a:cubicBezTo>
                  <a:pt x="23" y="6"/>
                  <a:pt x="23" y="6"/>
                  <a:pt x="23" y="6"/>
                </a:cubicBezTo>
                <a:cubicBezTo>
                  <a:pt x="23" y="6"/>
                  <a:pt x="23" y="6"/>
                  <a:pt x="23" y="6"/>
                </a:cubicBezTo>
                <a:cubicBezTo>
                  <a:pt x="23" y="6"/>
                  <a:pt x="22" y="6"/>
                  <a:pt x="22" y="6"/>
                </a:cubicBezTo>
                <a:cubicBezTo>
                  <a:pt x="14" y="6"/>
                  <a:pt x="14" y="6"/>
                  <a:pt x="14" y="6"/>
                </a:cubicBezTo>
                <a:cubicBezTo>
                  <a:pt x="10" y="6"/>
                  <a:pt x="6" y="8"/>
                  <a:pt x="3" y="10"/>
                </a:cubicBezTo>
                <a:cubicBezTo>
                  <a:pt x="3" y="10"/>
                  <a:pt x="3" y="10"/>
                  <a:pt x="3" y="10"/>
                </a:cubicBezTo>
                <a:cubicBezTo>
                  <a:pt x="3" y="10"/>
                  <a:pt x="3" y="10"/>
                  <a:pt x="3" y="10"/>
                </a:cubicBezTo>
                <a:cubicBezTo>
                  <a:pt x="3" y="10"/>
                  <a:pt x="3" y="10"/>
                  <a:pt x="3" y="10"/>
                </a:cubicBezTo>
                <a:cubicBezTo>
                  <a:pt x="2" y="11"/>
                  <a:pt x="1" y="12"/>
                  <a:pt x="0" y="14"/>
                </a:cubicBezTo>
                <a:cubicBezTo>
                  <a:pt x="0" y="13"/>
                  <a:pt x="1" y="13"/>
                  <a:pt x="1" y="13"/>
                </a:cubicBezTo>
                <a:cubicBezTo>
                  <a:pt x="4" y="10"/>
                  <a:pt x="8" y="9"/>
                  <a:pt x="12" y="9"/>
                </a:cubicBezTo>
                <a:cubicBezTo>
                  <a:pt x="20" y="9"/>
                  <a:pt x="20" y="9"/>
                  <a:pt x="20" y="9"/>
                </a:cubicBezTo>
                <a:cubicBezTo>
                  <a:pt x="27" y="9"/>
                  <a:pt x="34" y="6"/>
                  <a:pt x="38" y="0"/>
                </a:cubicBezTo>
              </a:path>
            </a:pathLst>
          </a:custGeom>
          <a:solidFill>
            <a:srgbClr val="1A1A1A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89869" name="Freeform 781"/>
          <p:cNvSpPr>
            <a:spLocks noEditPoints="1"/>
          </p:cNvSpPr>
          <p:nvPr/>
        </p:nvSpPr>
        <p:spPr bwMode="auto">
          <a:xfrm>
            <a:off x="6631942" y="4792345"/>
            <a:ext cx="42863" cy="88900"/>
          </a:xfrm>
          <a:custGeom>
            <a:avLst/>
            <a:gdLst/>
            <a:ahLst/>
            <a:cxnLst>
              <a:cxn ang="0">
                <a:pos x="6" y="13"/>
              </a:cxn>
              <a:cxn ang="0">
                <a:pos x="6" y="13"/>
              </a:cxn>
              <a:cxn ang="0">
                <a:pos x="6" y="13"/>
              </a:cxn>
              <a:cxn ang="0">
                <a:pos x="6" y="13"/>
              </a:cxn>
              <a:cxn ang="0">
                <a:pos x="6" y="13"/>
              </a:cxn>
              <a:cxn ang="0">
                <a:pos x="6" y="13"/>
              </a:cxn>
              <a:cxn ang="0">
                <a:pos x="6" y="12"/>
              </a:cxn>
              <a:cxn ang="0">
                <a:pos x="6" y="13"/>
              </a:cxn>
              <a:cxn ang="0">
                <a:pos x="6" y="12"/>
              </a:cxn>
              <a:cxn ang="0">
                <a:pos x="6" y="12"/>
              </a:cxn>
              <a:cxn ang="0">
                <a:pos x="6" y="12"/>
              </a:cxn>
              <a:cxn ang="0">
                <a:pos x="6" y="12"/>
              </a:cxn>
              <a:cxn ang="0">
                <a:pos x="6" y="12"/>
              </a:cxn>
              <a:cxn ang="0">
                <a:pos x="6" y="12"/>
              </a:cxn>
              <a:cxn ang="0">
                <a:pos x="6" y="12"/>
              </a:cxn>
              <a:cxn ang="0">
                <a:pos x="6" y="12"/>
              </a:cxn>
              <a:cxn ang="0">
                <a:pos x="6" y="12"/>
              </a:cxn>
              <a:cxn ang="0">
                <a:pos x="6" y="12"/>
              </a:cxn>
              <a:cxn ang="0">
                <a:pos x="0" y="0"/>
              </a:cxn>
              <a:cxn ang="0">
                <a:pos x="0" y="0"/>
              </a:cxn>
              <a:cxn ang="0">
                <a:pos x="6" y="12"/>
              </a:cxn>
              <a:cxn ang="0">
                <a:pos x="6" y="12"/>
              </a:cxn>
              <a:cxn ang="0">
                <a:pos x="6" y="12"/>
              </a:cxn>
              <a:cxn ang="0">
                <a:pos x="0" y="0"/>
              </a:cxn>
            </a:cxnLst>
            <a:rect l="0" t="0" r="r" b="b"/>
            <a:pathLst>
              <a:path w="6" h="13">
                <a:moveTo>
                  <a:pt x="6" y="13"/>
                </a:moveTo>
                <a:cubicBezTo>
                  <a:pt x="6" y="13"/>
                  <a:pt x="6" y="13"/>
                  <a:pt x="6" y="13"/>
                </a:cubicBezTo>
                <a:cubicBezTo>
                  <a:pt x="6" y="13"/>
                  <a:pt x="6" y="13"/>
                  <a:pt x="6" y="13"/>
                </a:cubicBezTo>
                <a:moveTo>
                  <a:pt x="6" y="13"/>
                </a:moveTo>
                <a:cubicBezTo>
                  <a:pt x="6" y="13"/>
                  <a:pt x="6" y="13"/>
                  <a:pt x="6" y="13"/>
                </a:cubicBezTo>
                <a:cubicBezTo>
                  <a:pt x="6" y="13"/>
                  <a:pt x="6" y="13"/>
                  <a:pt x="6" y="13"/>
                </a:cubicBezTo>
                <a:moveTo>
                  <a:pt x="6" y="12"/>
                </a:moveTo>
                <a:cubicBezTo>
                  <a:pt x="6" y="12"/>
                  <a:pt x="6" y="13"/>
                  <a:pt x="6" y="13"/>
                </a:cubicBezTo>
                <a:cubicBezTo>
                  <a:pt x="6" y="13"/>
                  <a:pt x="6" y="12"/>
                  <a:pt x="6" y="12"/>
                </a:cubicBezTo>
                <a:moveTo>
                  <a:pt x="6" y="12"/>
                </a:moveTo>
                <a:cubicBezTo>
                  <a:pt x="6" y="12"/>
                  <a:pt x="6" y="12"/>
                  <a:pt x="6" y="12"/>
                </a:cubicBezTo>
                <a:cubicBezTo>
                  <a:pt x="6" y="12"/>
                  <a:pt x="6" y="12"/>
                  <a:pt x="6" y="12"/>
                </a:cubicBezTo>
                <a:moveTo>
                  <a:pt x="6" y="12"/>
                </a:moveTo>
                <a:cubicBezTo>
                  <a:pt x="6" y="12"/>
                  <a:pt x="6" y="12"/>
                  <a:pt x="6" y="12"/>
                </a:cubicBezTo>
                <a:cubicBezTo>
                  <a:pt x="6" y="12"/>
                  <a:pt x="6" y="12"/>
                  <a:pt x="6" y="12"/>
                </a:cubicBezTo>
                <a:moveTo>
                  <a:pt x="6" y="12"/>
                </a:moveTo>
                <a:cubicBezTo>
                  <a:pt x="6" y="12"/>
                  <a:pt x="6" y="12"/>
                  <a:pt x="6" y="12"/>
                </a:cubicBezTo>
                <a:cubicBezTo>
                  <a:pt x="6" y="12"/>
                  <a:pt x="6" y="12"/>
                  <a:pt x="6" y="12"/>
                </a:cubicBezTo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6" y="12"/>
                  <a:pt x="6" y="12"/>
                  <a:pt x="6" y="12"/>
                </a:cubicBezTo>
                <a:cubicBezTo>
                  <a:pt x="6" y="12"/>
                  <a:pt x="6" y="12"/>
                  <a:pt x="6" y="12"/>
                </a:cubicBezTo>
                <a:cubicBezTo>
                  <a:pt x="6" y="12"/>
                  <a:pt x="6" y="12"/>
                  <a:pt x="6" y="12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707274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89870" name="Freeform 782"/>
          <p:cNvSpPr/>
          <p:nvPr/>
        </p:nvSpPr>
        <p:spPr bwMode="auto">
          <a:xfrm>
            <a:off x="6611304" y="4792345"/>
            <a:ext cx="84138" cy="214312"/>
          </a:xfrm>
          <a:custGeom>
            <a:avLst/>
            <a:gdLst/>
            <a:ahLst/>
            <a:cxnLst>
              <a:cxn ang="0">
                <a:pos x="3" y="0"/>
              </a:cxn>
              <a:cxn ang="0">
                <a:pos x="0" y="1"/>
              </a:cxn>
              <a:cxn ang="0">
                <a:pos x="6" y="15"/>
              </a:cxn>
              <a:cxn ang="0">
                <a:pos x="5" y="31"/>
              </a:cxn>
              <a:cxn ang="0">
                <a:pos x="9" y="13"/>
              </a:cxn>
              <a:cxn ang="0">
                <a:pos x="9" y="13"/>
              </a:cxn>
              <a:cxn ang="0">
                <a:pos x="9" y="13"/>
              </a:cxn>
              <a:cxn ang="0">
                <a:pos x="9" y="13"/>
              </a:cxn>
              <a:cxn ang="0">
                <a:pos x="9" y="13"/>
              </a:cxn>
              <a:cxn ang="0">
                <a:pos x="9" y="12"/>
              </a:cxn>
              <a:cxn ang="0">
                <a:pos x="9" y="12"/>
              </a:cxn>
              <a:cxn ang="0">
                <a:pos x="9" y="12"/>
              </a:cxn>
              <a:cxn ang="0">
                <a:pos x="9" y="12"/>
              </a:cxn>
              <a:cxn ang="0">
                <a:pos x="9" y="12"/>
              </a:cxn>
              <a:cxn ang="0">
                <a:pos x="9" y="12"/>
              </a:cxn>
              <a:cxn ang="0">
                <a:pos x="9" y="12"/>
              </a:cxn>
              <a:cxn ang="0">
                <a:pos x="9" y="12"/>
              </a:cxn>
              <a:cxn ang="0">
                <a:pos x="9" y="12"/>
              </a:cxn>
              <a:cxn ang="0">
                <a:pos x="3" y="0"/>
              </a:cxn>
            </a:cxnLst>
            <a:rect l="0" t="0" r="r" b="b"/>
            <a:pathLst>
              <a:path w="12" h="31">
                <a:moveTo>
                  <a:pt x="3" y="0"/>
                </a:moveTo>
                <a:cubicBezTo>
                  <a:pt x="2" y="1"/>
                  <a:pt x="1" y="1"/>
                  <a:pt x="0" y="1"/>
                </a:cubicBezTo>
                <a:cubicBezTo>
                  <a:pt x="6" y="15"/>
                  <a:pt x="6" y="15"/>
                  <a:pt x="6" y="15"/>
                </a:cubicBezTo>
                <a:cubicBezTo>
                  <a:pt x="9" y="20"/>
                  <a:pt x="8" y="26"/>
                  <a:pt x="5" y="31"/>
                </a:cubicBezTo>
                <a:cubicBezTo>
                  <a:pt x="10" y="26"/>
                  <a:pt x="12" y="19"/>
                  <a:pt x="9" y="13"/>
                </a:cubicBezTo>
                <a:cubicBezTo>
                  <a:pt x="9" y="13"/>
                  <a:pt x="9" y="13"/>
                  <a:pt x="9" y="13"/>
                </a:cubicBezTo>
                <a:cubicBezTo>
                  <a:pt x="9" y="13"/>
                  <a:pt x="9" y="13"/>
                  <a:pt x="9" y="13"/>
                </a:cubicBezTo>
                <a:cubicBezTo>
                  <a:pt x="9" y="13"/>
                  <a:pt x="9" y="13"/>
                  <a:pt x="9" y="13"/>
                </a:cubicBezTo>
                <a:cubicBezTo>
                  <a:pt x="9" y="13"/>
                  <a:pt x="9" y="13"/>
                  <a:pt x="9" y="13"/>
                </a:cubicBezTo>
                <a:cubicBezTo>
                  <a:pt x="9" y="13"/>
                  <a:pt x="9" y="12"/>
                  <a:pt x="9" y="12"/>
                </a:cubicBezTo>
                <a:cubicBezTo>
                  <a:pt x="9" y="12"/>
                  <a:pt x="9" y="12"/>
                  <a:pt x="9" y="12"/>
                </a:cubicBezTo>
                <a:cubicBezTo>
                  <a:pt x="9" y="12"/>
                  <a:pt x="9" y="12"/>
                  <a:pt x="9" y="12"/>
                </a:cubicBezTo>
                <a:cubicBezTo>
                  <a:pt x="9" y="12"/>
                  <a:pt x="9" y="12"/>
                  <a:pt x="9" y="12"/>
                </a:cubicBezTo>
                <a:cubicBezTo>
                  <a:pt x="9" y="12"/>
                  <a:pt x="9" y="12"/>
                  <a:pt x="9" y="12"/>
                </a:cubicBezTo>
                <a:cubicBezTo>
                  <a:pt x="9" y="12"/>
                  <a:pt x="9" y="12"/>
                  <a:pt x="9" y="12"/>
                </a:cubicBezTo>
                <a:cubicBezTo>
                  <a:pt x="9" y="12"/>
                  <a:pt x="9" y="12"/>
                  <a:pt x="9" y="12"/>
                </a:cubicBezTo>
                <a:cubicBezTo>
                  <a:pt x="9" y="12"/>
                  <a:pt x="9" y="12"/>
                  <a:pt x="9" y="12"/>
                </a:cubicBezTo>
                <a:cubicBezTo>
                  <a:pt x="9" y="12"/>
                  <a:pt x="9" y="12"/>
                  <a:pt x="9" y="12"/>
                </a:cubicBezTo>
                <a:cubicBezTo>
                  <a:pt x="3" y="0"/>
                  <a:pt x="3" y="0"/>
                  <a:pt x="3" y="0"/>
                </a:cubicBezTo>
              </a:path>
            </a:pathLst>
          </a:custGeom>
          <a:solidFill>
            <a:srgbClr val="1A1A1A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89871" name="Freeform 783"/>
          <p:cNvSpPr/>
          <p:nvPr/>
        </p:nvSpPr>
        <p:spPr bwMode="auto">
          <a:xfrm>
            <a:off x="5209542" y="2906395"/>
            <a:ext cx="138113" cy="138112"/>
          </a:xfrm>
          <a:custGeom>
            <a:avLst/>
            <a:gdLst/>
            <a:ahLst/>
            <a:cxnLst>
              <a:cxn ang="0">
                <a:pos x="20" y="0"/>
              </a:cxn>
              <a:cxn ang="0">
                <a:pos x="0" y="20"/>
              </a:cxn>
              <a:cxn ang="0">
                <a:pos x="20" y="1"/>
              </a:cxn>
              <a:cxn ang="0">
                <a:pos x="20" y="0"/>
              </a:cxn>
            </a:cxnLst>
            <a:rect l="0" t="0" r="r" b="b"/>
            <a:pathLst>
              <a:path w="20" h="20">
                <a:moveTo>
                  <a:pt x="20" y="0"/>
                </a:moveTo>
                <a:cubicBezTo>
                  <a:pt x="14" y="4"/>
                  <a:pt x="7" y="11"/>
                  <a:pt x="0" y="20"/>
                </a:cubicBezTo>
                <a:cubicBezTo>
                  <a:pt x="7" y="11"/>
                  <a:pt x="15" y="5"/>
                  <a:pt x="20" y="1"/>
                </a:cubicBezTo>
                <a:cubicBezTo>
                  <a:pt x="20" y="0"/>
                  <a:pt x="20" y="0"/>
                  <a:pt x="20" y="0"/>
                </a:cubicBezTo>
              </a:path>
            </a:pathLst>
          </a:custGeom>
          <a:solidFill>
            <a:srgbClr val="1A1A1A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89873" name="Freeform 785"/>
          <p:cNvSpPr/>
          <p:nvPr/>
        </p:nvSpPr>
        <p:spPr bwMode="auto">
          <a:xfrm>
            <a:off x="5879466" y="1053783"/>
            <a:ext cx="1568450" cy="3365500"/>
          </a:xfrm>
          <a:custGeom>
            <a:avLst/>
            <a:gdLst/>
            <a:ahLst/>
            <a:cxnLst>
              <a:cxn ang="0">
                <a:pos x="39" y="0"/>
              </a:cxn>
              <a:cxn ang="0">
                <a:pos x="37" y="0"/>
              </a:cxn>
              <a:cxn ang="0">
                <a:pos x="37" y="0"/>
              </a:cxn>
              <a:cxn ang="0">
                <a:pos x="0" y="19"/>
              </a:cxn>
              <a:cxn ang="0">
                <a:pos x="35" y="3"/>
              </a:cxn>
              <a:cxn ang="0">
                <a:pos x="36" y="3"/>
              </a:cxn>
              <a:cxn ang="0">
                <a:pos x="77" y="24"/>
              </a:cxn>
              <a:cxn ang="0">
                <a:pos x="150" y="247"/>
              </a:cxn>
              <a:cxn ang="0">
                <a:pos x="150" y="269"/>
              </a:cxn>
              <a:cxn ang="0">
                <a:pos x="224" y="479"/>
              </a:cxn>
              <a:cxn ang="0">
                <a:pos x="222" y="487"/>
              </a:cxn>
              <a:cxn ang="0">
                <a:pos x="227" y="476"/>
              </a:cxn>
              <a:cxn ang="0">
                <a:pos x="227" y="476"/>
              </a:cxn>
              <a:cxn ang="0">
                <a:pos x="227" y="476"/>
              </a:cxn>
              <a:cxn ang="0">
                <a:pos x="227" y="476"/>
              </a:cxn>
              <a:cxn ang="0">
                <a:pos x="227" y="476"/>
              </a:cxn>
              <a:cxn ang="0">
                <a:pos x="153" y="266"/>
              </a:cxn>
              <a:cxn ang="0">
                <a:pos x="153" y="244"/>
              </a:cxn>
              <a:cxn ang="0">
                <a:pos x="80" y="22"/>
              </a:cxn>
              <a:cxn ang="0">
                <a:pos x="39" y="0"/>
              </a:cxn>
            </a:cxnLst>
            <a:rect l="0" t="0" r="r" b="b"/>
            <a:pathLst>
              <a:path w="227" h="487">
                <a:moveTo>
                  <a:pt x="39" y="0"/>
                </a:moveTo>
                <a:cubicBezTo>
                  <a:pt x="38" y="0"/>
                  <a:pt x="38" y="0"/>
                  <a:pt x="37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23" y="0"/>
                  <a:pt x="10" y="7"/>
                  <a:pt x="0" y="19"/>
                </a:cubicBezTo>
                <a:cubicBezTo>
                  <a:pt x="9" y="9"/>
                  <a:pt x="22" y="3"/>
                  <a:pt x="35" y="3"/>
                </a:cubicBezTo>
                <a:cubicBezTo>
                  <a:pt x="36" y="3"/>
                  <a:pt x="36" y="3"/>
                  <a:pt x="36" y="3"/>
                </a:cubicBezTo>
                <a:cubicBezTo>
                  <a:pt x="53" y="3"/>
                  <a:pt x="68" y="11"/>
                  <a:pt x="77" y="24"/>
                </a:cubicBezTo>
                <a:cubicBezTo>
                  <a:pt x="124" y="89"/>
                  <a:pt x="150" y="168"/>
                  <a:pt x="150" y="247"/>
                </a:cubicBezTo>
                <a:cubicBezTo>
                  <a:pt x="150" y="269"/>
                  <a:pt x="150" y="269"/>
                  <a:pt x="150" y="269"/>
                </a:cubicBezTo>
                <a:cubicBezTo>
                  <a:pt x="172" y="285"/>
                  <a:pt x="224" y="337"/>
                  <a:pt x="224" y="479"/>
                </a:cubicBezTo>
                <a:cubicBezTo>
                  <a:pt x="224" y="482"/>
                  <a:pt x="223" y="485"/>
                  <a:pt x="222" y="487"/>
                </a:cubicBezTo>
                <a:cubicBezTo>
                  <a:pt x="225" y="484"/>
                  <a:pt x="227" y="480"/>
                  <a:pt x="227" y="476"/>
                </a:cubicBezTo>
                <a:cubicBezTo>
                  <a:pt x="227" y="476"/>
                  <a:pt x="227" y="476"/>
                  <a:pt x="227" y="476"/>
                </a:cubicBezTo>
                <a:cubicBezTo>
                  <a:pt x="227" y="476"/>
                  <a:pt x="227" y="476"/>
                  <a:pt x="227" y="476"/>
                </a:cubicBezTo>
                <a:cubicBezTo>
                  <a:pt x="227" y="476"/>
                  <a:pt x="227" y="476"/>
                  <a:pt x="227" y="476"/>
                </a:cubicBezTo>
                <a:cubicBezTo>
                  <a:pt x="227" y="476"/>
                  <a:pt x="227" y="476"/>
                  <a:pt x="227" y="476"/>
                </a:cubicBezTo>
                <a:cubicBezTo>
                  <a:pt x="227" y="334"/>
                  <a:pt x="174" y="282"/>
                  <a:pt x="153" y="266"/>
                </a:cubicBezTo>
                <a:cubicBezTo>
                  <a:pt x="153" y="244"/>
                  <a:pt x="153" y="244"/>
                  <a:pt x="153" y="244"/>
                </a:cubicBezTo>
                <a:cubicBezTo>
                  <a:pt x="153" y="165"/>
                  <a:pt x="127" y="86"/>
                  <a:pt x="80" y="22"/>
                </a:cubicBezTo>
                <a:cubicBezTo>
                  <a:pt x="70" y="8"/>
                  <a:pt x="55" y="0"/>
                  <a:pt x="39" y="0"/>
                </a:cubicBezTo>
              </a:path>
            </a:pathLst>
          </a:custGeom>
          <a:solidFill>
            <a:srgbClr val="1A1A1A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89874" name="Freeform 786"/>
          <p:cNvSpPr>
            <a:spLocks noEditPoints="1"/>
          </p:cNvSpPr>
          <p:nvPr/>
        </p:nvSpPr>
        <p:spPr bwMode="auto">
          <a:xfrm>
            <a:off x="5085717" y="3300096"/>
            <a:ext cx="855663" cy="1671637"/>
          </a:xfrm>
          <a:custGeom>
            <a:avLst/>
            <a:gdLst/>
            <a:ahLst/>
            <a:cxnLst>
              <a:cxn ang="0">
                <a:pos x="107" y="242"/>
              </a:cxn>
              <a:cxn ang="0">
                <a:pos x="107" y="242"/>
              </a:cxn>
              <a:cxn ang="0">
                <a:pos x="107" y="242"/>
              </a:cxn>
              <a:cxn ang="0">
                <a:pos x="0" y="118"/>
              </a:cxn>
              <a:cxn ang="0">
                <a:pos x="16" y="135"/>
              </a:cxn>
              <a:cxn ang="0">
                <a:pos x="61" y="135"/>
              </a:cxn>
              <a:cxn ang="0">
                <a:pos x="77" y="150"/>
              </a:cxn>
              <a:cxn ang="0">
                <a:pos x="77" y="164"/>
              </a:cxn>
              <a:cxn ang="0">
                <a:pos x="99" y="184"/>
              </a:cxn>
              <a:cxn ang="0">
                <a:pos x="108" y="184"/>
              </a:cxn>
              <a:cxn ang="0">
                <a:pos x="124" y="197"/>
              </a:cxn>
              <a:cxn ang="0">
                <a:pos x="124" y="200"/>
              </a:cxn>
              <a:cxn ang="0">
                <a:pos x="124" y="197"/>
              </a:cxn>
              <a:cxn ang="0">
                <a:pos x="108" y="184"/>
              </a:cxn>
              <a:cxn ang="0">
                <a:pos x="99" y="184"/>
              </a:cxn>
              <a:cxn ang="0">
                <a:pos x="77" y="164"/>
              </a:cxn>
              <a:cxn ang="0">
                <a:pos x="77" y="150"/>
              </a:cxn>
              <a:cxn ang="0">
                <a:pos x="61" y="135"/>
              </a:cxn>
              <a:cxn ang="0">
                <a:pos x="16" y="135"/>
              </a:cxn>
              <a:cxn ang="0">
                <a:pos x="0" y="118"/>
              </a:cxn>
              <a:cxn ang="0">
                <a:pos x="31" y="0"/>
              </a:cxn>
              <a:cxn ang="0">
                <a:pos x="31" y="0"/>
              </a:cxn>
              <a:cxn ang="0">
                <a:pos x="0" y="117"/>
              </a:cxn>
              <a:cxn ang="0">
                <a:pos x="31" y="0"/>
              </a:cxn>
            </a:cxnLst>
            <a:rect l="0" t="0" r="r" b="b"/>
            <a:pathLst>
              <a:path w="124" h="242">
                <a:moveTo>
                  <a:pt x="107" y="242"/>
                </a:moveTo>
                <a:cubicBezTo>
                  <a:pt x="107" y="242"/>
                  <a:pt x="107" y="242"/>
                  <a:pt x="107" y="242"/>
                </a:cubicBezTo>
                <a:cubicBezTo>
                  <a:pt x="107" y="242"/>
                  <a:pt x="107" y="242"/>
                  <a:pt x="107" y="242"/>
                </a:cubicBezTo>
                <a:moveTo>
                  <a:pt x="0" y="118"/>
                </a:moveTo>
                <a:cubicBezTo>
                  <a:pt x="0" y="127"/>
                  <a:pt x="7" y="135"/>
                  <a:pt x="16" y="135"/>
                </a:cubicBezTo>
                <a:cubicBezTo>
                  <a:pt x="61" y="135"/>
                  <a:pt x="61" y="135"/>
                  <a:pt x="61" y="135"/>
                </a:cubicBezTo>
                <a:cubicBezTo>
                  <a:pt x="70" y="135"/>
                  <a:pt x="77" y="142"/>
                  <a:pt x="77" y="150"/>
                </a:cubicBezTo>
                <a:cubicBezTo>
                  <a:pt x="77" y="164"/>
                  <a:pt x="77" y="164"/>
                  <a:pt x="77" y="164"/>
                </a:cubicBezTo>
                <a:cubicBezTo>
                  <a:pt x="78" y="175"/>
                  <a:pt x="87" y="184"/>
                  <a:pt x="99" y="184"/>
                </a:cubicBezTo>
                <a:cubicBezTo>
                  <a:pt x="108" y="184"/>
                  <a:pt x="108" y="184"/>
                  <a:pt x="108" y="184"/>
                </a:cubicBezTo>
                <a:cubicBezTo>
                  <a:pt x="115" y="184"/>
                  <a:pt x="122" y="189"/>
                  <a:pt x="124" y="197"/>
                </a:cubicBezTo>
                <a:cubicBezTo>
                  <a:pt x="124" y="198"/>
                  <a:pt x="124" y="199"/>
                  <a:pt x="124" y="200"/>
                </a:cubicBezTo>
                <a:cubicBezTo>
                  <a:pt x="124" y="199"/>
                  <a:pt x="124" y="198"/>
                  <a:pt x="124" y="197"/>
                </a:cubicBezTo>
                <a:cubicBezTo>
                  <a:pt x="122" y="189"/>
                  <a:pt x="115" y="184"/>
                  <a:pt x="108" y="184"/>
                </a:cubicBezTo>
                <a:cubicBezTo>
                  <a:pt x="99" y="184"/>
                  <a:pt x="99" y="184"/>
                  <a:pt x="99" y="184"/>
                </a:cubicBezTo>
                <a:cubicBezTo>
                  <a:pt x="87" y="184"/>
                  <a:pt x="78" y="175"/>
                  <a:pt x="77" y="164"/>
                </a:cubicBezTo>
                <a:cubicBezTo>
                  <a:pt x="77" y="150"/>
                  <a:pt x="77" y="150"/>
                  <a:pt x="77" y="150"/>
                </a:cubicBezTo>
                <a:cubicBezTo>
                  <a:pt x="77" y="142"/>
                  <a:pt x="70" y="135"/>
                  <a:pt x="61" y="135"/>
                </a:cubicBezTo>
                <a:cubicBezTo>
                  <a:pt x="16" y="135"/>
                  <a:pt x="16" y="135"/>
                  <a:pt x="16" y="135"/>
                </a:cubicBezTo>
                <a:cubicBezTo>
                  <a:pt x="7" y="135"/>
                  <a:pt x="0" y="127"/>
                  <a:pt x="0" y="118"/>
                </a:cubicBezTo>
                <a:moveTo>
                  <a:pt x="31" y="0"/>
                </a:moveTo>
                <a:cubicBezTo>
                  <a:pt x="31" y="0"/>
                  <a:pt x="31" y="0"/>
                  <a:pt x="31" y="0"/>
                </a:cubicBezTo>
                <a:cubicBezTo>
                  <a:pt x="18" y="21"/>
                  <a:pt x="4" y="58"/>
                  <a:pt x="0" y="117"/>
                </a:cubicBezTo>
                <a:cubicBezTo>
                  <a:pt x="4" y="58"/>
                  <a:pt x="18" y="21"/>
                  <a:pt x="31" y="0"/>
                </a:cubicBezTo>
              </a:path>
            </a:pathLst>
          </a:custGeom>
          <a:solidFill>
            <a:srgbClr val="707274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89875" name="Freeform 787"/>
          <p:cNvSpPr/>
          <p:nvPr/>
        </p:nvSpPr>
        <p:spPr bwMode="auto">
          <a:xfrm>
            <a:off x="5063491" y="3300095"/>
            <a:ext cx="877888" cy="1706562"/>
          </a:xfrm>
          <a:custGeom>
            <a:avLst/>
            <a:gdLst/>
            <a:ahLst/>
            <a:cxnLst>
              <a:cxn ang="0">
                <a:pos x="34" y="0"/>
              </a:cxn>
              <a:cxn ang="0">
                <a:pos x="32" y="2"/>
              </a:cxn>
              <a:cxn ang="0">
                <a:pos x="32" y="2"/>
              </a:cxn>
              <a:cxn ang="0">
                <a:pos x="0" y="119"/>
              </a:cxn>
              <a:cxn ang="0">
                <a:pos x="17" y="138"/>
              </a:cxn>
              <a:cxn ang="0">
                <a:pos x="62" y="138"/>
              </a:cxn>
              <a:cxn ang="0">
                <a:pos x="78" y="153"/>
              </a:cxn>
              <a:cxn ang="0">
                <a:pos x="78" y="166"/>
              </a:cxn>
              <a:cxn ang="0">
                <a:pos x="100" y="187"/>
              </a:cxn>
              <a:cxn ang="0">
                <a:pos x="109" y="187"/>
              </a:cxn>
              <a:cxn ang="0">
                <a:pos x="124" y="199"/>
              </a:cxn>
              <a:cxn ang="0">
                <a:pos x="123" y="211"/>
              </a:cxn>
              <a:cxn ang="0">
                <a:pos x="107" y="245"/>
              </a:cxn>
              <a:cxn ang="0">
                <a:pos x="106" y="247"/>
              </a:cxn>
              <a:cxn ang="0">
                <a:pos x="110" y="242"/>
              </a:cxn>
              <a:cxn ang="0">
                <a:pos x="110" y="242"/>
              </a:cxn>
              <a:cxn ang="0">
                <a:pos x="110" y="242"/>
              </a:cxn>
              <a:cxn ang="0">
                <a:pos x="125" y="208"/>
              </a:cxn>
              <a:cxn ang="0">
                <a:pos x="127" y="200"/>
              </a:cxn>
              <a:cxn ang="0">
                <a:pos x="127" y="197"/>
              </a:cxn>
              <a:cxn ang="0">
                <a:pos x="111" y="184"/>
              </a:cxn>
              <a:cxn ang="0">
                <a:pos x="102" y="184"/>
              </a:cxn>
              <a:cxn ang="0">
                <a:pos x="80" y="164"/>
              </a:cxn>
              <a:cxn ang="0">
                <a:pos x="80" y="150"/>
              </a:cxn>
              <a:cxn ang="0">
                <a:pos x="64" y="135"/>
              </a:cxn>
              <a:cxn ang="0">
                <a:pos x="19" y="135"/>
              </a:cxn>
              <a:cxn ang="0">
                <a:pos x="3" y="118"/>
              </a:cxn>
              <a:cxn ang="0">
                <a:pos x="3" y="117"/>
              </a:cxn>
              <a:cxn ang="0">
                <a:pos x="3" y="117"/>
              </a:cxn>
              <a:cxn ang="0">
                <a:pos x="34" y="0"/>
              </a:cxn>
            </a:cxnLst>
            <a:rect l="0" t="0" r="r" b="b"/>
            <a:pathLst>
              <a:path w="127" h="247">
                <a:moveTo>
                  <a:pt x="34" y="0"/>
                </a:moveTo>
                <a:cubicBezTo>
                  <a:pt x="33" y="0"/>
                  <a:pt x="32" y="1"/>
                  <a:pt x="32" y="2"/>
                </a:cubicBezTo>
                <a:cubicBezTo>
                  <a:pt x="32" y="2"/>
                  <a:pt x="32" y="2"/>
                  <a:pt x="32" y="2"/>
                </a:cubicBezTo>
                <a:cubicBezTo>
                  <a:pt x="19" y="23"/>
                  <a:pt x="4" y="60"/>
                  <a:pt x="0" y="119"/>
                </a:cubicBezTo>
                <a:cubicBezTo>
                  <a:pt x="0" y="129"/>
                  <a:pt x="7" y="138"/>
                  <a:pt x="17" y="138"/>
                </a:cubicBezTo>
                <a:cubicBezTo>
                  <a:pt x="62" y="138"/>
                  <a:pt x="62" y="138"/>
                  <a:pt x="62" y="138"/>
                </a:cubicBezTo>
                <a:cubicBezTo>
                  <a:pt x="70" y="138"/>
                  <a:pt x="78" y="144"/>
                  <a:pt x="78" y="153"/>
                </a:cubicBezTo>
                <a:cubicBezTo>
                  <a:pt x="78" y="166"/>
                  <a:pt x="78" y="166"/>
                  <a:pt x="78" y="166"/>
                </a:cubicBezTo>
                <a:cubicBezTo>
                  <a:pt x="78" y="178"/>
                  <a:pt x="88" y="187"/>
                  <a:pt x="100" y="187"/>
                </a:cubicBezTo>
                <a:cubicBezTo>
                  <a:pt x="109" y="187"/>
                  <a:pt x="109" y="187"/>
                  <a:pt x="109" y="187"/>
                </a:cubicBezTo>
                <a:cubicBezTo>
                  <a:pt x="116" y="187"/>
                  <a:pt x="122" y="192"/>
                  <a:pt x="124" y="199"/>
                </a:cubicBezTo>
                <a:cubicBezTo>
                  <a:pt x="125" y="203"/>
                  <a:pt x="125" y="207"/>
                  <a:pt x="123" y="211"/>
                </a:cubicBezTo>
                <a:cubicBezTo>
                  <a:pt x="107" y="245"/>
                  <a:pt x="107" y="245"/>
                  <a:pt x="107" y="245"/>
                </a:cubicBezTo>
                <a:cubicBezTo>
                  <a:pt x="107" y="245"/>
                  <a:pt x="107" y="246"/>
                  <a:pt x="106" y="247"/>
                </a:cubicBezTo>
                <a:cubicBezTo>
                  <a:pt x="108" y="245"/>
                  <a:pt x="109" y="244"/>
                  <a:pt x="110" y="242"/>
                </a:cubicBezTo>
                <a:cubicBezTo>
                  <a:pt x="110" y="242"/>
                  <a:pt x="110" y="242"/>
                  <a:pt x="110" y="242"/>
                </a:cubicBezTo>
                <a:cubicBezTo>
                  <a:pt x="110" y="242"/>
                  <a:pt x="110" y="242"/>
                  <a:pt x="110" y="242"/>
                </a:cubicBezTo>
                <a:cubicBezTo>
                  <a:pt x="125" y="208"/>
                  <a:pt x="125" y="208"/>
                  <a:pt x="125" y="208"/>
                </a:cubicBezTo>
                <a:cubicBezTo>
                  <a:pt x="127" y="205"/>
                  <a:pt x="127" y="203"/>
                  <a:pt x="127" y="200"/>
                </a:cubicBezTo>
                <a:cubicBezTo>
                  <a:pt x="127" y="199"/>
                  <a:pt x="127" y="198"/>
                  <a:pt x="127" y="197"/>
                </a:cubicBezTo>
                <a:cubicBezTo>
                  <a:pt x="125" y="189"/>
                  <a:pt x="118" y="184"/>
                  <a:pt x="111" y="184"/>
                </a:cubicBezTo>
                <a:cubicBezTo>
                  <a:pt x="102" y="184"/>
                  <a:pt x="102" y="184"/>
                  <a:pt x="102" y="184"/>
                </a:cubicBezTo>
                <a:cubicBezTo>
                  <a:pt x="90" y="184"/>
                  <a:pt x="81" y="175"/>
                  <a:pt x="80" y="164"/>
                </a:cubicBezTo>
                <a:cubicBezTo>
                  <a:pt x="80" y="150"/>
                  <a:pt x="80" y="150"/>
                  <a:pt x="80" y="150"/>
                </a:cubicBezTo>
                <a:cubicBezTo>
                  <a:pt x="80" y="142"/>
                  <a:pt x="73" y="135"/>
                  <a:pt x="64" y="135"/>
                </a:cubicBezTo>
                <a:cubicBezTo>
                  <a:pt x="19" y="135"/>
                  <a:pt x="19" y="135"/>
                  <a:pt x="19" y="135"/>
                </a:cubicBezTo>
                <a:cubicBezTo>
                  <a:pt x="10" y="135"/>
                  <a:pt x="3" y="127"/>
                  <a:pt x="3" y="118"/>
                </a:cubicBezTo>
                <a:cubicBezTo>
                  <a:pt x="3" y="117"/>
                  <a:pt x="3" y="117"/>
                  <a:pt x="3" y="117"/>
                </a:cubicBezTo>
                <a:cubicBezTo>
                  <a:pt x="3" y="117"/>
                  <a:pt x="3" y="117"/>
                  <a:pt x="3" y="117"/>
                </a:cubicBezTo>
                <a:cubicBezTo>
                  <a:pt x="7" y="58"/>
                  <a:pt x="21" y="21"/>
                  <a:pt x="34" y="0"/>
                </a:cubicBezTo>
              </a:path>
            </a:pathLst>
          </a:custGeom>
          <a:solidFill>
            <a:srgbClr val="1A1A1A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89876" name="Oval 788"/>
          <p:cNvSpPr>
            <a:spLocks noChangeArrowheads="1"/>
          </p:cNvSpPr>
          <p:nvPr/>
        </p:nvSpPr>
        <p:spPr bwMode="auto">
          <a:xfrm>
            <a:off x="6736716" y="3444558"/>
            <a:ext cx="165100" cy="165100"/>
          </a:xfrm>
          <a:prstGeom prst="ellipse">
            <a:avLst/>
          </a:prstGeom>
          <a:solidFill>
            <a:srgbClr val="F3534B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89877" name="Oval 789"/>
          <p:cNvSpPr>
            <a:spLocks noChangeArrowheads="1"/>
          </p:cNvSpPr>
          <p:nvPr/>
        </p:nvSpPr>
        <p:spPr bwMode="auto">
          <a:xfrm>
            <a:off x="6730366" y="3447733"/>
            <a:ext cx="166688" cy="165100"/>
          </a:xfrm>
          <a:prstGeom prst="ellipse">
            <a:avLst/>
          </a:prstGeom>
          <a:solidFill>
            <a:srgbClr val="9F7F92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89878" name="Oval 790"/>
          <p:cNvSpPr>
            <a:spLocks noChangeArrowheads="1"/>
          </p:cNvSpPr>
          <p:nvPr/>
        </p:nvSpPr>
        <p:spPr bwMode="auto">
          <a:xfrm>
            <a:off x="5382579" y="3444558"/>
            <a:ext cx="165100" cy="165100"/>
          </a:xfrm>
          <a:prstGeom prst="ellipse">
            <a:avLst/>
          </a:prstGeom>
          <a:solidFill>
            <a:srgbClr val="F3534B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89879" name="Oval 791"/>
          <p:cNvSpPr>
            <a:spLocks noChangeArrowheads="1"/>
          </p:cNvSpPr>
          <p:nvPr/>
        </p:nvSpPr>
        <p:spPr bwMode="auto">
          <a:xfrm>
            <a:off x="5376229" y="3447733"/>
            <a:ext cx="166688" cy="165100"/>
          </a:xfrm>
          <a:prstGeom prst="ellipse">
            <a:avLst/>
          </a:prstGeom>
          <a:solidFill>
            <a:srgbClr val="9F7F92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89880" name="Oval 792"/>
          <p:cNvSpPr>
            <a:spLocks noChangeArrowheads="1"/>
          </p:cNvSpPr>
          <p:nvPr/>
        </p:nvSpPr>
        <p:spPr bwMode="auto">
          <a:xfrm>
            <a:off x="5458779" y="4501833"/>
            <a:ext cx="165100" cy="165100"/>
          </a:xfrm>
          <a:prstGeom prst="ellipse">
            <a:avLst/>
          </a:prstGeom>
          <a:solidFill>
            <a:srgbClr val="080808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89881" name="Oval 793"/>
          <p:cNvSpPr>
            <a:spLocks noChangeArrowheads="1"/>
          </p:cNvSpPr>
          <p:nvPr/>
        </p:nvSpPr>
        <p:spPr bwMode="auto">
          <a:xfrm>
            <a:off x="5471479" y="4487546"/>
            <a:ext cx="166688" cy="166687"/>
          </a:xfrm>
          <a:prstGeom prst="ellipse">
            <a:avLst/>
          </a:prstGeom>
          <a:solidFill>
            <a:srgbClr val="9F7F92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89882" name="Oval 794"/>
          <p:cNvSpPr>
            <a:spLocks noChangeArrowheads="1"/>
          </p:cNvSpPr>
          <p:nvPr/>
        </p:nvSpPr>
        <p:spPr bwMode="auto">
          <a:xfrm>
            <a:off x="6639879" y="4501833"/>
            <a:ext cx="165100" cy="165100"/>
          </a:xfrm>
          <a:prstGeom prst="ellipse">
            <a:avLst/>
          </a:prstGeom>
          <a:solidFill>
            <a:srgbClr val="080808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89883" name="Oval 795"/>
          <p:cNvSpPr>
            <a:spLocks noChangeArrowheads="1"/>
          </p:cNvSpPr>
          <p:nvPr/>
        </p:nvSpPr>
        <p:spPr bwMode="auto">
          <a:xfrm>
            <a:off x="6652579" y="4487546"/>
            <a:ext cx="166688" cy="166687"/>
          </a:xfrm>
          <a:prstGeom prst="ellipse">
            <a:avLst/>
          </a:prstGeom>
          <a:solidFill>
            <a:srgbClr val="9F7F92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1090" name="Shape 216"/>
          <p:cNvSpPr/>
          <p:nvPr/>
        </p:nvSpPr>
        <p:spPr>
          <a:xfrm>
            <a:off x="2084618" y="1707958"/>
            <a:ext cx="261559" cy="2615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200" y="13200"/>
                </a:moveTo>
                <a:lnTo>
                  <a:pt x="2400" y="13200"/>
                </a:lnTo>
                <a:lnTo>
                  <a:pt x="2400" y="10800"/>
                </a:lnTo>
                <a:lnTo>
                  <a:pt x="19200" y="10800"/>
                </a:lnTo>
                <a:cubicBezTo>
                  <a:pt x="19200" y="10800"/>
                  <a:pt x="19200" y="13200"/>
                  <a:pt x="19200" y="13200"/>
                </a:cubicBezTo>
                <a:close/>
                <a:moveTo>
                  <a:pt x="17400" y="19200"/>
                </a:moveTo>
                <a:cubicBezTo>
                  <a:pt x="16406" y="19200"/>
                  <a:pt x="15600" y="18393"/>
                  <a:pt x="15600" y="17400"/>
                </a:cubicBezTo>
                <a:cubicBezTo>
                  <a:pt x="15600" y="16406"/>
                  <a:pt x="16406" y="15600"/>
                  <a:pt x="17400" y="15600"/>
                </a:cubicBezTo>
                <a:cubicBezTo>
                  <a:pt x="18394" y="15600"/>
                  <a:pt x="19200" y="16406"/>
                  <a:pt x="19200" y="17400"/>
                </a:cubicBezTo>
                <a:cubicBezTo>
                  <a:pt x="19200" y="18393"/>
                  <a:pt x="18394" y="19200"/>
                  <a:pt x="17400" y="19200"/>
                </a:cubicBezTo>
                <a:close/>
                <a:moveTo>
                  <a:pt x="19200" y="8400"/>
                </a:moveTo>
                <a:lnTo>
                  <a:pt x="4825" y="8400"/>
                </a:lnTo>
                <a:lnTo>
                  <a:pt x="15594" y="2082"/>
                </a:lnTo>
                <a:lnTo>
                  <a:pt x="14400" y="0"/>
                </a:lnTo>
                <a:lnTo>
                  <a:pt x="883" y="7885"/>
                </a:lnTo>
                <a:cubicBezTo>
                  <a:pt x="336" y="8204"/>
                  <a:pt x="0" y="8789"/>
                  <a:pt x="0" y="9422"/>
                </a:cubicBezTo>
                <a:lnTo>
                  <a:pt x="0" y="19200"/>
                </a:lnTo>
                <a:cubicBezTo>
                  <a:pt x="0" y="20526"/>
                  <a:pt x="1074" y="21600"/>
                  <a:pt x="2400" y="21600"/>
                </a:cubicBezTo>
                <a:lnTo>
                  <a:pt x="19200" y="21600"/>
                </a:lnTo>
                <a:cubicBezTo>
                  <a:pt x="20526" y="21600"/>
                  <a:pt x="21600" y="20526"/>
                  <a:pt x="21600" y="19200"/>
                </a:cubicBezTo>
                <a:lnTo>
                  <a:pt x="21600" y="10800"/>
                </a:lnTo>
                <a:cubicBezTo>
                  <a:pt x="21600" y="9474"/>
                  <a:pt x="20526" y="8400"/>
                  <a:pt x="19200" y="8400"/>
                </a:cubicBezTo>
                <a:close/>
              </a:path>
            </a:pathLst>
          </a:custGeom>
          <a:solidFill>
            <a:srgbClr val="9F7F92"/>
          </a:solidFill>
          <a:ln w="12700">
            <a:miter lim="400000"/>
          </a:ln>
        </p:spPr>
        <p:txBody>
          <a:bodyPr lIns="43656" tIns="43656" rIns="43656" bIns="43656" anchor="ctr"/>
          <a:lstStyle/>
          <a:p>
            <a:pPr algn="ctr"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3200">
              <a:cs typeface="+mn-ea"/>
              <a:sym typeface="+mn-lt"/>
            </a:endParaRPr>
          </a:p>
        </p:txBody>
      </p:sp>
      <p:sp>
        <p:nvSpPr>
          <p:cNvPr id="1091" name="Shape 217"/>
          <p:cNvSpPr/>
          <p:nvPr/>
        </p:nvSpPr>
        <p:spPr>
          <a:xfrm>
            <a:off x="2109670" y="3177693"/>
            <a:ext cx="286990" cy="1913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77" h="21600" extrusionOk="0">
                <a:moveTo>
                  <a:pt x="20330" y="6280"/>
                </a:moveTo>
                <a:cubicBezTo>
                  <a:pt x="19690" y="6801"/>
                  <a:pt x="11804" y="13208"/>
                  <a:pt x="11411" y="13529"/>
                </a:cubicBezTo>
                <a:cubicBezTo>
                  <a:pt x="11019" y="13849"/>
                  <a:pt x="10744" y="13887"/>
                  <a:pt x="10365" y="13887"/>
                </a:cubicBezTo>
                <a:cubicBezTo>
                  <a:pt x="9987" y="13887"/>
                  <a:pt x="9712" y="13849"/>
                  <a:pt x="9320" y="13529"/>
                </a:cubicBezTo>
                <a:cubicBezTo>
                  <a:pt x="8927" y="13208"/>
                  <a:pt x="1086" y="6798"/>
                  <a:pt x="446" y="6278"/>
                </a:cubicBezTo>
                <a:cubicBezTo>
                  <a:pt x="-5" y="5911"/>
                  <a:pt x="0" y="6341"/>
                  <a:pt x="0" y="6673"/>
                </a:cubicBezTo>
                <a:cubicBezTo>
                  <a:pt x="0" y="7004"/>
                  <a:pt x="0" y="19800"/>
                  <a:pt x="0" y="19800"/>
                </a:cubicBezTo>
                <a:cubicBezTo>
                  <a:pt x="0" y="20556"/>
                  <a:pt x="653" y="21600"/>
                  <a:pt x="1154" y="21600"/>
                </a:cubicBezTo>
                <a:lnTo>
                  <a:pt x="19623" y="21600"/>
                </a:lnTo>
                <a:cubicBezTo>
                  <a:pt x="20124" y="21600"/>
                  <a:pt x="20777" y="20556"/>
                  <a:pt x="20777" y="19800"/>
                </a:cubicBezTo>
                <a:cubicBezTo>
                  <a:pt x="20777" y="19800"/>
                  <a:pt x="20777" y="7006"/>
                  <a:pt x="20777" y="6674"/>
                </a:cubicBezTo>
                <a:cubicBezTo>
                  <a:pt x="20777" y="6343"/>
                  <a:pt x="20782" y="5913"/>
                  <a:pt x="20330" y="6280"/>
                </a:cubicBezTo>
                <a:close/>
                <a:moveTo>
                  <a:pt x="663" y="2315"/>
                </a:moveTo>
                <a:cubicBezTo>
                  <a:pt x="1226" y="2786"/>
                  <a:pt x="9029" y="9324"/>
                  <a:pt x="9320" y="9567"/>
                </a:cubicBezTo>
                <a:cubicBezTo>
                  <a:pt x="9610" y="9810"/>
                  <a:pt x="9987" y="9925"/>
                  <a:pt x="10365" y="9925"/>
                </a:cubicBezTo>
                <a:cubicBezTo>
                  <a:pt x="10744" y="9925"/>
                  <a:pt x="11120" y="9810"/>
                  <a:pt x="11411" y="9567"/>
                </a:cubicBezTo>
                <a:cubicBezTo>
                  <a:pt x="11702" y="9324"/>
                  <a:pt x="19505" y="2786"/>
                  <a:pt x="20068" y="2315"/>
                </a:cubicBezTo>
                <a:cubicBezTo>
                  <a:pt x="20633" y="1841"/>
                  <a:pt x="21166" y="0"/>
                  <a:pt x="20131" y="0"/>
                </a:cubicBezTo>
                <a:lnTo>
                  <a:pt x="602" y="0"/>
                </a:lnTo>
                <a:cubicBezTo>
                  <a:pt x="-434" y="0"/>
                  <a:pt x="99" y="1841"/>
                  <a:pt x="663" y="2315"/>
                </a:cubicBezTo>
                <a:close/>
              </a:path>
            </a:pathLst>
          </a:custGeom>
          <a:solidFill>
            <a:srgbClr val="9F7F92"/>
          </a:solidFill>
          <a:ln w="12700">
            <a:miter lim="400000"/>
          </a:ln>
        </p:spPr>
        <p:txBody>
          <a:bodyPr lIns="43656" tIns="43656" rIns="43656" bIns="43656" anchor="ctr"/>
          <a:lstStyle/>
          <a:p>
            <a:pPr algn="ctr"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3200">
              <a:cs typeface="+mn-ea"/>
              <a:sym typeface="+mn-lt"/>
            </a:endParaRPr>
          </a:p>
        </p:txBody>
      </p:sp>
      <p:sp>
        <p:nvSpPr>
          <p:cNvPr id="1096" name="Shape 214"/>
          <p:cNvSpPr/>
          <p:nvPr/>
        </p:nvSpPr>
        <p:spPr>
          <a:xfrm>
            <a:off x="7995371" y="1673975"/>
            <a:ext cx="258390" cy="2583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95" h="21473" extrusionOk="0">
                <a:moveTo>
                  <a:pt x="2579" y="8408"/>
                </a:moveTo>
                <a:cubicBezTo>
                  <a:pt x="2579" y="5192"/>
                  <a:pt x="5174" y="2587"/>
                  <a:pt x="8377" y="2587"/>
                </a:cubicBezTo>
                <a:cubicBezTo>
                  <a:pt x="11581" y="2587"/>
                  <a:pt x="14435" y="5451"/>
                  <a:pt x="14435" y="8668"/>
                </a:cubicBezTo>
                <a:cubicBezTo>
                  <a:pt x="14435" y="11882"/>
                  <a:pt x="11838" y="14489"/>
                  <a:pt x="8636" y="14489"/>
                </a:cubicBezTo>
                <a:cubicBezTo>
                  <a:pt x="5432" y="14488"/>
                  <a:pt x="2579" y="11622"/>
                  <a:pt x="2579" y="8408"/>
                </a:cubicBezTo>
                <a:close/>
                <a:moveTo>
                  <a:pt x="20915" y="18167"/>
                </a:moveTo>
                <a:lnTo>
                  <a:pt x="15797" y="13031"/>
                </a:lnTo>
                <a:cubicBezTo>
                  <a:pt x="16569" y="11760"/>
                  <a:pt x="17014" y="10265"/>
                  <a:pt x="17014" y="8668"/>
                </a:cubicBezTo>
                <a:cubicBezTo>
                  <a:pt x="17014" y="4023"/>
                  <a:pt x="13004" y="0"/>
                  <a:pt x="8377" y="0"/>
                </a:cubicBezTo>
                <a:cubicBezTo>
                  <a:pt x="3750" y="-1"/>
                  <a:pt x="0" y="3764"/>
                  <a:pt x="0" y="8408"/>
                </a:cubicBezTo>
                <a:cubicBezTo>
                  <a:pt x="0" y="13051"/>
                  <a:pt x="4010" y="17076"/>
                  <a:pt x="8636" y="17076"/>
                </a:cubicBezTo>
                <a:cubicBezTo>
                  <a:pt x="10175" y="17076"/>
                  <a:pt x="11615" y="16655"/>
                  <a:pt x="12854" y="15928"/>
                </a:cubicBezTo>
                <a:lnTo>
                  <a:pt x="17998" y="21095"/>
                </a:lnTo>
                <a:cubicBezTo>
                  <a:pt x="18502" y="21599"/>
                  <a:pt x="19318" y="21599"/>
                  <a:pt x="19821" y="21095"/>
                </a:cubicBezTo>
                <a:lnTo>
                  <a:pt x="21098" y="19813"/>
                </a:lnTo>
                <a:cubicBezTo>
                  <a:pt x="21600" y="19309"/>
                  <a:pt x="21417" y="18671"/>
                  <a:pt x="20915" y="18167"/>
                </a:cubicBezTo>
                <a:close/>
              </a:path>
            </a:pathLst>
          </a:custGeom>
          <a:solidFill>
            <a:srgbClr val="9F7F92"/>
          </a:solidFill>
          <a:ln w="12700">
            <a:miter lim="400000"/>
          </a:ln>
        </p:spPr>
        <p:txBody>
          <a:bodyPr lIns="43656" tIns="43656" rIns="43656" bIns="43656" anchor="ctr"/>
          <a:lstStyle/>
          <a:p>
            <a:pPr algn="ctr"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3200">
              <a:cs typeface="+mn-ea"/>
              <a:sym typeface="+mn-lt"/>
            </a:endParaRPr>
          </a:p>
        </p:txBody>
      </p:sp>
      <p:sp>
        <p:nvSpPr>
          <p:cNvPr id="1097" name="Shape 215"/>
          <p:cNvSpPr/>
          <p:nvPr/>
        </p:nvSpPr>
        <p:spPr>
          <a:xfrm>
            <a:off x="8009660" y="3224658"/>
            <a:ext cx="225710" cy="2362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41" h="21600" extrusionOk="0">
                <a:moveTo>
                  <a:pt x="2206" y="3607"/>
                </a:moveTo>
                <a:lnTo>
                  <a:pt x="4487" y="1200"/>
                </a:lnTo>
                <a:lnTo>
                  <a:pt x="16953" y="1200"/>
                </a:lnTo>
                <a:lnTo>
                  <a:pt x="19234" y="3607"/>
                </a:lnTo>
                <a:cubicBezTo>
                  <a:pt x="19234" y="3607"/>
                  <a:pt x="2206" y="3607"/>
                  <a:pt x="2206" y="3607"/>
                </a:cubicBezTo>
                <a:close/>
                <a:moveTo>
                  <a:pt x="10720" y="13168"/>
                </a:moveTo>
                <a:cubicBezTo>
                  <a:pt x="6671" y="13168"/>
                  <a:pt x="5805" y="7652"/>
                  <a:pt x="5625" y="6516"/>
                </a:cubicBezTo>
                <a:lnTo>
                  <a:pt x="7915" y="6516"/>
                </a:lnTo>
                <a:cubicBezTo>
                  <a:pt x="8259" y="8173"/>
                  <a:pt x="9042" y="11009"/>
                  <a:pt x="10720" y="11009"/>
                </a:cubicBezTo>
                <a:cubicBezTo>
                  <a:pt x="12398" y="11009"/>
                  <a:pt x="13182" y="8173"/>
                  <a:pt x="13525" y="6516"/>
                </a:cubicBezTo>
                <a:lnTo>
                  <a:pt x="15816" y="6516"/>
                </a:lnTo>
                <a:cubicBezTo>
                  <a:pt x="15635" y="7652"/>
                  <a:pt x="14769" y="13168"/>
                  <a:pt x="10720" y="13168"/>
                </a:cubicBezTo>
                <a:close/>
                <a:moveTo>
                  <a:pt x="20843" y="2725"/>
                </a:moveTo>
                <a:cubicBezTo>
                  <a:pt x="20476" y="2418"/>
                  <a:pt x="18467" y="648"/>
                  <a:pt x="18092" y="336"/>
                </a:cubicBezTo>
                <a:cubicBezTo>
                  <a:pt x="17719" y="25"/>
                  <a:pt x="17150" y="0"/>
                  <a:pt x="16718" y="0"/>
                </a:cubicBezTo>
                <a:lnTo>
                  <a:pt x="4722" y="0"/>
                </a:lnTo>
                <a:cubicBezTo>
                  <a:pt x="4292" y="0"/>
                  <a:pt x="3722" y="25"/>
                  <a:pt x="3348" y="336"/>
                </a:cubicBezTo>
                <a:cubicBezTo>
                  <a:pt x="2973" y="648"/>
                  <a:pt x="964" y="2419"/>
                  <a:pt x="597" y="2725"/>
                </a:cubicBezTo>
                <a:cubicBezTo>
                  <a:pt x="227" y="3032"/>
                  <a:pt x="-80" y="3497"/>
                  <a:pt x="18" y="4155"/>
                </a:cubicBezTo>
                <a:cubicBezTo>
                  <a:pt x="117" y="4817"/>
                  <a:pt x="2374" y="20549"/>
                  <a:pt x="2433" y="20923"/>
                </a:cubicBezTo>
                <a:cubicBezTo>
                  <a:pt x="2490" y="21296"/>
                  <a:pt x="2829" y="21592"/>
                  <a:pt x="3241" y="21600"/>
                </a:cubicBezTo>
                <a:lnTo>
                  <a:pt x="18199" y="21600"/>
                </a:lnTo>
                <a:cubicBezTo>
                  <a:pt x="18611" y="21592"/>
                  <a:pt x="18950" y="21296"/>
                  <a:pt x="19007" y="20922"/>
                </a:cubicBezTo>
                <a:cubicBezTo>
                  <a:pt x="19066" y="20549"/>
                  <a:pt x="21323" y="4816"/>
                  <a:pt x="21423" y="4155"/>
                </a:cubicBezTo>
                <a:cubicBezTo>
                  <a:pt x="21520" y="3497"/>
                  <a:pt x="21213" y="3032"/>
                  <a:pt x="20843" y="2725"/>
                </a:cubicBezTo>
                <a:close/>
              </a:path>
            </a:pathLst>
          </a:custGeom>
          <a:solidFill>
            <a:srgbClr val="9F7F92"/>
          </a:solidFill>
          <a:ln w="12700">
            <a:miter lim="400000"/>
          </a:ln>
        </p:spPr>
        <p:txBody>
          <a:bodyPr lIns="43656" tIns="43656" rIns="43656" bIns="43656" anchor="ctr"/>
          <a:lstStyle/>
          <a:p>
            <a:pPr algn="ctr"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3200">
              <a:cs typeface="+mn-ea"/>
              <a:sym typeface="+mn-lt"/>
            </a:endParaRPr>
          </a:p>
        </p:txBody>
      </p:sp>
      <p:grpSp>
        <p:nvGrpSpPr>
          <p:cNvPr id="1106" name="Group 1105"/>
          <p:cNvGrpSpPr/>
          <p:nvPr/>
        </p:nvGrpSpPr>
        <p:grpSpPr>
          <a:xfrm>
            <a:off x="1629015" y="1270115"/>
            <a:ext cx="8894694" cy="3581400"/>
            <a:chOff x="1570912" y="2119745"/>
            <a:chExt cx="8894694" cy="3581400"/>
          </a:xfrm>
        </p:grpSpPr>
        <p:grpSp>
          <p:nvGrpSpPr>
            <p:cNvPr id="1101" name="Group 1100"/>
            <p:cNvGrpSpPr/>
            <p:nvPr/>
          </p:nvGrpSpPr>
          <p:grpSpPr>
            <a:xfrm>
              <a:off x="1570912" y="2119745"/>
              <a:ext cx="484980" cy="3581400"/>
              <a:chOff x="1293812" y="3286125"/>
              <a:chExt cx="371474" cy="2743200"/>
            </a:xfrm>
          </p:grpSpPr>
          <p:cxnSp>
            <p:nvCxnSpPr>
              <p:cNvPr id="1098" name="Straight Connector 1097"/>
              <p:cNvCxnSpPr/>
              <p:nvPr/>
            </p:nvCxnSpPr>
            <p:spPr>
              <a:xfrm>
                <a:off x="1296553" y="3292619"/>
                <a:ext cx="368733" cy="0"/>
              </a:xfrm>
              <a:prstGeom prst="line">
                <a:avLst/>
              </a:prstGeom>
              <a:ln>
                <a:solidFill>
                  <a:srgbClr val="9F7F9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9" name="Straight Connector 1098"/>
              <p:cNvCxnSpPr/>
              <p:nvPr/>
            </p:nvCxnSpPr>
            <p:spPr>
              <a:xfrm rot="5400000">
                <a:off x="-77788" y="4657725"/>
                <a:ext cx="2743200" cy="0"/>
              </a:xfrm>
              <a:prstGeom prst="line">
                <a:avLst/>
              </a:prstGeom>
              <a:ln>
                <a:solidFill>
                  <a:srgbClr val="9F7F9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0" name="Straight Connector 1099"/>
              <p:cNvCxnSpPr/>
              <p:nvPr/>
            </p:nvCxnSpPr>
            <p:spPr>
              <a:xfrm>
                <a:off x="1296553" y="6024563"/>
                <a:ext cx="368733" cy="0"/>
              </a:xfrm>
              <a:prstGeom prst="line">
                <a:avLst/>
              </a:prstGeom>
              <a:ln>
                <a:solidFill>
                  <a:srgbClr val="9F7F9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2" name="Group 1101"/>
            <p:cNvGrpSpPr/>
            <p:nvPr/>
          </p:nvGrpSpPr>
          <p:grpSpPr>
            <a:xfrm rot="10800000">
              <a:off x="9980626" y="2119745"/>
              <a:ext cx="484980" cy="3581400"/>
              <a:chOff x="1293812" y="3286125"/>
              <a:chExt cx="371474" cy="2743200"/>
            </a:xfrm>
          </p:grpSpPr>
          <p:cxnSp>
            <p:nvCxnSpPr>
              <p:cNvPr id="1103" name="Straight Connector 1102"/>
              <p:cNvCxnSpPr/>
              <p:nvPr/>
            </p:nvCxnSpPr>
            <p:spPr>
              <a:xfrm>
                <a:off x="1296553" y="3292619"/>
                <a:ext cx="368733" cy="0"/>
              </a:xfrm>
              <a:prstGeom prst="line">
                <a:avLst/>
              </a:prstGeom>
              <a:ln>
                <a:solidFill>
                  <a:srgbClr val="9F7F9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4" name="Straight Connector 1103"/>
              <p:cNvCxnSpPr/>
              <p:nvPr/>
            </p:nvCxnSpPr>
            <p:spPr>
              <a:xfrm rot="5400000">
                <a:off x="-77788" y="4657725"/>
                <a:ext cx="2743200" cy="0"/>
              </a:xfrm>
              <a:prstGeom prst="line">
                <a:avLst/>
              </a:prstGeom>
              <a:ln>
                <a:solidFill>
                  <a:srgbClr val="9F7F9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5" name="Straight Connector 1104"/>
              <p:cNvCxnSpPr/>
              <p:nvPr/>
            </p:nvCxnSpPr>
            <p:spPr>
              <a:xfrm>
                <a:off x="1296553" y="6024563"/>
                <a:ext cx="368733" cy="0"/>
              </a:xfrm>
              <a:prstGeom prst="line">
                <a:avLst/>
              </a:prstGeom>
              <a:ln>
                <a:solidFill>
                  <a:srgbClr val="9F7F9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72" name="TextBox 1071"/>
          <p:cNvSpPr txBox="1"/>
          <p:nvPr/>
        </p:nvSpPr>
        <p:spPr>
          <a:xfrm rot="3894313">
            <a:off x="6339663" y="5322444"/>
            <a:ext cx="89556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CREATIVE</a:t>
            </a:r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73" name="TextBox 1072"/>
          <p:cNvSpPr txBox="1"/>
          <p:nvPr/>
        </p:nvSpPr>
        <p:spPr>
          <a:xfrm rot="17650843">
            <a:off x="5093523" y="5226080"/>
            <a:ext cx="89556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CREATIVE</a:t>
            </a:r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037516" y="2449275"/>
            <a:ext cx="3434163" cy="58265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</a:pPr>
            <a:r>
              <a:rPr sz="1100" noProof="1"/>
              <a:t>点击此处更换文本</a:t>
            </a:r>
            <a:endParaRPr sz="1100" noProof="1"/>
          </a:p>
        </p:txBody>
      </p:sp>
      <p:sp>
        <p:nvSpPr>
          <p:cNvPr id="3" name="矩形 2"/>
          <p:cNvSpPr/>
          <p:nvPr/>
        </p:nvSpPr>
        <p:spPr>
          <a:xfrm>
            <a:off x="2037516" y="2031532"/>
            <a:ext cx="3434163" cy="338554"/>
          </a:xfrm>
          <a:prstGeom prst="rect">
            <a:avLst/>
          </a:prstGeom>
        </p:spPr>
        <p:txBody>
          <a:bodyPr wrap="none">
            <a:normAutofit/>
          </a:bodyPr>
          <a:lstStyle/>
          <a:p>
            <a:pPr algn="just">
              <a:buClr>
                <a:schemeClr val="tx1">
                  <a:lumMod val="50000"/>
                  <a:lumOff val="50000"/>
                </a:schemeClr>
              </a:buClr>
            </a:pPr>
            <a:r>
              <a:rPr lang="zh-CN" altLang="en-US" sz="1600" b="1" noProof="1"/>
              <a:t>输入标题文本</a:t>
            </a:r>
            <a:endParaRPr lang="zh-CN" altLang="en-US" sz="1600" b="1" noProof="1"/>
          </a:p>
        </p:txBody>
      </p:sp>
      <p:sp>
        <p:nvSpPr>
          <p:cNvPr id="18" name="矩形 17"/>
          <p:cNvSpPr/>
          <p:nvPr/>
        </p:nvSpPr>
        <p:spPr>
          <a:xfrm>
            <a:off x="8009691" y="2387680"/>
            <a:ext cx="3434163" cy="58265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</a:pPr>
            <a:r>
              <a:rPr sz="1100" noProof="1"/>
              <a:t>点击此处更换文本</a:t>
            </a:r>
            <a:endParaRPr sz="1100" noProof="1"/>
          </a:p>
        </p:txBody>
      </p:sp>
      <p:sp>
        <p:nvSpPr>
          <p:cNvPr id="19" name="矩形 18"/>
          <p:cNvSpPr/>
          <p:nvPr/>
        </p:nvSpPr>
        <p:spPr>
          <a:xfrm>
            <a:off x="8009691" y="1969937"/>
            <a:ext cx="3434163" cy="338554"/>
          </a:xfrm>
          <a:prstGeom prst="rect">
            <a:avLst/>
          </a:prstGeom>
        </p:spPr>
        <p:txBody>
          <a:bodyPr wrap="none">
            <a:normAutofit/>
          </a:bodyPr>
          <a:lstStyle/>
          <a:p>
            <a:pPr algn="just">
              <a:buClr>
                <a:schemeClr val="tx1">
                  <a:lumMod val="50000"/>
                  <a:lumOff val="50000"/>
                </a:schemeClr>
              </a:buClr>
            </a:pPr>
            <a:r>
              <a:rPr lang="zh-CN" altLang="en-US" sz="1600" b="1" noProof="1"/>
              <a:t>输入标题文本</a:t>
            </a:r>
            <a:endParaRPr lang="zh-CN" altLang="en-US" sz="1600" b="1" noProof="1"/>
          </a:p>
        </p:txBody>
      </p:sp>
      <p:sp>
        <p:nvSpPr>
          <p:cNvPr id="20" name="矩形 19"/>
          <p:cNvSpPr/>
          <p:nvPr/>
        </p:nvSpPr>
        <p:spPr>
          <a:xfrm>
            <a:off x="2109271" y="3980895"/>
            <a:ext cx="3434163" cy="58265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</a:pPr>
            <a:r>
              <a:rPr sz="1100" noProof="1"/>
              <a:t>点击此处更换文本</a:t>
            </a:r>
            <a:endParaRPr sz="1100" noProof="1"/>
          </a:p>
        </p:txBody>
      </p:sp>
      <p:sp>
        <p:nvSpPr>
          <p:cNvPr id="21" name="矩形 20"/>
          <p:cNvSpPr/>
          <p:nvPr/>
        </p:nvSpPr>
        <p:spPr>
          <a:xfrm>
            <a:off x="2109271" y="3603157"/>
            <a:ext cx="3434163" cy="338554"/>
          </a:xfrm>
          <a:prstGeom prst="rect">
            <a:avLst/>
          </a:prstGeom>
        </p:spPr>
        <p:txBody>
          <a:bodyPr wrap="none">
            <a:normAutofit/>
          </a:bodyPr>
          <a:lstStyle/>
          <a:p>
            <a:pPr algn="just">
              <a:buClr>
                <a:schemeClr val="tx1">
                  <a:lumMod val="50000"/>
                  <a:lumOff val="50000"/>
                </a:schemeClr>
              </a:buClr>
            </a:pPr>
            <a:r>
              <a:rPr lang="zh-CN" altLang="en-US" sz="1600" b="1" noProof="1"/>
              <a:t>输入标题文本</a:t>
            </a:r>
            <a:endParaRPr lang="zh-CN" altLang="en-US" sz="1600" b="1" noProof="1"/>
          </a:p>
        </p:txBody>
      </p:sp>
      <p:sp>
        <p:nvSpPr>
          <p:cNvPr id="22" name="矩形 21"/>
          <p:cNvSpPr/>
          <p:nvPr/>
        </p:nvSpPr>
        <p:spPr>
          <a:xfrm>
            <a:off x="7995086" y="4071065"/>
            <a:ext cx="3434163" cy="58265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</a:pPr>
            <a:r>
              <a:rPr sz="1100" noProof="1"/>
              <a:t>点击此处更换文本</a:t>
            </a:r>
            <a:endParaRPr sz="1100" noProof="1"/>
          </a:p>
        </p:txBody>
      </p:sp>
      <p:sp>
        <p:nvSpPr>
          <p:cNvPr id="23" name="矩形 22"/>
          <p:cNvSpPr/>
          <p:nvPr/>
        </p:nvSpPr>
        <p:spPr>
          <a:xfrm>
            <a:off x="7995086" y="3653322"/>
            <a:ext cx="3434163" cy="338554"/>
          </a:xfrm>
          <a:prstGeom prst="rect">
            <a:avLst/>
          </a:prstGeom>
        </p:spPr>
        <p:txBody>
          <a:bodyPr wrap="none">
            <a:normAutofit/>
          </a:bodyPr>
          <a:lstStyle/>
          <a:p>
            <a:pPr algn="just">
              <a:buClr>
                <a:schemeClr val="tx1">
                  <a:lumMod val="50000"/>
                  <a:lumOff val="50000"/>
                </a:schemeClr>
              </a:buClr>
            </a:pPr>
            <a:r>
              <a:rPr lang="zh-CN" altLang="en-US" sz="1600" b="1" noProof="1"/>
              <a:t>输入标题文本</a:t>
            </a:r>
            <a:endParaRPr lang="zh-CN" altLang="en-US" sz="1600" b="1" noProof="1"/>
          </a:p>
        </p:txBody>
      </p:sp>
    </p:spTree>
  </p:cSld>
  <p:clrMapOvr>
    <a:masterClrMapping/>
  </p:clrMapOvr>
  <p:transition advClick="0" advTm="0"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2000"/>
                                        <p:tgtEl>
                                          <p:spTgt spid="89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4" dur="2000"/>
                                        <p:tgtEl>
                                          <p:spTgt spid="89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89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2000"/>
                                        <p:tgtEl>
                                          <p:spTgt spid="89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89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2000"/>
                                        <p:tgtEl>
                                          <p:spTgt spid="89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9" dur="2000"/>
                                        <p:tgtEl>
                                          <p:spTgt spid="89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89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5" dur="2000"/>
                                        <p:tgtEl>
                                          <p:spTgt spid="89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8" dur="2000"/>
                                        <p:tgtEl>
                                          <p:spTgt spid="89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1" dur="2000"/>
                                        <p:tgtEl>
                                          <p:spTgt spid="89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4" dur="2000"/>
                                        <p:tgtEl>
                                          <p:spTgt spid="89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7" dur="2000"/>
                                        <p:tgtEl>
                                          <p:spTgt spid="89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0" dur="2000"/>
                                        <p:tgtEl>
                                          <p:spTgt spid="89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3" dur="2000"/>
                                        <p:tgtEl>
                                          <p:spTgt spid="89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6" dur="2000"/>
                                        <p:tgtEl>
                                          <p:spTgt spid="89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9" dur="2000"/>
                                        <p:tgtEl>
                                          <p:spTgt spid="89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2" dur="2000"/>
                                        <p:tgtEl>
                                          <p:spTgt spid="89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5" dur="2000"/>
                                        <p:tgtEl>
                                          <p:spTgt spid="89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8" dur="2000"/>
                                        <p:tgtEl>
                                          <p:spTgt spid="89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1" dur="2000"/>
                                        <p:tgtEl>
                                          <p:spTgt spid="89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4" dur="2000"/>
                                        <p:tgtEl>
                                          <p:spTgt spid="89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7" dur="2000"/>
                                        <p:tgtEl>
                                          <p:spTgt spid="89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0" dur="2000"/>
                                        <p:tgtEl>
                                          <p:spTgt spid="89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3" dur="2000"/>
                                        <p:tgtEl>
                                          <p:spTgt spid="89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6" dur="2000"/>
                                        <p:tgtEl>
                                          <p:spTgt spid="89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9" dur="2000"/>
                                        <p:tgtEl>
                                          <p:spTgt spid="1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2" dur="2000"/>
                                        <p:tgtEl>
                                          <p:spTgt spid="1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5" dur="2000"/>
                                        <p:tgtEl>
                                          <p:spTgt spid="1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8" dur="2000"/>
                                        <p:tgtEl>
                                          <p:spTgt spid="1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1" dur="2000"/>
                                        <p:tgtEl>
                                          <p:spTgt spid="1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4" dur="2000"/>
                                        <p:tgtEl>
                                          <p:spTgt spid="1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7" dur="2000"/>
                                        <p:tgtEl>
                                          <p:spTgt spid="1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6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9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89724" grpId="0" animBg="1"/>
      <p:bldP spid="89855" grpId="0" animBg="1"/>
      <p:bldP spid="89856" grpId="0" animBg="1"/>
      <p:bldP spid="89857" grpId="0" animBg="1"/>
      <p:bldP spid="89858" grpId="0" animBg="1"/>
      <p:bldP spid="89859" grpId="0" animBg="1"/>
      <p:bldP spid="89860" grpId="0" animBg="1"/>
      <p:bldP spid="89861" grpId="0" animBg="1"/>
      <p:bldP spid="89862" grpId="0" animBg="1"/>
      <p:bldP spid="89863" grpId="0" animBg="1"/>
      <p:bldP spid="89864" grpId="0" animBg="1"/>
      <p:bldP spid="89866" grpId="0" animBg="1"/>
      <p:bldP spid="89869" grpId="0" animBg="1"/>
      <p:bldP spid="89870" grpId="0" animBg="1"/>
      <p:bldP spid="89871" grpId="0" animBg="1"/>
      <p:bldP spid="89873" grpId="0" animBg="1"/>
      <p:bldP spid="89874" grpId="0" animBg="1"/>
      <p:bldP spid="89875" grpId="0" animBg="1"/>
      <p:bldP spid="89876" grpId="0" animBg="1"/>
      <p:bldP spid="89877" grpId="0" animBg="1"/>
      <p:bldP spid="89878" grpId="0" animBg="1"/>
      <p:bldP spid="89879" grpId="0" animBg="1"/>
      <p:bldP spid="89880" grpId="0" animBg="1"/>
      <p:bldP spid="89881" grpId="0" animBg="1"/>
      <p:bldP spid="89882" grpId="0" animBg="1"/>
      <p:bldP spid="89883" grpId="0" animBg="1"/>
      <p:bldP spid="1090" grpId="0" animBg="1"/>
      <p:bldP spid="1091" grpId="0" animBg="1"/>
      <p:bldP spid="1096" grpId="0" animBg="1"/>
      <p:bldP spid="1097" grpId="0" animBg="1"/>
      <p:bldP spid="1072" grpId="0"/>
      <p:bldP spid="1073" grpId="0"/>
      <p:bldP spid="2" grpId="0"/>
      <p:bldP spid="3" grpId="0"/>
      <p:bldP spid="20" grpId="0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94005" y="346710"/>
            <a:ext cx="11603990" cy="6163945"/>
          </a:xfrm>
          <a:prstGeom prst="rect">
            <a:avLst/>
          </a:prstGeom>
          <a:noFill/>
          <a:ln w="31750">
            <a:solidFill>
              <a:srgbClr val="4C54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293370" y="344170"/>
            <a:ext cx="1457960" cy="1457960"/>
            <a:chOff x="394" y="480"/>
            <a:chExt cx="2296" cy="2296"/>
          </a:xfrm>
          <a:solidFill>
            <a:srgbClr val="69565B">
              <a:alpha val="74000"/>
            </a:srgbClr>
          </a:solidFill>
        </p:grpSpPr>
        <p:sp>
          <p:nvSpPr>
            <p:cNvPr id="6" name="矩形 5"/>
            <p:cNvSpPr/>
            <p:nvPr/>
          </p:nvSpPr>
          <p:spPr>
            <a:xfrm>
              <a:off x="394" y="481"/>
              <a:ext cx="2296" cy="1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 rot="16200000">
              <a:off x="-678" y="1552"/>
              <a:ext cx="2296" cy="1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 flipH="1">
            <a:off x="10541000" y="344170"/>
            <a:ext cx="1457960" cy="1457960"/>
            <a:chOff x="394" y="480"/>
            <a:chExt cx="2296" cy="2296"/>
          </a:xfrm>
          <a:solidFill>
            <a:srgbClr val="69565B">
              <a:alpha val="74000"/>
            </a:srgbClr>
          </a:solidFill>
        </p:grpSpPr>
        <p:sp>
          <p:nvSpPr>
            <p:cNvPr id="10" name="矩形 9"/>
            <p:cNvSpPr/>
            <p:nvPr/>
          </p:nvSpPr>
          <p:spPr>
            <a:xfrm>
              <a:off x="394" y="481"/>
              <a:ext cx="2296" cy="1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 rot="16200000">
              <a:off x="-678" y="1552"/>
              <a:ext cx="2296" cy="1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 flipV="1">
            <a:off x="294005" y="5150485"/>
            <a:ext cx="1457960" cy="1457960"/>
            <a:chOff x="394" y="480"/>
            <a:chExt cx="2296" cy="2296"/>
          </a:xfrm>
          <a:solidFill>
            <a:srgbClr val="69565B">
              <a:alpha val="74000"/>
            </a:srgbClr>
          </a:solidFill>
        </p:grpSpPr>
        <p:sp>
          <p:nvSpPr>
            <p:cNvPr id="13" name="矩形 12"/>
            <p:cNvSpPr/>
            <p:nvPr/>
          </p:nvSpPr>
          <p:spPr>
            <a:xfrm>
              <a:off x="394" y="481"/>
              <a:ext cx="2296" cy="1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 rot="16200000">
              <a:off x="-678" y="1552"/>
              <a:ext cx="2296" cy="1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 flipH="1" flipV="1">
            <a:off x="10497820" y="5111750"/>
            <a:ext cx="1457960" cy="1457960"/>
            <a:chOff x="394" y="480"/>
            <a:chExt cx="2296" cy="2296"/>
          </a:xfrm>
          <a:solidFill>
            <a:srgbClr val="69565B">
              <a:alpha val="74000"/>
            </a:srgbClr>
          </a:solidFill>
        </p:grpSpPr>
        <p:sp>
          <p:nvSpPr>
            <p:cNvPr id="16" name="矩形 15"/>
            <p:cNvSpPr/>
            <p:nvPr/>
          </p:nvSpPr>
          <p:spPr>
            <a:xfrm>
              <a:off x="394" y="481"/>
              <a:ext cx="2296" cy="1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 rot="16200000">
              <a:off x="-678" y="1552"/>
              <a:ext cx="2296" cy="1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5780405" y="34290"/>
            <a:ext cx="1831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tx1">
                    <a:lumMod val="65000"/>
                    <a:lumOff val="35000"/>
                  </a:schemeClr>
                </a:solidFill>
              </a:rPr>
              <a:t>PART.1</a:t>
            </a:r>
            <a:endParaRPr lang="en-US" altLang="zh-CN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Freeform 2"/>
          <p:cNvSpPr/>
          <p:nvPr/>
        </p:nvSpPr>
        <p:spPr bwMode="auto">
          <a:xfrm>
            <a:off x="1409087" y="1267028"/>
            <a:ext cx="1321290" cy="1400020"/>
          </a:xfrm>
          <a:custGeom>
            <a:avLst/>
            <a:gdLst>
              <a:gd name="T0" fmla="*/ 134 w 150"/>
              <a:gd name="T1" fmla="*/ 55 h 159"/>
              <a:gd name="T2" fmla="*/ 136 w 150"/>
              <a:gd name="T3" fmla="*/ 55 h 159"/>
              <a:gd name="T4" fmla="*/ 147 w 150"/>
              <a:gd name="T5" fmla="*/ 34 h 159"/>
              <a:gd name="T6" fmla="*/ 127 w 150"/>
              <a:gd name="T7" fmla="*/ 23 h 159"/>
              <a:gd name="T8" fmla="*/ 125 w 150"/>
              <a:gd name="T9" fmla="*/ 23 h 159"/>
              <a:gd name="T10" fmla="*/ 124 w 150"/>
              <a:gd name="T11" fmla="*/ 21 h 159"/>
              <a:gd name="T12" fmla="*/ 118 w 150"/>
              <a:gd name="T13" fmla="*/ 0 h 159"/>
              <a:gd name="T14" fmla="*/ 56 w 150"/>
              <a:gd name="T15" fmla="*/ 36 h 159"/>
              <a:gd name="T16" fmla="*/ 0 w 150"/>
              <a:gd name="T17" fmla="*/ 147 h 159"/>
              <a:gd name="T18" fmla="*/ 95 w 150"/>
              <a:gd name="T19" fmla="*/ 159 h 159"/>
              <a:gd name="T20" fmla="*/ 131 w 150"/>
              <a:gd name="T21" fmla="*/ 91 h 159"/>
              <a:gd name="T22" fmla="*/ 142 w 150"/>
              <a:gd name="T23" fmla="*/ 83 h 159"/>
              <a:gd name="T24" fmla="*/ 134 w 150"/>
              <a:gd name="T25" fmla="*/ 55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50" h="159">
                <a:moveTo>
                  <a:pt x="134" y="55"/>
                </a:moveTo>
                <a:cubicBezTo>
                  <a:pt x="136" y="55"/>
                  <a:pt x="136" y="55"/>
                  <a:pt x="136" y="55"/>
                </a:cubicBezTo>
                <a:cubicBezTo>
                  <a:pt x="145" y="52"/>
                  <a:pt x="150" y="43"/>
                  <a:pt x="147" y="34"/>
                </a:cubicBezTo>
                <a:cubicBezTo>
                  <a:pt x="145" y="25"/>
                  <a:pt x="136" y="20"/>
                  <a:pt x="127" y="23"/>
                </a:cubicBezTo>
                <a:cubicBezTo>
                  <a:pt x="125" y="23"/>
                  <a:pt x="125" y="23"/>
                  <a:pt x="125" y="23"/>
                </a:cubicBezTo>
                <a:cubicBezTo>
                  <a:pt x="124" y="21"/>
                  <a:pt x="124" y="21"/>
                  <a:pt x="124" y="21"/>
                </a:cubicBezTo>
                <a:cubicBezTo>
                  <a:pt x="118" y="0"/>
                  <a:pt x="118" y="0"/>
                  <a:pt x="118" y="0"/>
                </a:cubicBezTo>
                <a:cubicBezTo>
                  <a:pt x="95" y="8"/>
                  <a:pt x="74" y="20"/>
                  <a:pt x="56" y="36"/>
                </a:cubicBezTo>
                <a:cubicBezTo>
                  <a:pt x="21" y="66"/>
                  <a:pt x="2" y="103"/>
                  <a:pt x="0" y="147"/>
                </a:cubicBezTo>
                <a:cubicBezTo>
                  <a:pt x="95" y="159"/>
                  <a:pt x="95" y="159"/>
                  <a:pt x="95" y="159"/>
                </a:cubicBezTo>
                <a:cubicBezTo>
                  <a:pt x="101" y="128"/>
                  <a:pt x="113" y="106"/>
                  <a:pt x="131" y="91"/>
                </a:cubicBezTo>
                <a:cubicBezTo>
                  <a:pt x="134" y="88"/>
                  <a:pt x="138" y="85"/>
                  <a:pt x="142" y="83"/>
                </a:cubicBezTo>
                <a:lnTo>
                  <a:pt x="134" y="55"/>
                </a:lnTo>
                <a:close/>
              </a:path>
            </a:pathLst>
          </a:custGeom>
          <a:solidFill>
            <a:srgbClr val="69565B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2" name="Freeform 3"/>
          <p:cNvSpPr/>
          <p:nvPr/>
        </p:nvSpPr>
        <p:spPr bwMode="auto">
          <a:xfrm>
            <a:off x="2483919" y="1179741"/>
            <a:ext cx="1622517" cy="800990"/>
          </a:xfrm>
          <a:custGeom>
            <a:avLst/>
            <a:gdLst>
              <a:gd name="T0" fmla="*/ 6 w 184"/>
              <a:gd name="T1" fmla="*/ 29 h 91"/>
              <a:gd name="T2" fmla="*/ 29 w 184"/>
              <a:gd name="T3" fmla="*/ 43 h 91"/>
              <a:gd name="T4" fmla="*/ 17 w 184"/>
              <a:gd name="T5" fmla="*/ 68 h 91"/>
              <a:gd name="T6" fmla="*/ 23 w 184"/>
              <a:gd name="T7" fmla="*/ 91 h 91"/>
              <a:gd name="T8" fmla="*/ 75 w 184"/>
              <a:gd name="T9" fmla="*/ 78 h 91"/>
              <a:gd name="T10" fmla="*/ 124 w 184"/>
              <a:gd name="T11" fmla="*/ 89 h 91"/>
              <a:gd name="T12" fmla="*/ 143 w 184"/>
              <a:gd name="T13" fmla="*/ 69 h 91"/>
              <a:gd name="T14" fmla="*/ 145 w 184"/>
              <a:gd name="T15" fmla="*/ 70 h 91"/>
              <a:gd name="T16" fmla="*/ 157 w 184"/>
              <a:gd name="T17" fmla="*/ 75 h 91"/>
              <a:gd name="T18" fmla="*/ 168 w 184"/>
              <a:gd name="T19" fmla="*/ 70 h 91"/>
              <a:gd name="T20" fmla="*/ 173 w 184"/>
              <a:gd name="T21" fmla="*/ 58 h 91"/>
              <a:gd name="T22" fmla="*/ 168 w 184"/>
              <a:gd name="T23" fmla="*/ 46 h 91"/>
              <a:gd name="T24" fmla="*/ 166 w 184"/>
              <a:gd name="T25" fmla="*/ 45 h 91"/>
              <a:gd name="T26" fmla="*/ 168 w 184"/>
              <a:gd name="T27" fmla="*/ 43 h 91"/>
              <a:gd name="T28" fmla="*/ 184 w 184"/>
              <a:gd name="T29" fmla="*/ 26 h 91"/>
              <a:gd name="T30" fmla="*/ 70 w 184"/>
              <a:gd name="T31" fmla="*/ 0 h 91"/>
              <a:gd name="T32" fmla="*/ 0 w 184"/>
              <a:gd name="T33" fmla="*/ 9 h 91"/>
              <a:gd name="T34" fmla="*/ 6 w 184"/>
              <a:gd name="T35" fmla="*/ 29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84" h="91">
                <a:moveTo>
                  <a:pt x="6" y="29"/>
                </a:moveTo>
                <a:cubicBezTo>
                  <a:pt x="16" y="27"/>
                  <a:pt x="26" y="33"/>
                  <a:pt x="29" y="43"/>
                </a:cubicBezTo>
                <a:cubicBezTo>
                  <a:pt x="32" y="53"/>
                  <a:pt x="27" y="64"/>
                  <a:pt x="17" y="68"/>
                </a:cubicBezTo>
                <a:cubicBezTo>
                  <a:pt x="23" y="91"/>
                  <a:pt x="23" y="91"/>
                  <a:pt x="23" y="91"/>
                </a:cubicBezTo>
                <a:cubicBezTo>
                  <a:pt x="38" y="82"/>
                  <a:pt x="55" y="78"/>
                  <a:pt x="75" y="78"/>
                </a:cubicBezTo>
                <a:cubicBezTo>
                  <a:pt x="94" y="78"/>
                  <a:pt x="110" y="82"/>
                  <a:pt x="124" y="89"/>
                </a:cubicBezTo>
                <a:cubicBezTo>
                  <a:pt x="143" y="69"/>
                  <a:pt x="143" y="69"/>
                  <a:pt x="143" y="69"/>
                </a:cubicBezTo>
                <a:cubicBezTo>
                  <a:pt x="145" y="70"/>
                  <a:pt x="145" y="70"/>
                  <a:pt x="145" y="70"/>
                </a:cubicBezTo>
                <a:cubicBezTo>
                  <a:pt x="148" y="73"/>
                  <a:pt x="152" y="75"/>
                  <a:pt x="157" y="75"/>
                </a:cubicBezTo>
                <a:cubicBezTo>
                  <a:pt x="161" y="75"/>
                  <a:pt x="165" y="73"/>
                  <a:pt x="168" y="70"/>
                </a:cubicBezTo>
                <a:cubicBezTo>
                  <a:pt x="171" y="67"/>
                  <a:pt x="173" y="62"/>
                  <a:pt x="173" y="58"/>
                </a:cubicBezTo>
                <a:cubicBezTo>
                  <a:pt x="173" y="54"/>
                  <a:pt x="171" y="49"/>
                  <a:pt x="168" y="46"/>
                </a:cubicBezTo>
                <a:cubicBezTo>
                  <a:pt x="166" y="45"/>
                  <a:pt x="166" y="45"/>
                  <a:pt x="166" y="45"/>
                </a:cubicBezTo>
                <a:cubicBezTo>
                  <a:pt x="168" y="43"/>
                  <a:pt x="168" y="43"/>
                  <a:pt x="168" y="43"/>
                </a:cubicBezTo>
                <a:cubicBezTo>
                  <a:pt x="184" y="26"/>
                  <a:pt x="184" y="26"/>
                  <a:pt x="184" y="26"/>
                </a:cubicBezTo>
                <a:cubicBezTo>
                  <a:pt x="153" y="9"/>
                  <a:pt x="115" y="0"/>
                  <a:pt x="70" y="0"/>
                </a:cubicBezTo>
                <a:cubicBezTo>
                  <a:pt x="45" y="0"/>
                  <a:pt x="21" y="3"/>
                  <a:pt x="0" y="9"/>
                </a:cubicBezTo>
                <a:lnTo>
                  <a:pt x="6" y="29"/>
                </a:lnTo>
                <a:close/>
              </a:path>
            </a:pathLst>
          </a:custGeom>
          <a:solidFill>
            <a:srgbClr val="9F7F9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18" name="Freeform 4"/>
          <p:cNvSpPr/>
          <p:nvPr/>
        </p:nvSpPr>
        <p:spPr bwMode="auto">
          <a:xfrm>
            <a:off x="3603251" y="1426199"/>
            <a:ext cx="1208330" cy="1574595"/>
          </a:xfrm>
          <a:custGeom>
            <a:avLst/>
            <a:gdLst>
              <a:gd name="T0" fmla="*/ 45 w 137"/>
              <a:gd name="T1" fmla="*/ 17 h 179"/>
              <a:gd name="T2" fmla="*/ 50 w 137"/>
              <a:gd name="T3" fmla="*/ 30 h 179"/>
              <a:gd name="T4" fmla="*/ 44 w 137"/>
              <a:gd name="T5" fmla="*/ 45 h 179"/>
              <a:gd name="T6" fmla="*/ 30 w 137"/>
              <a:gd name="T7" fmla="*/ 51 h 179"/>
              <a:gd name="T8" fmla="*/ 16 w 137"/>
              <a:gd name="T9" fmla="*/ 46 h 179"/>
              <a:gd name="T10" fmla="*/ 0 w 137"/>
              <a:gd name="T11" fmla="*/ 63 h 179"/>
              <a:gd name="T12" fmla="*/ 13 w 137"/>
              <a:gd name="T13" fmla="*/ 72 h 179"/>
              <a:gd name="T14" fmla="*/ 37 w 137"/>
              <a:gd name="T15" fmla="*/ 123 h 179"/>
              <a:gd name="T16" fmla="*/ 32 w 137"/>
              <a:gd name="T17" fmla="*/ 146 h 179"/>
              <a:gd name="T18" fmla="*/ 61 w 137"/>
              <a:gd name="T19" fmla="*/ 155 h 179"/>
              <a:gd name="T20" fmla="*/ 60 w 137"/>
              <a:gd name="T21" fmla="*/ 157 h 179"/>
              <a:gd name="T22" fmla="*/ 62 w 137"/>
              <a:gd name="T23" fmla="*/ 170 h 179"/>
              <a:gd name="T24" fmla="*/ 72 w 137"/>
              <a:gd name="T25" fmla="*/ 178 h 179"/>
              <a:gd name="T26" fmla="*/ 84 w 137"/>
              <a:gd name="T27" fmla="*/ 176 h 179"/>
              <a:gd name="T28" fmla="*/ 92 w 137"/>
              <a:gd name="T29" fmla="*/ 167 h 179"/>
              <a:gd name="T30" fmla="*/ 93 w 137"/>
              <a:gd name="T31" fmla="*/ 165 h 179"/>
              <a:gd name="T32" fmla="*/ 95 w 137"/>
              <a:gd name="T33" fmla="*/ 165 h 179"/>
              <a:gd name="T34" fmla="*/ 127 w 137"/>
              <a:gd name="T35" fmla="*/ 175 h 179"/>
              <a:gd name="T36" fmla="*/ 137 w 137"/>
              <a:gd name="T37" fmla="*/ 126 h 179"/>
              <a:gd name="T38" fmla="*/ 85 w 137"/>
              <a:gd name="T39" fmla="*/ 18 h 179"/>
              <a:gd name="T40" fmla="*/ 61 w 137"/>
              <a:gd name="T41" fmla="*/ 0 h 179"/>
              <a:gd name="T42" fmla="*/ 45 w 137"/>
              <a:gd name="T43" fmla="*/ 17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37" h="179">
                <a:moveTo>
                  <a:pt x="45" y="17"/>
                </a:moveTo>
                <a:cubicBezTo>
                  <a:pt x="48" y="21"/>
                  <a:pt x="50" y="25"/>
                  <a:pt x="50" y="30"/>
                </a:cubicBezTo>
                <a:cubicBezTo>
                  <a:pt x="50" y="35"/>
                  <a:pt x="48" y="41"/>
                  <a:pt x="44" y="45"/>
                </a:cubicBezTo>
                <a:cubicBezTo>
                  <a:pt x="40" y="49"/>
                  <a:pt x="35" y="51"/>
                  <a:pt x="30" y="51"/>
                </a:cubicBezTo>
                <a:cubicBezTo>
                  <a:pt x="25" y="51"/>
                  <a:pt x="20" y="49"/>
                  <a:pt x="16" y="46"/>
                </a:cubicBezTo>
                <a:cubicBezTo>
                  <a:pt x="0" y="63"/>
                  <a:pt x="0" y="63"/>
                  <a:pt x="0" y="63"/>
                </a:cubicBezTo>
                <a:cubicBezTo>
                  <a:pt x="5" y="66"/>
                  <a:pt x="9" y="68"/>
                  <a:pt x="13" y="72"/>
                </a:cubicBezTo>
                <a:cubicBezTo>
                  <a:pt x="29" y="86"/>
                  <a:pt x="37" y="103"/>
                  <a:pt x="37" y="123"/>
                </a:cubicBezTo>
                <a:cubicBezTo>
                  <a:pt x="37" y="132"/>
                  <a:pt x="35" y="139"/>
                  <a:pt x="32" y="146"/>
                </a:cubicBezTo>
                <a:cubicBezTo>
                  <a:pt x="61" y="155"/>
                  <a:pt x="61" y="155"/>
                  <a:pt x="61" y="155"/>
                </a:cubicBezTo>
                <a:cubicBezTo>
                  <a:pt x="60" y="157"/>
                  <a:pt x="60" y="157"/>
                  <a:pt x="60" y="157"/>
                </a:cubicBezTo>
                <a:cubicBezTo>
                  <a:pt x="59" y="161"/>
                  <a:pt x="60" y="166"/>
                  <a:pt x="62" y="170"/>
                </a:cubicBezTo>
                <a:cubicBezTo>
                  <a:pt x="64" y="174"/>
                  <a:pt x="67" y="176"/>
                  <a:pt x="72" y="178"/>
                </a:cubicBezTo>
                <a:cubicBezTo>
                  <a:pt x="76" y="179"/>
                  <a:pt x="80" y="179"/>
                  <a:pt x="84" y="176"/>
                </a:cubicBezTo>
                <a:cubicBezTo>
                  <a:pt x="88" y="174"/>
                  <a:pt x="91" y="171"/>
                  <a:pt x="92" y="167"/>
                </a:cubicBezTo>
                <a:cubicBezTo>
                  <a:pt x="93" y="165"/>
                  <a:pt x="93" y="165"/>
                  <a:pt x="93" y="165"/>
                </a:cubicBezTo>
                <a:cubicBezTo>
                  <a:pt x="95" y="165"/>
                  <a:pt x="95" y="165"/>
                  <a:pt x="95" y="165"/>
                </a:cubicBezTo>
                <a:cubicBezTo>
                  <a:pt x="127" y="175"/>
                  <a:pt x="127" y="175"/>
                  <a:pt x="127" y="175"/>
                </a:cubicBezTo>
                <a:cubicBezTo>
                  <a:pt x="134" y="159"/>
                  <a:pt x="137" y="143"/>
                  <a:pt x="137" y="126"/>
                </a:cubicBezTo>
                <a:cubicBezTo>
                  <a:pt x="137" y="85"/>
                  <a:pt x="120" y="49"/>
                  <a:pt x="85" y="18"/>
                </a:cubicBezTo>
                <a:cubicBezTo>
                  <a:pt x="77" y="12"/>
                  <a:pt x="69" y="6"/>
                  <a:pt x="61" y="0"/>
                </a:cubicBezTo>
                <a:lnTo>
                  <a:pt x="45" y="17"/>
                </a:lnTo>
                <a:close/>
              </a:path>
            </a:pathLst>
          </a:custGeom>
          <a:solidFill>
            <a:srgbClr val="69565B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19" name="Freeform 5"/>
          <p:cNvSpPr/>
          <p:nvPr/>
        </p:nvSpPr>
        <p:spPr bwMode="auto">
          <a:xfrm>
            <a:off x="3189064" y="2745778"/>
            <a:ext cx="1516403" cy="1091947"/>
          </a:xfrm>
          <a:custGeom>
            <a:avLst/>
            <a:gdLst>
              <a:gd name="T0" fmla="*/ 142 w 172"/>
              <a:gd name="T1" fmla="*/ 20 h 124"/>
              <a:gd name="T2" fmla="*/ 133 w 172"/>
              <a:gd name="T3" fmla="*/ 30 h 124"/>
              <a:gd name="T4" fmla="*/ 123 w 172"/>
              <a:gd name="T5" fmla="*/ 32 h 124"/>
              <a:gd name="T6" fmla="*/ 117 w 172"/>
              <a:gd name="T7" fmla="*/ 32 h 124"/>
              <a:gd name="T8" fmla="*/ 105 w 172"/>
              <a:gd name="T9" fmla="*/ 22 h 124"/>
              <a:gd name="T10" fmla="*/ 103 w 172"/>
              <a:gd name="T11" fmla="*/ 8 h 124"/>
              <a:gd name="T12" fmla="*/ 78 w 172"/>
              <a:gd name="T13" fmla="*/ 0 h 124"/>
              <a:gd name="T14" fmla="*/ 70 w 172"/>
              <a:gd name="T15" fmla="*/ 13 h 124"/>
              <a:gd name="T16" fmla="*/ 16 w 172"/>
              <a:gd name="T17" fmla="*/ 61 h 124"/>
              <a:gd name="T18" fmla="*/ 0 w 172"/>
              <a:gd name="T19" fmla="*/ 75 h 124"/>
              <a:gd name="T20" fmla="*/ 26 w 172"/>
              <a:gd name="T21" fmla="*/ 91 h 124"/>
              <a:gd name="T22" fmla="*/ 25 w 172"/>
              <a:gd name="T23" fmla="*/ 92 h 124"/>
              <a:gd name="T24" fmla="*/ 23 w 172"/>
              <a:gd name="T25" fmla="*/ 105 h 124"/>
              <a:gd name="T26" fmla="*/ 31 w 172"/>
              <a:gd name="T27" fmla="*/ 115 h 124"/>
              <a:gd name="T28" fmla="*/ 43 w 172"/>
              <a:gd name="T29" fmla="*/ 117 h 124"/>
              <a:gd name="T30" fmla="*/ 54 w 172"/>
              <a:gd name="T31" fmla="*/ 109 h 124"/>
              <a:gd name="T32" fmla="*/ 55 w 172"/>
              <a:gd name="T33" fmla="*/ 107 h 124"/>
              <a:gd name="T34" fmla="*/ 56 w 172"/>
              <a:gd name="T35" fmla="*/ 108 h 124"/>
              <a:gd name="T36" fmla="*/ 83 w 172"/>
              <a:gd name="T37" fmla="*/ 124 h 124"/>
              <a:gd name="T38" fmla="*/ 165 w 172"/>
              <a:gd name="T39" fmla="*/ 41 h 124"/>
              <a:gd name="T40" fmla="*/ 172 w 172"/>
              <a:gd name="T41" fmla="*/ 28 h 124"/>
              <a:gd name="T42" fmla="*/ 142 w 172"/>
              <a:gd name="T43" fmla="*/ 20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72" h="124">
                <a:moveTo>
                  <a:pt x="142" y="20"/>
                </a:moveTo>
                <a:cubicBezTo>
                  <a:pt x="141" y="24"/>
                  <a:pt x="137" y="28"/>
                  <a:pt x="133" y="30"/>
                </a:cubicBezTo>
                <a:cubicBezTo>
                  <a:pt x="130" y="32"/>
                  <a:pt x="127" y="32"/>
                  <a:pt x="123" y="32"/>
                </a:cubicBezTo>
                <a:cubicBezTo>
                  <a:pt x="121" y="32"/>
                  <a:pt x="119" y="32"/>
                  <a:pt x="117" y="32"/>
                </a:cubicBezTo>
                <a:cubicBezTo>
                  <a:pt x="112" y="30"/>
                  <a:pt x="108" y="26"/>
                  <a:pt x="105" y="22"/>
                </a:cubicBezTo>
                <a:cubicBezTo>
                  <a:pt x="103" y="17"/>
                  <a:pt x="102" y="13"/>
                  <a:pt x="103" y="8"/>
                </a:cubicBezTo>
                <a:cubicBezTo>
                  <a:pt x="78" y="0"/>
                  <a:pt x="78" y="0"/>
                  <a:pt x="78" y="0"/>
                </a:cubicBezTo>
                <a:cubicBezTo>
                  <a:pt x="76" y="5"/>
                  <a:pt x="73" y="9"/>
                  <a:pt x="70" y="13"/>
                </a:cubicBezTo>
                <a:cubicBezTo>
                  <a:pt x="64" y="21"/>
                  <a:pt x="46" y="37"/>
                  <a:pt x="16" y="61"/>
                </a:cubicBezTo>
                <a:cubicBezTo>
                  <a:pt x="10" y="66"/>
                  <a:pt x="5" y="71"/>
                  <a:pt x="0" y="75"/>
                </a:cubicBezTo>
                <a:cubicBezTo>
                  <a:pt x="26" y="91"/>
                  <a:pt x="26" y="91"/>
                  <a:pt x="26" y="91"/>
                </a:cubicBezTo>
                <a:cubicBezTo>
                  <a:pt x="25" y="92"/>
                  <a:pt x="25" y="92"/>
                  <a:pt x="25" y="92"/>
                </a:cubicBezTo>
                <a:cubicBezTo>
                  <a:pt x="23" y="96"/>
                  <a:pt x="22" y="101"/>
                  <a:pt x="23" y="105"/>
                </a:cubicBezTo>
                <a:cubicBezTo>
                  <a:pt x="24" y="109"/>
                  <a:pt x="27" y="113"/>
                  <a:pt x="31" y="115"/>
                </a:cubicBezTo>
                <a:cubicBezTo>
                  <a:pt x="35" y="117"/>
                  <a:pt x="39" y="118"/>
                  <a:pt x="43" y="117"/>
                </a:cubicBezTo>
                <a:cubicBezTo>
                  <a:pt x="48" y="116"/>
                  <a:pt x="51" y="113"/>
                  <a:pt x="54" y="109"/>
                </a:cubicBezTo>
                <a:cubicBezTo>
                  <a:pt x="55" y="107"/>
                  <a:pt x="55" y="107"/>
                  <a:pt x="55" y="107"/>
                </a:cubicBezTo>
                <a:cubicBezTo>
                  <a:pt x="56" y="108"/>
                  <a:pt x="56" y="108"/>
                  <a:pt x="56" y="108"/>
                </a:cubicBezTo>
                <a:cubicBezTo>
                  <a:pt x="83" y="124"/>
                  <a:pt x="83" y="124"/>
                  <a:pt x="83" y="124"/>
                </a:cubicBezTo>
                <a:cubicBezTo>
                  <a:pt x="125" y="89"/>
                  <a:pt x="152" y="61"/>
                  <a:pt x="165" y="41"/>
                </a:cubicBezTo>
                <a:cubicBezTo>
                  <a:pt x="168" y="37"/>
                  <a:pt x="170" y="33"/>
                  <a:pt x="172" y="28"/>
                </a:cubicBezTo>
                <a:lnTo>
                  <a:pt x="142" y="20"/>
                </a:lnTo>
                <a:close/>
              </a:path>
            </a:pathLst>
          </a:custGeom>
          <a:solidFill>
            <a:srgbClr val="9F7F9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2668763" y="5059747"/>
            <a:ext cx="855758" cy="818105"/>
          </a:xfrm>
          <a:prstGeom prst="rect">
            <a:avLst/>
          </a:prstGeom>
          <a:solidFill>
            <a:srgbClr val="69565B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21" name="Freeform 7"/>
          <p:cNvSpPr/>
          <p:nvPr/>
        </p:nvSpPr>
        <p:spPr bwMode="auto">
          <a:xfrm>
            <a:off x="2668763" y="3432096"/>
            <a:ext cx="1225446" cy="1311021"/>
          </a:xfrm>
          <a:custGeom>
            <a:avLst/>
            <a:gdLst>
              <a:gd name="T0" fmla="*/ 115 w 139"/>
              <a:gd name="T1" fmla="*/ 35 h 149"/>
              <a:gd name="T2" fmla="*/ 104 w 139"/>
              <a:gd name="T3" fmla="*/ 43 h 149"/>
              <a:gd name="T4" fmla="*/ 88 w 139"/>
              <a:gd name="T5" fmla="*/ 40 h 149"/>
              <a:gd name="T6" fmla="*/ 78 w 139"/>
              <a:gd name="T7" fmla="*/ 28 h 149"/>
              <a:gd name="T8" fmla="*/ 80 w 139"/>
              <a:gd name="T9" fmla="*/ 14 h 149"/>
              <a:gd name="T10" fmla="*/ 56 w 139"/>
              <a:gd name="T11" fmla="*/ 0 h 149"/>
              <a:gd name="T12" fmla="*/ 15 w 139"/>
              <a:gd name="T13" fmla="*/ 49 h 149"/>
              <a:gd name="T14" fmla="*/ 0 w 139"/>
              <a:gd name="T15" fmla="*/ 124 h 149"/>
              <a:gd name="T16" fmla="*/ 0 w 139"/>
              <a:gd name="T17" fmla="*/ 149 h 149"/>
              <a:gd name="T18" fmla="*/ 94 w 139"/>
              <a:gd name="T19" fmla="*/ 149 h 149"/>
              <a:gd name="T20" fmla="*/ 101 w 139"/>
              <a:gd name="T21" fmla="*/ 90 h 149"/>
              <a:gd name="T22" fmla="*/ 139 w 139"/>
              <a:gd name="T23" fmla="*/ 48 h 149"/>
              <a:gd name="T24" fmla="*/ 115 w 139"/>
              <a:gd name="T25" fmla="*/ 35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9" h="149">
                <a:moveTo>
                  <a:pt x="115" y="35"/>
                </a:moveTo>
                <a:cubicBezTo>
                  <a:pt x="112" y="39"/>
                  <a:pt x="108" y="41"/>
                  <a:pt x="104" y="43"/>
                </a:cubicBezTo>
                <a:cubicBezTo>
                  <a:pt x="98" y="44"/>
                  <a:pt x="93" y="43"/>
                  <a:pt x="88" y="40"/>
                </a:cubicBezTo>
                <a:cubicBezTo>
                  <a:pt x="83" y="38"/>
                  <a:pt x="80" y="33"/>
                  <a:pt x="78" y="28"/>
                </a:cubicBezTo>
                <a:cubicBezTo>
                  <a:pt x="77" y="23"/>
                  <a:pt x="78" y="18"/>
                  <a:pt x="80" y="14"/>
                </a:cubicBezTo>
                <a:cubicBezTo>
                  <a:pt x="56" y="0"/>
                  <a:pt x="56" y="0"/>
                  <a:pt x="56" y="0"/>
                </a:cubicBezTo>
                <a:cubicBezTo>
                  <a:pt x="36" y="18"/>
                  <a:pt x="22" y="34"/>
                  <a:pt x="15" y="49"/>
                </a:cubicBezTo>
                <a:cubicBezTo>
                  <a:pt x="5" y="69"/>
                  <a:pt x="0" y="94"/>
                  <a:pt x="0" y="124"/>
                </a:cubicBezTo>
                <a:cubicBezTo>
                  <a:pt x="0" y="127"/>
                  <a:pt x="0" y="135"/>
                  <a:pt x="0" y="149"/>
                </a:cubicBezTo>
                <a:cubicBezTo>
                  <a:pt x="94" y="149"/>
                  <a:pt x="94" y="149"/>
                  <a:pt x="94" y="149"/>
                </a:cubicBezTo>
                <a:cubicBezTo>
                  <a:pt x="93" y="120"/>
                  <a:pt x="96" y="101"/>
                  <a:pt x="101" y="90"/>
                </a:cubicBezTo>
                <a:cubicBezTo>
                  <a:pt x="106" y="79"/>
                  <a:pt x="119" y="65"/>
                  <a:pt x="139" y="48"/>
                </a:cubicBezTo>
                <a:lnTo>
                  <a:pt x="115" y="35"/>
                </a:lnTo>
                <a:close/>
              </a:path>
            </a:pathLst>
          </a:custGeom>
          <a:solidFill>
            <a:srgbClr val="69565B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27" name="Freeform 71"/>
          <p:cNvSpPr/>
          <p:nvPr/>
        </p:nvSpPr>
        <p:spPr bwMode="auto">
          <a:xfrm>
            <a:off x="1806572" y="1854047"/>
            <a:ext cx="390525" cy="342900"/>
          </a:xfrm>
          <a:custGeom>
            <a:avLst/>
            <a:gdLst>
              <a:gd name="T0" fmla="*/ 1 w 104"/>
              <a:gd name="T1" fmla="*/ 91 h 91"/>
              <a:gd name="T2" fmla="*/ 1 w 104"/>
              <a:gd name="T3" fmla="*/ 82 h 91"/>
              <a:gd name="T4" fmla="*/ 36 w 104"/>
              <a:gd name="T5" fmla="*/ 71 h 91"/>
              <a:gd name="T6" fmla="*/ 36 w 104"/>
              <a:gd name="T7" fmla="*/ 66 h 91"/>
              <a:gd name="T8" fmla="*/ 39 w 104"/>
              <a:gd name="T9" fmla="*/ 65 h 91"/>
              <a:gd name="T10" fmla="*/ 39 w 104"/>
              <a:gd name="T11" fmla="*/ 56 h 91"/>
              <a:gd name="T12" fmla="*/ 35 w 104"/>
              <a:gd name="T13" fmla="*/ 46 h 91"/>
              <a:gd name="T14" fmla="*/ 32 w 104"/>
              <a:gd name="T15" fmla="*/ 43 h 91"/>
              <a:gd name="T16" fmla="*/ 32 w 104"/>
              <a:gd name="T17" fmla="*/ 36 h 91"/>
              <a:gd name="T18" fmla="*/ 34 w 104"/>
              <a:gd name="T19" fmla="*/ 32 h 91"/>
              <a:gd name="T20" fmla="*/ 34 w 104"/>
              <a:gd name="T21" fmla="*/ 14 h 91"/>
              <a:gd name="T22" fmla="*/ 57 w 104"/>
              <a:gd name="T23" fmla="*/ 1 h 91"/>
              <a:gd name="T24" fmla="*/ 62 w 104"/>
              <a:gd name="T25" fmla="*/ 1 h 91"/>
              <a:gd name="T26" fmla="*/ 61 w 104"/>
              <a:gd name="T27" fmla="*/ 3 h 91"/>
              <a:gd name="T28" fmla="*/ 70 w 104"/>
              <a:gd name="T29" fmla="*/ 15 h 91"/>
              <a:gd name="T30" fmla="*/ 70 w 104"/>
              <a:gd name="T31" fmla="*/ 32 h 91"/>
              <a:gd name="T32" fmla="*/ 72 w 104"/>
              <a:gd name="T33" fmla="*/ 35 h 91"/>
              <a:gd name="T34" fmla="*/ 69 w 104"/>
              <a:gd name="T35" fmla="*/ 46 h 91"/>
              <a:gd name="T36" fmla="*/ 66 w 104"/>
              <a:gd name="T37" fmla="*/ 57 h 91"/>
              <a:gd name="T38" fmla="*/ 66 w 104"/>
              <a:gd name="T39" fmla="*/ 64 h 91"/>
              <a:gd name="T40" fmla="*/ 68 w 104"/>
              <a:gd name="T41" fmla="*/ 64 h 91"/>
              <a:gd name="T42" fmla="*/ 70 w 104"/>
              <a:gd name="T43" fmla="*/ 72 h 91"/>
              <a:gd name="T44" fmla="*/ 104 w 104"/>
              <a:gd name="T45" fmla="*/ 83 h 91"/>
              <a:gd name="T46" fmla="*/ 104 w 104"/>
              <a:gd name="T47" fmla="*/ 91 h 91"/>
              <a:gd name="T48" fmla="*/ 1 w 104"/>
              <a:gd name="T49" fmla="*/ 91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04" h="91">
                <a:moveTo>
                  <a:pt x="1" y="91"/>
                </a:moveTo>
                <a:cubicBezTo>
                  <a:pt x="1" y="91"/>
                  <a:pt x="0" y="89"/>
                  <a:pt x="1" y="82"/>
                </a:cubicBezTo>
                <a:cubicBezTo>
                  <a:pt x="7" y="79"/>
                  <a:pt x="35" y="72"/>
                  <a:pt x="36" y="71"/>
                </a:cubicBezTo>
                <a:cubicBezTo>
                  <a:pt x="36" y="66"/>
                  <a:pt x="36" y="66"/>
                  <a:pt x="36" y="66"/>
                </a:cubicBezTo>
                <a:cubicBezTo>
                  <a:pt x="39" y="65"/>
                  <a:pt x="39" y="65"/>
                  <a:pt x="39" y="65"/>
                </a:cubicBezTo>
                <a:cubicBezTo>
                  <a:pt x="39" y="65"/>
                  <a:pt x="39" y="57"/>
                  <a:pt x="39" y="56"/>
                </a:cubicBezTo>
                <a:cubicBezTo>
                  <a:pt x="39" y="56"/>
                  <a:pt x="36" y="50"/>
                  <a:pt x="35" y="46"/>
                </a:cubicBezTo>
                <a:cubicBezTo>
                  <a:pt x="35" y="46"/>
                  <a:pt x="33" y="46"/>
                  <a:pt x="32" y="43"/>
                </a:cubicBezTo>
                <a:cubicBezTo>
                  <a:pt x="32" y="40"/>
                  <a:pt x="32" y="38"/>
                  <a:pt x="32" y="36"/>
                </a:cubicBezTo>
                <a:cubicBezTo>
                  <a:pt x="31" y="34"/>
                  <a:pt x="33" y="32"/>
                  <a:pt x="34" y="32"/>
                </a:cubicBezTo>
                <a:cubicBezTo>
                  <a:pt x="34" y="32"/>
                  <a:pt x="31" y="18"/>
                  <a:pt x="34" y="14"/>
                </a:cubicBezTo>
                <a:cubicBezTo>
                  <a:pt x="36" y="11"/>
                  <a:pt x="42" y="3"/>
                  <a:pt x="57" y="1"/>
                </a:cubicBezTo>
                <a:cubicBezTo>
                  <a:pt x="57" y="1"/>
                  <a:pt x="60" y="0"/>
                  <a:pt x="62" y="1"/>
                </a:cubicBezTo>
                <a:cubicBezTo>
                  <a:pt x="62" y="1"/>
                  <a:pt x="62" y="1"/>
                  <a:pt x="61" y="3"/>
                </a:cubicBezTo>
                <a:cubicBezTo>
                  <a:pt x="61" y="3"/>
                  <a:pt x="68" y="8"/>
                  <a:pt x="70" y="15"/>
                </a:cubicBezTo>
                <a:cubicBezTo>
                  <a:pt x="72" y="20"/>
                  <a:pt x="71" y="30"/>
                  <a:pt x="70" y="32"/>
                </a:cubicBezTo>
                <a:cubicBezTo>
                  <a:pt x="70" y="32"/>
                  <a:pt x="73" y="32"/>
                  <a:pt x="72" y="35"/>
                </a:cubicBezTo>
                <a:cubicBezTo>
                  <a:pt x="72" y="39"/>
                  <a:pt x="72" y="47"/>
                  <a:pt x="69" y="46"/>
                </a:cubicBezTo>
                <a:cubicBezTo>
                  <a:pt x="69" y="46"/>
                  <a:pt x="68" y="55"/>
                  <a:pt x="66" y="57"/>
                </a:cubicBezTo>
                <a:cubicBezTo>
                  <a:pt x="66" y="57"/>
                  <a:pt x="65" y="64"/>
                  <a:pt x="66" y="64"/>
                </a:cubicBezTo>
                <a:cubicBezTo>
                  <a:pt x="68" y="64"/>
                  <a:pt x="68" y="64"/>
                  <a:pt x="68" y="64"/>
                </a:cubicBezTo>
                <a:cubicBezTo>
                  <a:pt x="68" y="64"/>
                  <a:pt x="69" y="70"/>
                  <a:pt x="70" y="72"/>
                </a:cubicBezTo>
                <a:cubicBezTo>
                  <a:pt x="70" y="72"/>
                  <a:pt x="101" y="80"/>
                  <a:pt x="104" y="83"/>
                </a:cubicBezTo>
                <a:cubicBezTo>
                  <a:pt x="104" y="87"/>
                  <a:pt x="104" y="91"/>
                  <a:pt x="104" y="91"/>
                </a:cubicBezTo>
                <a:lnTo>
                  <a:pt x="1" y="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8" name="Freeform 8"/>
          <p:cNvSpPr>
            <a:spLocks noEditPoints="1"/>
          </p:cNvSpPr>
          <p:nvPr/>
        </p:nvSpPr>
        <p:spPr bwMode="auto">
          <a:xfrm>
            <a:off x="3035853" y="1357696"/>
            <a:ext cx="404813" cy="365125"/>
          </a:xfrm>
          <a:custGeom>
            <a:avLst/>
            <a:gdLst>
              <a:gd name="T0" fmla="*/ 48 w 108"/>
              <a:gd name="T1" fmla="*/ 2 h 97"/>
              <a:gd name="T2" fmla="*/ 48 w 108"/>
              <a:gd name="T3" fmla="*/ 95 h 97"/>
              <a:gd name="T4" fmla="*/ 46 w 108"/>
              <a:gd name="T5" fmla="*/ 97 h 97"/>
              <a:gd name="T6" fmla="*/ 41 w 108"/>
              <a:gd name="T7" fmla="*/ 97 h 97"/>
              <a:gd name="T8" fmla="*/ 39 w 108"/>
              <a:gd name="T9" fmla="*/ 95 h 97"/>
              <a:gd name="T10" fmla="*/ 39 w 108"/>
              <a:gd name="T11" fmla="*/ 48 h 97"/>
              <a:gd name="T12" fmla="*/ 20 w 108"/>
              <a:gd name="T13" fmla="*/ 48 h 97"/>
              <a:gd name="T14" fmla="*/ 17 w 108"/>
              <a:gd name="T15" fmla="*/ 47 h 97"/>
              <a:gd name="T16" fmla="*/ 14 w 108"/>
              <a:gd name="T17" fmla="*/ 46 h 97"/>
              <a:gd name="T18" fmla="*/ 1 w 108"/>
              <a:gd name="T19" fmla="*/ 37 h 97"/>
              <a:gd name="T20" fmla="*/ 0 w 108"/>
              <a:gd name="T21" fmla="*/ 35 h 97"/>
              <a:gd name="T22" fmla="*/ 1 w 108"/>
              <a:gd name="T23" fmla="*/ 34 h 97"/>
              <a:gd name="T24" fmla="*/ 14 w 108"/>
              <a:gd name="T25" fmla="*/ 25 h 97"/>
              <a:gd name="T26" fmla="*/ 17 w 108"/>
              <a:gd name="T27" fmla="*/ 24 h 97"/>
              <a:gd name="T28" fmla="*/ 20 w 108"/>
              <a:gd name="T29" fmla="*/ 23 h 97"/>
              <a:gd name="T30" fmla="*/ 39 w 108"/>
              <a:gd name="T31" fmla="*/ 23 h 97"/>
              <a:gd name="T32" fmla="*/ 39 w 108"/>
              <a:gd name="T33" fmla="*/ 2 h 97"/>
              <a:gd name="T34" fmla="*/ 41 w 108"/>
              <a:gd name="T35" fmla="*/ 0 h 97"/>
              <a:gd name="T36" fmla="*/ 46 w 108"/>
              <a:gd name="T37" fmla="*/ 0 h 97"/>
              <a:gd name="T38" fmla="*/ 48 w 108"/>
              <a:gd name="T39" fmla="*/ 2 h 97"/>
              <a:gd name="T40" fmla="*/ 108 w 108"/>
              <a:gd name="T41" fmla="*/ 25 h 97"/>
              <a:gd name="T42" fmla="*/ 107 w 108"/>
              <a:gd name="T43" fmla="*/ 26 h 97"/>
              <a:gd name="T44" fmla="*/ 94 w 108"/>
              <a:gd name="T45" fmla="*/ 35 h 97"/>
              <a:gd name="T46" fmla="*/ 92 w 108"/>
              <a:gd name="T47" fmla="*/ 37 h 97"/>
              <a:gd name="T48" fmla="*/ 88 w 108"/>
              <a:gd name="T49" fmla="*/ 37 h 97"/>
              <a:gd name="T50" fmla="*/ 56 w 108"/>
              <a:gd name="T51" fmla="*/ 37 h 97"/>
              <a:gd name="T52" fmla="*/ 52 w 108"/>
              <a:gd name="T53" fmla="*/ 12 h 97"/>
              <a:gd name="T54" fmla="*/ 88 w 108"/>
              <a:gd name="T55" fmla="*/ 12 h 97"/>
              <a:gd name="T56" fmla="*/ 92 w 108"/>
              <a:gd name="T57" fmla="*/ 13 h 97"/>
              <a:gd name="T58" fmla="*/ 94 w 108"/>
              <a:gd name="T59" fmla="*/ 14 h 97"/>
              <a:gd name="T60" fmla="*/ 107 w 108"/>
              <a:gd name="T61" fmla="*/ 23 h 97"/>
              <a:gd name="T62" fmla="*/ 108 w 108"/>
              <a:gd name="T63" fmla="*/ 25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08" h="97">
                <a:moveTo>
                  <a:pt x="48" y="2"/>
                </a:moveTo>
                <a:cubicBezTo>
                  <a:pt x="48" y="95"/>
                  <a:pt x="48" y="95"/>
                  <a:pt x="48" y="95"/>
                </a:cubicBezTo>
                <a:cubicBezTo>
                  <a:pt x="48" y="97"/>
                  <a:pt x="47" y="97"/>
                  <a:pt x="46" y="97"/>
                </a:cubicBezTo>
                <a:cubicBezTo>
                  <a:pt x="41" y="97"/>
                  <a:pt x="41" y="97"/>
                  <a:pt x="41" y="97"/>
                </a:cubicBezTo>
                <a:cubicBezTo>
                  <a:pt x="40" y="97"/>
                  <a:pt x="39" y="97"/>
                  <a:pt x="39" y="95"/>
                </a:cubicBezTo>
                <a:cubicBezTo>
                  <a:pt x="39" y="48"/>
                  <a:pt x="39" y="48"/>
                  <a:pt x="39" y="48"/>
                </a:cubicBezTo>
                <a:cubicBezTo>
                  <a:pt x="20" y="48"/>
                  <a:pt x="20" y="48"/>
                  <a:pt x="20" y="48"/>
                </a:cubicBezTo>
                <a:cubicBezTo>
                  <a:pt x="19" y="48"/>
                  <a:pt x="18" y="48"/>
                  <a:pt x="17" y="47"/>
                </a:cubicBezTo>
                <a:cubicBezTo>
                  <a:pt x="16" y="47"/>
                  <a:pt x="15" y="46"/>
                  <a:pt x="14" y="46"/>
                </a:cubicBezTo>
                <a:cubicBezTo>
                  <a:pt x="1" y="37"/>
                  <a:pt x="1" y="37"/>
                  <a:pt x="1" y="37"/>
                </a:cubicBezTo>
                <a:cubicBezTo>
                  <a:pt x="1" y="37"/>
                  <a:pt x="0" y="36"/>
                  <a:pt x="0" y="35"/>
                </a:cubicBezTo>
                <a:cubicBezTo>
                  <a:pt x="0" y="35"/>
                  <a:pt x="1" y="34"/>
                  <a:pt x="1" y="34"/>
                </a:cubicBezTo>
                <a:cubicBezTo>
                  <a:pt x="14" y="25"/>
                  <a:pt x="14" y="25"/>
                  <a:pt x="14" y="25"/>
                </a:cubicBezTo>
                <a:cubicBezTo>
                  <a:pt x="15" y="24"/>
                  <a:pt x="16" y="24"/>
                  <a:pt x="17" y="24"/>
                </a:cubicBezTo>
                <a:cubicBezTo>
                  <a:pt x="18" y="23"/>
                  <a:pt x="19" y="23"/>
                  <a:pt x="20" y="23"/>
                </a:cubicBezTo>
                <a:cubicBezTo>
                  <a:pt x="39" y="23"/>
                  <a:pt x="39" y="23"/>
                  <a:pt x="39" y="23"/>
                </a:cubicBezTo>
                <a:cubicBezTo>
                  <a:pt x="39" y="2"/>
                  <a:pt x="39" y="2"/>
                  <a:pt x="39" y="2"/>
                </a:cubicBezTo>
                <a:cubicBezTo>
                  <a:pt x="39" y="1"/>
                  <a:pt x="40" y="0"/>
                  <a:pt x="41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47" y="0"/>
                  <a:pt x="48" y="1"/>
                  <a:pt x="48" y="2"/>
                </a:cubicBezTo>
                <a:close/>
                <a:moveTo>
                  <a:pt x="108" y="25"/>
                </a:moveTo>
                <a:cubicBezTo>
                  <a:pt x="108" y="25"/>
                  <a:pt x="108" y="26"/>
                  <a:pt x="107" y="26"/>
                </a:cubicBezTo>
                <a:cubicBezTo>
                  <a:pt x="94" y="35"/>
                  <a:pt x="94" y="35"/>
                  <a:pt x="94" y="35"/>
                </a:cubicBezTo>
                <a:cubicBezTo>
                  <a:pt x="94" y="36"/>
                  <a:pt x="93" y="36"/>
                  <a:pt x="92" y="37"/>
                </a:cubicBezTo>
                <a:cubicBezTo>
                  <a:pt x="90" y="37"/>
                  <a:pt x="89" y="37"/>
                  <a:pt x="88" y="37"/>
                </a:cubicBezTo>
                <a:cubicBezTo>
                  <a:pt x="56" y="37"/>
                  <a:pt x="56" y="37"/>
                  <a:pt x="56" y="37"/>
                </a:cubicBezTo>
                <a:cubicBezTo>
                  <a:pt x="52" y="12"/>
                  <a:pt x="52" y="12"/>
                  <a:pt x="52" y="12"/>
                </a:cubicBezTo>
                <a:cubicBezTo>
                  <a:pt x="88" y="12"/>
                  <a:pt x="88" y="12"/>
                  <a:pt x="88" y="12"/>
                </a:cubicBezTo>
                <a:cubicBezTo>
                  <a:pt x="89" y="12"/>
                  <a:pt x="90" y="12"/>
                  <a:pt x="92" y="13"/>
                </a:cubicBezTo>
                <a:cubicBezTo>
                  <a:pt x="93" y="13"/>
                  <a:pt x="94" y="13"/>
                  <a:pt x="94" y="14"/>
                </a:cubicBezTo>
                <a:cubicBezTo>
                  <a:pt x="107" y="23"/>
                  <a:pt x="107" y="23"/>
                  <a:pt x="107" y="23"/>
                </a:cubicBezTo>
                <a:cubicBezTo>
                  <a:pt x="108" y="23"/>
                  <a:pt x="108" y="24"/>
                  <a:pt x="108" y="2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9" name="Freeform 102"/>
          <p:cNvSpPr>
            <a:spLocks noEditPoints="1"/>
          </p:cNvSpPr>
          <p:nvPr/>
        </p:nvSpPr>
        <p:spPr bwMode="auto">
          <a:xfrm>
            <a:off x="4207416" y="2091221"/>
            <a:ext cx="241300" cy="361950"/>
          </a:xfrm>
          <a:custGeom>
            <a:avLst/>
            <a:gdLst>
              <a:gd name="T0" fmla="*/ 61 w 64"/>
              <a:gd name="T1" fmla="*/ 43 h 96"/>
              <a:gd name="T2" fmla="*/ 39 w 64"/>
              <a:gd name="T3" fmla="*/ 92 h 96"/>
              <a:gd name="T4" fmla="*/ 32 w 64"/>
              <a:gd name="T5" fmla="*/ 96 h 96"/>
              <a:gd name="T6" fmla="*/ 24 w 64"/>
              <a:gd name="T7" fmla="*/ 92 h 96"/>
              <a:gd name="T8" fmla="*/ 2 w 64"/>
              <a:gd name="T9" fmla="*/ 43 h 96"/>
              <a:gd name="T10" fmla="*/ 0 w 64"/>
              <a:gd name="T11" fmla="*/ 32 h 96"/>
              <a:gd name="T12" fmla="*/ 32 w 64"/>
              <a:gd name="T13" fmla="*/ 0 h 96"/>
              <a:gd name="T14" fmla="*/ 64 w 64"/>
              <a:gd name="T15" fmla="*/ 32 h 96"/>
              <a:gd name="T16" fmla="*/ 61 w 64"/>
              <a:gd name="T17" fmla="*/ 43 h 96"/>
              <a:gd name="T18" fmla="*/ 32 w 64"/>
              <a:gd name="T19" fmla="*/ 16 h 96"/>
              <a:gd name="T20" fmla="*/ 16 w 64"/>
              <a:gd name="T21" fmla="*/ 32 h 96"/>
              <a:gd name="T22" fmla="*/ 32 w 64"/>
              <a:gd name="T23" fmla="*/ 48 h 96"/>
              <a:gd name="T24" fmla="*/ 48 w 64"/>
              <a:gd name="T25" fmla="*/ 32 h 96"/>
              <a:gd name="T26" fmla="*/ 32 w 64"/>
              <a:gd name="T27" fmla="*/ 16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4" h="96">
                <a:moveTo>
                  <a:pt x="61" y="43"/>
                </a:moveTo>
                <a:cubicBezTo>
                  <a:pt x="39" y="92"/>
                  <a:pt x="39" y="92"/>
                  <a:pt x="39" y="92"/>
                </a:cubicBezTo>
                <a:cubicBezTo>
                  <a:pt x="37" y="94"/>
                  <a:pt x="35" y="96"/>
                  <a:pt x="32" y="96"/>
                </a:cubicBezTo>
                <a:cubicBezTo>
                  <a:pt x="29" y="96"/>
                  <a:pt x="26" y="94"/>
                  <a:pt x="24" y="92"/>
                </a:cubicBezTo>
                <a:cubicBezTo>
                  <a:pt x="2" y="43"/>
                  <a:pt x="2" y="43"/>
                  <a:pt x="2" y="43"/>
                </a:cubicBezTo>
                <a:cubicBezTo>
                  <a:pt x="0" y="40"/>
                  <a:pt x="0" y="36"/>
                  <a:pt x="0" y="32"/>
                </a:cubicBezTo>
                <a:cubicBezTo>
                  <a:pt x="0" y="14"/>
                  <a:pt x="14" y="0"/>
                  <a:pt x="32" y="0"/>
                </a:cubicBezTo>
                <a:cubicBezTo>
                  <a:pt x="49" y="0"/>
                  <a:pt x="64" y="14"/>
                  <a:pt x="64" y="32"/>
                </a:cubicBezTo>
                <a:cubicBezTo>
                  <a:pt x="64" y="36"/>
                  <a:pt x="63" y="40"/>
                  <a:pt x="61" y="43"/>
                </a:cubicBezTo>
                <a:close/>
                <a:moveTo>
                  <a:pt x="32" y="16"/>
                </a:moveTo>
                <a:cubicBezTo>
                  <a:pt x="23" y="16"/>
                  <a:pt x="16" y="23"/>
                  <a:pt x="16" y="32"/>
                </a:cubicBezTo>
                <a:cubicBezTo>
                  <a:pt x="16" y="41"/>
                  <a:pt x="23" y="48"/>
                  <a:pt x="32" y="48"/>
                </a:cubicBezTo>
                <a:cubicBezTo>
                  <a:pt x="40" y="48"/>
                  <a:pt x="48" y="41"/>
                  <a:pt x="48" y="32"/>
                </a:cubicBezTo>
                <a:cubicBezTo>
                  <a:pt x="48" y="23"/>
                  <a:pt x="40" y="16"/>
                  <a:pt x="32" y="1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0" name="Freeform 52"/>
          <p:cNvSpPr>
            <a:spLocks noEditPoints="1"/>
          </p:cNvSpPr>
          <p:nvPr/>
        </p:nvSpPr>
        <p:spPr bwMode="auto">
          <a:xfrm>
            <a:off x="3712440" y="3135474"/>
            <a:ext cx="363538" cy="365125"/>
          </a:xfrm>
          <a:custGeom>
            <a:avLst/>
            <a:gdLst>
              <a:gd name="T0" fmla="*/ 97 w 97"/>
              <a:gd name="T1" fmla="*/ 22 h 97"/>
              <a:gd name="T2" fmla="*/ 97 w 97"/>
              <a:gd name="T3" fmla="*/ 86 h 97"/>
              <a:gd name="T4" fmla="*/ 86 w 97"/>
              <a:gd name="T5" fmla="*/ 97 h 97"/>
              <a:gd name="T6" fmla="*/ 11 w 97"/>
              <a:gd name="T7" fmla="*/ 97 h 97"/>
              <a:gd name="T8" fmla="*/ 0 w 97"/>
              <a:gd name="T9" fmla="*/ 86 h 97"/>
              <a:gd name="T10" fmla="*/ 0 w 97"/>
              <a:gd name="T11" fmla="*/ 22 h 97"/>
              <a:gd name="T12" fmla="*/ 11 w 97"/>
              <a:gd name="T13" fmla="*/ 11 h 97"/>
              <a:gd name="T14" fmla="*/ 15 w 97"/>
              <a:gd name="T15" fmla="*/ 11 h 97"/>
              <a:gd name="T16" fmla="*/ 15 w 97"/>
              <a:gd name="T17" fmla="*/ 22 h 97"/>
              <a:gd name="T18" fmla="*/ 33 w 97"/>
              <a:gd name="T19" fmla="*/ 22 h 97"/>
              <a:gd name="T20" fmla="*/ 33 w 97"/>
              <a:gd name="T21" fmla="*/ 11 h 97"/>
              <a:gd name="T22" fmla="*/ 64 w 97"/>
              <a:gd name="T23" fmla="*/ 11 h 97"/>
              <a:gd name="T24" fmla="*/ 64 w 97"/>
              <a:gd name="T25" fmla="*/ 22 h 97"/>
              <a:gd name="T26" fmla="*/ 81 w 97"/>
              <a:gd name="T27" fmla="*/ 22 h 97"/>
              <a:gd name="T28" fmla="*/ 81 w 97"/>
              <a:gd name="T29" fmla="*/ 11 h 97"/>
              <a:gd name="T30" fmla="*/ 86 w 97"/>
              <a:gd name="T31" fmla="*/ 11 h 97"/>
              <a:gd name="T32" fmla="*/ 97 w 97"/>
              <a:gd name="T33" fmla="*/ 22 h 97"/>
              <a:gd name="T34" fmla="*/ 86 w 97"/>
              <a:gd name="T35" fmla="*/ 43 h 97"/>
              <a:gd name="T36" fmla="*/ 11 w 97"/>
              <a:gd name="T37" fmla="*/ 43 h 97"/>
              <a:gd name="T38" fmla="*/ 11 w 97"/>
              <a:gd name="T39" fmla="*/ 86 h 97"/>
              <a:gd name="T40" fmla="*/ 86 w 97"/>
              <a:gd name="T41" fmla="*/ 86 h 97"/>
              <a:gd name="T42" fmla="*/ 86 w 97"/>
              <a:gd name="T43" fmla="*/ 43 h 97"/>
              <a:gd name="T44" fmla="*/ 28 w 97"/>
              <a:gd name="T45" fmla="*/ 18 h 97"/>
              <a:gd name="T46" fmla="*/ 20 w 97"/>
              <a:gd name="T47" fmla="*/ 18 h 97"/>
              <a:gd name="T48" fmla="*/ 20 w 97"/>
              <a:gd name="T49" fmla="*/ 0 h 97"/>
              <a:gd name="T50" fmla="*/ 28 w 97"/>
              <a:gd name="T51" fmla="*/ 0 h 97"/>
              <a:gd name="T52" fmla="*/ 28 w 97"/>
              <a:gd name="T53" fmla="*/ 18 h 97"/>
              <a:gd name="T54" fmla="*/ 76 w 97"/>
              <a:gd name="T55" fmla="*/ 18 h 97"/>
              <a:gd name="T56" fmla="*/ 69 w 97"/>
              <a:gd name="T57" fmla="*/ 18 h 97"/>
              <a:gd name="T58" fmla="*/ 69 w 97"/>
              <a:gd name="T59" fmla="*/ 0 h 97"/>
              <a:gd name="T60" fmla="*/ 76 w 97"/>
              <a:gd name="T61" fmla="*/ 0 h 97"/>
              <a:gd name="T62" fmla="*/ 76 w 97"/>
              <a:gd name="T63" fmla="*/ 18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97" h="97">
                <a:moveTo>
                  <a:pt x="97" y="22"/>
                </a:moveTo>
                <a:cubicBezTo>
                  <a:pt x="97" y="86"/>
                  <a:pt x="97" y="86"/>
                  <a:pt x="97" y="86"/>
                </a:cubicBezTo>
                <a:cubicBezTo>
                  <a:pt x="97" y="92"/>
                  <a:pt x="92" y="97"/>
                  <a:pt x="86" y="97"/>
                </a:cubicBezTo>
                <a:cubicBezTo>
                  <a:pt x="11" y="97"/>
                  <a:pt x="11" y="97"/>
                  <a:pt x="11" y="97"/>
                </a:cubicBezTo>
                <a:cubicBezTo>
                  <a:pt x="5" y="97"/>
                  <a:pt x="0" y="92"/>
                  <a:pt x="0" y="86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16"/>
                  <a:pt x="5" y="11"/>
                  <a:pt x="11" y="11"/>
                </a:cubicBezTo>
                <a:cubicBezTo>
                  <a:pt x="15" y="11"/>
                  <a:pt x="15" y="11"/>
                  <a:pt x="15" y="11"/>
                </a:cubicBezTo>
                <a:cubicBezTo>
                  <a:pt x="15" y="22"/>
                  <a:pt x="15" y="22"/>
                  <a:pt x="15" y="22"/>
                </a:cubicBezTo>
                <a:cubicBezTo>
                  <a:pt x="33" y="22"/>
                  <a:pt x="33" y="22"/>
                  <a:pt x="33" y="22"/>
                </a:cubicBezTo>
                <a:cubicBezTo>
                  <a:pt x="33" y="11"/>
                  <a:pt x="33" y="11"/>
                  <a:pt x="33" y="11"/>
                </a:cubicBezTo>
                <a:cubicBezTo>
                  <a:pt x="64" y="11"/>
                  <a:pt x="64" y="11"/>
                  <a:pt x="64" y="11"/>
                </a:cubicBezTo>
                <a:cubicBezTo>
                  <a:pt x="64" y="22"/>
                  <a:pt x="64" y="22"/>
                  <a:pt x="64" y="22"/>
                </a:cubicBezTo>
                <a:cubicBezTo>
                  <a:pt x="81" y="22"/>
                  <a:pt x="81" y="22"/>
                  <a:pt x="81" y="22"/>
                </a:cubicBezTo>
                <a:cubicBezTo>
                  <a:pt x="81" y="11"/>
                  <a:pt x="81" y="11"/>
                  <a:pt x="81" y="11"/>
                </a:cubicBezTo>
                <a:cubicBezTo>
                  <a:pt x="86" y="11"/>
                  <a:pt x="86" y="11"/>
                  <a:pt x="86" y="11"/>
                </a:cubicBezTo>
                <a:cubicBezTo>
                  <a:pt x="92" y="11"/>
                  <a:pt x="97" y="16"/>
                  <a:pt x="97" y="22"/>
                </a:cubicBezTo>
                <a:close/>
                <a:moveTo>
                  <a:pt x="86" y="43"/>
                </a:moveTo>
                <a:cubicBezTo>
                  <a:pt x="11" y="43"/>
                  <a:pt x="11" y="43"/>
                  <a:pt x="11" y="43"/>
                </a:cubicBezTo>
                <a:cubicBezTo>
                  <a:pt x="11" y="86"/>
                  <a:pt x="11" y="86"/>
                  <a:pt x="11" y="86"/>
                </a:cubicBezTo>
                <a:cubicBezTo>
                  <a:pt x="86" y="86"/>
                  <a:pt x="86" y="86"/>
                  <a:pt x="86" y="86"/>
                </a:cubicBezTo>
                <a:lnTo>
                  <a:pt x="86" y="43"/>
                </a:lnTo>
                <a:close/>
                <a:moveTo>
                  <a:pt x="28" y="18"/>
                </a:moveTo>
                <a:cubicBezTo>
                  <a:pt x="20" y="18"/>
                  <a:pt x="20" y="18"/>
                  <a:pt x="20" y="18"/>
                </a:cubicBezTo>
                <a:cubicBezTo>
                  <a:pt x="20" y="0"/>
                  <a:pt x="20" y="0"/>
                  <a:pt x="20" y="0"/>
                </a:cubicBezTo>
                <a:cubicBezTo>
                  <a:pt x="28" y="0"/>
                  <a:pt x="28" y="0"/>
                  <a:pt x="28" y="0"/>
                </a:cubicBezTo>
                <a:lnTo>
                  <a:pt x="28" y="18"/>
                </a:lnTo>
                <a:close/>
                <a:moveTo>
                  <a:pt x="76" y="18"/>
                </a:moveTo>
                <a:cubicBezTo>
                  <a:pt x="69" y="18"/>
                  <a:pt x="69" y="18"/>
                  <a:pt x="69" y="18"/>
                </a:cubicBezTo>
                <a:cubicBezTo>
                  <a:pt x="69" y="0"/>
                  <a:pt x="69" y="0"/>
                  <a:pt x="69" y="0"/>
                </a:cubicBezTo>
                <a:cubicBezTo>
                  <a:pt x="76" y="0"/>
                  <a:pt x="76" y="0"/>
                  <a:pt x="76" y="0"/>
                </a:cubicBezTo>
                <a:lnTo>
                  <a:pt x="76" y="1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1" name="Freeform 22"/>
          <p:cNvSpPr>
            <a:spLocks noEditPoints="1"/>
          </p:cNvSpPr>
          <p:nvPr/>
        </p:nvSpPr>
        <p:spPr bwMode="auto">
          <a:xfrm>
            <a:off x="2904652" y="5271155"/>
            <a:ext cx="390525" cy="395288"/>
          </a:xfrm>
          <a:custGeom>
            <a:avLst/>
            <a:gdLst>
              <a:gd name="T0" fmla="*/ 104 w 104"/>
              <a:gd name="T1" fmla="*/ 52 h 105"/>
              <a:gd name="T2" fmla="*/ 53 w 104"/>
              <a:gd name="T3" fmla="*/ 104 h 105"/>
              <a:gd name="T4" fmla="*/ 1 w 104"/>
              <a:gd name="T5" fmla="*/ 53 h 105"/>
              <a:gd name="T6" fmla="*/ 52 w 104"/>
              <a:gd name="T7" fmla="*/ 1 h 105"/>
              <a:gd name="T8" fmla="*/ 104 w 104"/>
              <a:gd name="T9" fmla="*/ 52 h 105"/>
              <a:gd name="T10" fmla="*/ 93 w 104"/>
              <a:gd name="T11" fmla="*/ 52 h 105"/>
              <a:gd name="T12" fmla="*/ 52 w 104"/>
              <a:gd name="T13" fmla="*/ 12 h 105"/>
              <a:gd name="T14" fmla="*/ 11 w 104"/>
              <a:gd name="T15" fmla="*/ 53 h 105"/>
              <a:gd name="T16" fmla="*/ 53 w 104"/>
              <a:gd name="T17" fmla="*/ 94 h 105"/>
              <a:gd name="T18" fmla="*/ 93 w 104"/>
              <a:gd name="T19" fmla="*/ 52 h 105"/>
              <a:gd name="T20" fmla="*/ 42 w 104"/>
              <a:gd name="T21" fmla="*/ 42 h 105"/>
              <a:gd name="T22" fmla="*/ 77 w 104"/>
              <a:gd name="T23" fmla="*/ 28 h 105"/>
              <a:gd name="T24" fmla="*/ 63 w 104"/>
              <a:gd name="T25" fmla="*/ 63 h 105"/>
              <a:gd name="T26" fmla="*/ 28 w 104"/>
              <a:gd name="T27" fmla="*/ 77 h 105"/>
              <a:gd name="T28" fmla="*/ 42 w 104"/>
              <a:gd name="T29" fmla="*/ 42 h 105"/>
              <a:gd name="T30" fmla="*/ 47 w 104"/>
              <a:gd name="T31" fmla="*/ 58 h 105"/>
              <a:gd name="T32" fmla="*/ 58 w 104"/>
              <a:gd name="T33" fmla="*/ 58 h 105"/>
              <a:gd name="T34" fmla="*/ 67 w 104"/>
              <a:gd name="T35" fmla="*/ 37 h 105"/>
              <a:gd name="T36" fmla="*/ 47 w 104"/>
              <a:gd name="T37" fmla="*/ 47 h 105"/>
              <a:gd name="T38" fmla="*/ 47 w 104"/>
              <a:gd name="T39" fmla="*/ 58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04" h="105">
                <a:moveTo>
                  <a:pt x="104" y="52"/>
                </a:moveTo>
                <a:cubicBezTo>
                  <a:pt x="104" y="80"/>
                  <a:pt x="82" y="104"/>
                  <a:pt x="53" y="104"/>
                </a:cubicBezTo>
                <a:cubicBezTo>
                  <a:pt x="24" y="105"/>
                  <a:pt x="1" y="82"/>
                  <a:pt x="1" y="53"/>
                </a:cubicBezTo>
                <a:cubicBezTo>
                  <a:pt x="0" y="25"/>
                  <a:pt x="23" y="1"/>
                  <a:pt x="52" y="1"/>
                </a:cubicBezTo>
                <a:cubicBezTo>
                  <a:pt x="80" y="0"/>
                  <a:pt x="104" y="23"/>
                  <a:pt x="104" y="52"/>
                </a:cubicBezTo>
                <a:close/>
                <a:moveTo>
                  <a:pt x="93" y="52"/>
                </a:moveTo>
                <a:cubicBezTo>
                  <a:pt x="93" y="29"/>
                  <a:pt x="74" y="11"/>
                  <a:pt x="52" y="12"/>
                </a:cubicBezTo>
                <a:cubicBezTo>
                  <a:pt x="29" y="12"/>
                  <a:pt x="11" y="31"/>
                  <a:pt x="11" y="53"/>
                </a:cubicBezTo>
                <a:cubicBezTo>
                  <a:pt x="12" y="76"/>
                  <a:pt x="30" y="94"/>
                  <a:pt x="53" y="94"/>
                </a:cubicBezTo>
                <a:cubicBezTo>
                  <a:pt x="76" y="93"/>
                  <a:pt x="93" y="75"/>
                  <a:pt x="93" y="52"/>
                </a:cubicBezTo>
                <a:close/>
                <a:moveTo>
                  <a:pt x="42" y="42"/>
                </a:moveTo>
                <a:cubicBezTo>
                  <a:pt x="52" y="31"/>
                  <a:pt x="77" y="28"/>
                  <a:pt x="77" y="28"/>
                </a:cubicBezTo>
                <a:cubicBezTo>
                  <a:pt x="77" y="28"/>
                  <a:pt x="74" y="53"/>
                  <a:pt x="63" y="63"/>
                </a:cubicBezTo>
                <a:cubicBezTo>
                  <a:pt x="52" y="74"/>
                  <a:pt x="28" y="77"/>
                  <a:pt x="28" y="77"/>
                </a:cubicBezTo>
                <a:cubicBezTo>
                  <a:pt x="28" y="77"/>
                  <a:pt x="31" y="52"/>
                  <a:pt x="42" y="42"/>
                </a:cubicBezTo>
                <a:close/>
                <a:moveTo>
                  <a:pt x="47" y="58"/>
                </a:moveTo>
                <a:cubicBezTo>
                  <a:pt x="50" y="61"/>
                  <a:pt x="55" y="61"/>
                  <a:pt x="58" y="58"/>
                </a:cubicBezTo>
                <a:cubicBezTo>
                  <a:pt x="62" y="53"/>
                  <a:pt x="65" y="45"/>
                  <a:pt x="67" y="37"/>
                </a:cubicBezTo>
                <a:cubicBezTo>
                  <a:pt x="60" y="39"/>
                  <a:pt x="51" y="43"/>
                  <a:pt x="47" y="47"/>
                </a:cubicBezTo>
                <a:cubicBezTo>
                  <a:pt x="44" y="50"/>
                  <a:pt x="44" y="55"/>
                  <a:pt x="47" y="5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2" name="Freeform 49"/>
          <p:cNvSpPr>
            <a:spLocks noEditPoints="1"/>
          </p:cNvSpPr>
          <p:nvPr/>
        </p:nvSpPr>
        <p:spPr bwMode="auto">
          <a:xfrm>
            <a:off x="2946525" y="4069880"/>
            <a:ext cx="404813" cy="228600"/>
          </a:xfrm>
          <a:custGeom>
            <a:avLst/>
            <a:gdLst>
              <a:gd name="T0" fmla="*/ 108 w 108"/>
              <a:gd name="T1" fmla="*/ 31 h 61"/>
              <a:gd name="T2" fmla="*/ 54 w 108"/>
              <a:gd name="T3" fmla="*/ 61 h 61"/>
              <a:gd name="T4" fmla="*/ 0 w 108"/>
              <a:gd name="T5" fmla="*/ 31 h 61"/>
              <a:gd name="T6" fmla="*/ 54 w 108"/>
              <a:gd name="T7" fmla="*/ 0 h 61"/>
              <a:gd name="T8" fmla="*/ 108 w 108"/>
              <a:gd name="T9" fmla="*/ 31 h 61"/>
              <a:gd name="T10" fmla="*/ 78 w 108"/>
              <a:gd name="T11" fmla="*/ 31 h 61"/>
              <a:gd name="T12" fmla="*/ 54 w 108"/>
              <a:gd name="T13" fmla="*/ 7 h 61"/>
              <a:gd name="T14" fmla="*/ 30 w 108"/>
              <a:gd name="T15" fmla="*/ 31 h 61"/>
              <a:gd name="T16" fmla="*/ 54 w 108"/>
              <a:gd name="T17" fmla="*/ 54 h 61"/>
              <a:gd name="T18" fmla="*/ 78 w 108"/>
              <a:gd name="T19" fmla="*/ 31 h 61"/>
              <a:gd name="T20" fmla="*/ 66 w 108"/>
              <a:gd name="T21" fmla="*/ 31 h 61"/>
              <a:gd name="T22" fmla="*/ 54 w 108"/>
              <a:gd name="T23" fmla="*/ 42 h 61"/>
              <a:gd name="T24" fmla="*/ 42 w 108"/>
              <a:gd name="T25" fmla="*/ 31 h 61"/>
              <a:gd name="T26" fmla="*/ 54 w 108"/>
              <a:gd name="T27" fmla="*/ 19 h 61"/>
              <a:gd name="T28" fmla="*/ 54 w 108"/>
              <a:gd name="T29" fmla="*/ 31 h 61"/>
              <a:gd name="T30" fmla="*/ 66 w 108"/>
              <a:gd name="T31" fmla="*/ 31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8" h="61">
                <a:moveTo>
                  <a:pt x="108" y="31"/>
                </a:moveTo>
                <a:cubicBezTo>
                  <a:pt x="108" y="35"/>
                  <a:pt x="89" y="61"/>
                  <a:pt x="54" y="61"/>
                </a:cubicBezTo>
                <a:cubicBezTo>
                  <a:pt x="18" y="61"/>
                  <a:pt x="0" y="35"/>
                  <a:pt x="0" y="31"/>
                </a:cubicBezTo>
                <a:cubicBezTo>
                  <a:pt x="0" y="26"/>
                  <a:pt x="18" y="0"/>
                  <a:pt x="54" y="0"/>
                </a:cubicBezTo>
                <a:cubicBezTo>
                  <a:pt x="89" y="0"/>
                  <a:pt x="108" y="26"/>
                  <a:pt x="108" y="31"/>
                </a:cubicBezTo>
                <a:close/>
                <a:moveTo>
                  <a:pt x="78" y="31"/>
                </a:moveTo>
                <a:cubicBezTo>
                  <a:pt x="78" y="18"/>
                  <a:pt x="67" y="7"/>
                  <a:pt x="54" y="7"/>
                </a:cubicBezTo>
                <a:cubicBezTo>
                  <a:pt x="40" y="7"/>
                  <a:pt x="30" y="18"/>
                  <a:pt x="30" y="31"/>
                </a:cubicBezTo>
                <a:cubicBezTo>
                  <a:pt x="30" y="43"/>
                  <a:pt x="40" y="54"/>
                  <a:pt x="54" y="54"/>
                </a:cubicBezTo>
                <a:cubicBezTo>
                  <a:pt x="67" y="54"/>
                  <a:pt x="78" y="43"/>
                  <a:pt x="78" y="31"/>
                </a:cubicBezTo>
                <a:close/>
                <a:moveTo>
                  <a:pt x="66" y="31"/>
                </a:moveTo>
                <a:cubicBezTo>
                  <a:pt x="66" y="37"/>
                  <a:pt x="60" y="42"/>
                  <a:pt x="54" y="42"/>
                </a:cubicBezTo>
                <a:cubicBezTo>
                  <a:pt x="47" y="42"/>
                  <a:pt x="42" y="37"/>
                  <a:pt x="42" y="31"/>
                </a:cubicBezTo>
                <a:cubicBezTo>
                  <a:pt x="42" y="24"/>
                  <a:pt x="47" y="19"/>
                  <a:pt x="54" y="19"/>
                </a:cubicBezTo>
                <a:cubicBezTo>
                  <a:pt x="57" y="19"/>
                  <a:pt x="51" y="28"/>
                  <a:pt x="54" y="31"/>
                </a:cubicBezTo>
                <a:cubicBezTo>
                  <a:pt x="55" y="33"/>
                  <a:pt x="66" y="27"/>
                  <a:pt x="66" y="3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3" name="矩形 1"/>
          <p:cNvSpPr>
            <a:spLocks noChangeArrowheads="1"/>
          </p:cNvSpPr>
          <p:nvPr/>
        </p:nvSpPr>
        <p:spPr bwMode="auto">
          <a:xfrm>
            <a:off x="5538457" y="3135881"/>
            <a:ext cx="4465620" cy="3032532"/>
          </a:xfrm>
          <a:prstGeom prst="rect">
            <a:avLst/>
          </a:prstGeom>
          <a:noFill/>
          <a:ln w="9525">
            <a:noFill/>
            <a:prstDash val="sys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22843" tIns="61422" rIns="122843" bIns="61422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点击增加文本内容    点击增加文本内容</a:t>
            </a:r>
            <a:endParaRPr lang="en-US" altLang="zh-CN" sz="18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点击增加文本内容    点击增加文本内容</a:t>
            </a:r>
            <a:endParaRPr lang="zh-CN" altLang="zh-CN" sz="18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点击增加文本内容    点击增加文本内容</a:t>
            </a:r>
            <a:endParaRPr lang="zh-CN" altLang="zh-CN" sz="18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点击增加文本内容    点击增加文本内容</a:t>
            </a:r>
            <a:endParaRPr lang="zh-CN" altLang="zh-CN" sz="18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点击增加文本内容    点击增加文本内容</a:t>
            </a:r>
            <a:endParaRPr lang="zh-CN" altLang="zh-CN" sz="18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点击增加文本内容    点击增加文本内容</a:t>
            </a:r>
            <a:endParaRPr lang="zh-CN" altLang="zh-CN" sz="18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ct val="150000"/>
              </a:lnSpc>
            </a:pPr>
            <a:endParaRPr lang="zh-CN" altLang="zh-CN" sz="18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L 形 23"/>
          <p:cNvSpPr/>
          <p:nvPr/>
        </p:nvSpPr>
        <p:spPr>
          <a:xfrm rot="5400000">
            <a:off x="5513391" y="3164236"/>
            <a:ext cx="457385" cy="407148"/>
          </a:xfrm>
          <a:prstGeom prst="corner">
            <a:avLst>
              <a:gd name="adj1" fmla="val 25014"/>
              <a:gd name="adj2" fmla="val 23544"/>
            </a:avLst>
          </a:prstGeom>
          <a:solidFill>
            <a:srgbClr val="9F7F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2843" tIns="61422" rIns="122843" bIns="61422"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L 形 24"/>
          <p:cNvSpPr/>
          <p:nvPr/>
        </p:nvSpPr>
        <p:spPr>
          <a:xfrm rot="16200000">
            <a:off x="9397280" y="5382061"/>
            <a:ext cx="457385" cy="407148"/>
          </a:xfrm>
          <a:prstGeom prst="corner">
            <a:avLst>
              <a:gd name="adj1" fmla="val 25014"/>
              <a:gd name="adj2" fmla="val 23544"/>
            </a:avLst>
          </a:prstGeom>
          <a:solidFill>
            <a:srgbClr val="9F7F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2843" tIns="61422" rIns="122843" bIns="61422"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5"/>
          <p:cNvSpPr txBox="1"/>
          <p:nvPr/>
        </p:nvSpPr>
        <p:spPr>
          <a:xfrm>
            <a:off x="5538378" y="755922"/>
            <a:ext cx="7468962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8400"/>
              </a:lnSpc>
            </a:pPr>
            <a:r>
              <a:rPr lang="en-US" sz="4400" b="1" dirty="0">
                <a:solidFill>
                  <a:srgbClr val="69565B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INTRODUCING </a:t>
            </a:r>
            <a:endParaRPr lang="en-US" sz="4400" b="1" dirty="0">
              <a:solidFill>
                <a:srgbClr val="69565B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>
              <a:lnSpc>
                <a:spcPts val="8400"/>
              </a:lnSpc>
            </a:pPr>
            <a:r>
              <a:rPr lang="zh-CN" altLang="en-US" sz="4400" b="1" dirty="0">
                <a:solidFill>
                  <a:srgbClr val="69565B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此处添加标题</a:t>
            </a:r>
            <a:endParaRPr lang="zh-CN" altLang="en-US" sz="4400" b="1" dirty="0">
              <a:solidFill>
                <a:srgbClr val="69565B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p:transition advClick="0" advTm="0"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5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000"/>
                            </p:stCondLst>
                            <p:childTnLst>
                              <p:par>
                                <p:cTn id="5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500"/>
                            </p:stCondLst>
                            <p:childTnLst>
                              <p:par>
                                <p:cTn id="8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0"/>
                            </p:stCondLst>
                            <p:childTnLst>
                              <p:par>
                                <p:cTn id="91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500"/>
                            </p:stCondLst>
                            <p:childTnLst>
                              <p:par>
                                <p:cTn id="96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6000"/>
                            </p:stCondLst>
                            <p:childTnLst>
                              <p:par>
                                <p:cTn id="10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3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3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3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35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3" grpId="0" bldLvl="0" animBg="1"/>
      <p:bldP spid="2" grpId="0" bldLvl="0" animBg="1"/>
      <p:bldP spid="18" grpId="0" bldLvl="0" animBg="1"/>
      <p:bldP spid="19" grpId="0" bldLvl="0" animBg="1"/>
      <p:bldP spid="20" grpId="0" bldLvl="0" animBg="1"/>
      <p:bldP spid="21" grpId="0" bldLvl="0" animBg="1"/>
      <p:bldP spid="27" grpId="0" bldLvl="0" animBg="1"/>
      <p:bldP spid="28" grpId="0" bldLvl="0" animBg="1"/>
      <p:bldP spid="29" grpId="0" bldLvl="0" animBg="1"/>
      <p:bldP spid="30" grpId="0" bldLvl="0" animBg="1"/>
      <p:bldP spid="31" grpId="0" bldLvl="0" animBg="1"/>
      <p:bldP spid="32" grpId="0" bldLvl="0" animBg="1"/>
      <p:bldP spid="23" grpId="0"/>
      <p:bldP spid="24" grpId="0" bldLvl="0" animBg="1"/>
      <p:bldP spid="25" grpId="0" bldLvl="0" animBg="1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C:\Users\DELL\Pictures\清华大学\63ea9369ly1ghfu7m0q2zj26dc400qsa.jpg63ea9369ly1ghfu7m0q2zj26dc400qsa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635" y="-94615"/>
            <a:ext cx="12185015" cy="689483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94005" y="1030605"/>
            <a:ext cx="11603990" cy="4629150"/>
          </a:xfrm>
          <a:prstGeom prst="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 descr="e7d195523061f1c0214d268728035a112e1f1a63855fa0d5B3BC3571FB2346650E40B27C71D4ADB669896543E409C0762562804D99F14164E036E91A4D200FB459B9C67F1066513BDCC2663F2655ED5A2F3E64E50905ECC13FD08E412A2449DFC0DEA4732AF4E76A12DAA23714D9A24C7EAC7F7CD8FF94AEC7D4E9162B55FEA74E289784371BE33B"/>
          <p:cNvSpPr/>
          <p:nvPr/>
        </p:nvSpPr>
        <p:spPr>
          <a:xfrm>
            <a:off x="-47625" y="1764030"/>
            <a:ext cx="12292330" cy="3533140"/>
          </a:xfrm>
          <a:prstGeom prst="rect">
            <a:avLst/>
          </a:prstGeom>
          <a:solidFill>
            <a:srgbClr val="69565B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1314450" y="1763395"/>
            <a:ext cx="9589135" cy="3533140"/>
          </a:xfrm>
          <a:prstGeom prst="rect">
            <a:avLst/>
          </a:prstGeom>
          <a:noFill/>
          <a:ln w="1111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4" name="图片 53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271"/>
          <a:stretch>
            <a:fillRect/>
          </a:stretch>
        </p:blipFill>
        <p:spPr>
          <a:xfrm>
            <a:off x="7130153" y="706662"/>
            <a:ext cx="3934810" cy="2752943"/>
          </a:xfrm>
          <a:custGeom>
            <a:avLst/>
            <a:gdLst>
              <a:gd name="connsiteX0" fmla="*/ 1445383 w 3934810"/>
              <a:gd name="connsiteY0" fmla="*/ 0 h 2752943"/>
              <a:gd name="connsiteX1" fmla="*/ 3934810 w 3934810"/>
              <a:gd name="connsiteY1" fmla="*/ 0 h 2752943"/>
              <a:gd name="connsiteX2" fmla="*/ 3934810 w 3934810"/>
              <a:gd name="connsiteY2" fmla="*/ 2752943 h 2752943"/>
              <a:gd name="connsiteX3" fmla="*/ 0 w 3934810"/>
              <a:gd name="connsiteY3" fmla="*/ 2752943 h 2752943"/>
              <a:gd name="connsiteX4" fmla="*/ 0 w 3934810"/>
              <a:gd name="connsiteY4" fmla="*/ 1590167 h 2752943"/>
              <a:gd name="connsiteX5" fmla="*/ 1445383 w 3934810"/>
              <a:gd name="connsiteY5" fmla="*/ 1590167 h 2752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34810" h="2752943">
                <a:moveTo>
                  <a:pt x="1445383" y="0"/>
                </a:moveTo>
                <a:lnTo>
                  <a:pt x="3934810" y="0"/>
                </a:lnTo>
                <a:lnTo>
                  <a:pt x="3934810" y="2752943"/>
                </a:lnTo>
                <a:lnTo>
                  <a:pt x="0" y="2752943"/>
                </a:lnTo>
                <a:lnTo>
                  <a:pt x="0" y="1590167"/>
                </a:lnTo>
                <a:lnTo>
                  <a:pt x="1445383" y="1590167"/>
                </a:lnTo>
                <a:close/>
              </a:path>
            </a:pathLst>
          </a:custGeom>
        </p:spPr>
      </p:pic>
      <p:pic>
        <p:nvPicPr>
          <p:cNvPr id="52" name="图片 51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865" b="78275"/>
          <a:stretch>
            <a:fillRect/>
          </a:stretch>
        </p:blipFill>
        <p:spPr>
          <a:xfrm>
            <a:off x="2902582" y="3656631"/>
            <a:ext cx="1618569" cy="1505409"/>
          </a:xfrm>
          <a:custGeom>
            <a:avLst/>
            <a:gdLst>
              <a:gd name="connsiteX0" fmla="*/ 0 w 1618569"/>
              <a:gd name="connsiteY0" fmla="*/ 0 h 1505409"/>
              <a:gd name="connsiteX1" fmla="*/ 1618569 w 1618569"/>
              <a:gd name="connsiteY1" fmla="*/ 0 h 1505409"/>
              <a:gd name="connsiteX2" fmla="*/ 1618569 w 1618569"/>
              <a:gd name="connsiteY2" fmla="*/ 1505409 h 1505409"/>
              <a:gd name="connsiteX3" fmla="*/ 0 w 1618569"/>
              <a:gd name="connsiteY3" fmla="*/ 1505409 h 1505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8569" h="1505409">
                <a:moveTo>
                  <a:pt x="0" y="0"/>
                </a:moveTo>
                <a:lnTo>
                  <a:pt x="1618569" y="0"/>
                </a:lnTo>
                <a:lnTo>
                  <a:pt x="1618569" y="1505409"/>
                </a:lnTo>
                <a:lnTo>
                  <a:pt x="0" y="1505409"/>
                </a:lnTo>
                <a:close/>
              </a:path>
            </a:pathLst>
          </a:custGeom>
        </p:spPr>
      </p:pic>
      <p:grpSp>
        <p:nvGrpSpPr>
          <p:cNvPr id="8" name="组合 7"/>
          <p:cNvGrpSpPr/>
          <p:nvPr/>
        </p:nvGrpSpPr>
        <p:grpSpPr>
          <a:xfrm>
            <a:off x="5160449" y="3029147"/>
            <a:ext cx="2415540" cy="699576"/>
            <a:chOff x="856419" y="2657672"/>
            <a:chExt cx="2415540" cy="699576"/>
          </a:xfrm>
        </p:grpSpPr>
        <p:sp>
          <p:nvSpPr>
            <p:cNvPr id="9" name="TextBox 6"/>
            <p:cNvSpPr txBox="1"/>
            <p:nvPr/>
          </p:nvSpPr>
          <p:spPr>
            <a:xfrm>
              <a:off x="856419" y="2657672"/>
              <a:ext cx="2415540" cy="43053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sz="2800" b="1" dirty="0">
                  <a:solidFill>
                    <a:schemeClr val="bg1"/>
                  </a:solidFill>
                  <a:latin typeface="方正姚体" panose="02010601030101010101" pitchFamily="2" charset="-122"/>
                  <a:ea typeface="方正姚体" panose="02010601030101010101" pitchFamily="2" charset="-122"/>
                  <a:cs typeface="+mn-ea"/>
                  <a:sym typeface="+mn-lt"/>
                </a:rPr>
                <a:t>2.研究思路方法</a:t>
              </a:r>
              <a:endParaRPr lang="zh-CN" altLang="en-US" sz="2800" b="1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0" name="TextBox 10"/>
            <p:cNvSpPr txBox="1"/>
            <p:nvPr/>
          </p:nvSpPr>
          <p:spPr>
            <a:xfrm flipH="1">
              <a:off x="983418" y="3088008"/>
              <a:ext cx="2162175" cy="26924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25000"/>
                </a:lnSpc>
              </a:pPr>
              <a:endParaRPr lang="en-US" sz="1400">
                <a:latin typeface="方正姚体" panose="02010601030101010101" pitchFamily="2" charset="-122"/>
                <a:ea typeface="方正姚体" panose="02010601030101010101" pitchFamily="2" charset="-122"/>
                <a:cs typeface="+mn-ea"/>
                <a:sym typeface="+mn-lt"/>
              </a:endParaRPr>
            </a:p>
          </p:txBody>
        </p:sp>
      </p:grpSp>
      <p:sp>
        <p:nvSpPr>
          <p:cNvPr id="37" name="TextBox 40"/>
          <p:cNvSpPr txBox="1"/>
          <p:nvPr/>
        </p:nvSpPr>
        <p:spPr>
          <a:xfrm flipH="1">
            <a:off x="3106420" y="3907790"/>
            <a:ext cx="2162175" cy="3416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5000"/>
              </a:lnSpc>
            </a:pPr>
            <a:endParaRPr lang="en-US" sz="1400">
              <a:latin typeface="方正姚体" panose="02010601030101010101" pitchFamily="2" charset="-122"/>
              <a:ea typeface="方正姚体" panose="02010601030101010101" pitchFamily="2" charset="-122"/>
              <a:cs typeface="+mn-ea"/>
              <a:sym typeface="+mn-lt"/>
            </a:endParaRPr>
          </a:p>
        </p:txBody>
      </p:sp>
    </p:spTree>
  </p:cSld>
  <p:clrMapOvr>
    <a:masterClrMapping/>
  </p:clrMapOvr>
  <p:transition advClick="0" advTm="0"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19" grpId="0" animBg="1"/>
      <p:bldP spid="19" grpId="1" bldLvl="0" animBg="1"/>
      <p:bldP spid="18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94005" y="346710"/>
            <a:ext cx="11603990" cy="6163945"/>
          </a:xfrm>
          <a:prstGeom prst="rect">
            <a:avLst/>
          </a:prstGeom>
          <a:noFill/>
          <a:ln w="31750">
            <a:solidFill>
              <a:srgbClr val="4C54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293370" y="344170"/>
            <a:ext cx="1457960" cy="1457960"/>
            <a:chOff x="394" y="480"/>
            <a:chExt cx="2296" cy="2296"/>
          </a:xfrm>
          <a:solidFill>
            <a:srgbClr val="69565B">
              <a:alpha val="74000"/>
            </a:srgbClr>
          </a:solidFill>
        </p:grpSpPr>
        <p:sp>
          <p:nvSpPr>
            <p:cNvPr id="6" name="矩形 5"/>
            <p:cNvSpPr/>
            <p:nvPr/>
          </p:nvSpPr>
          <p:spPr>
            <a:xfrm>
              <a:off x="394" y="481"/>
              <a:ext cx="2296" cy="1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 rot="16200000">
              <a:off x="-678" y="1552"/>
              <a:ext cx="2296" cy="1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 flipH="1">
            <a:off x="10541000" y="344170"/>
            <a:ext cx="1457960" cy="1457960"/>
            <a:chOff x="394" y="480"/>
            <a:chExt cx="2296" cy="2296"/>
          </a:xfrm>
          <a:solidFill>
            <a:srgbClr val="69565B">
              <a:alpha val="74000"/>
            </a:srgbClr>
          </a:solidFill>
        </p:grpSpPr>
        <p:sp>
          <p:nvSpPr>
            <p:cNvPr id="10" name="矩形 9"/>
            <p:cNvSpPr/>
            <p:nvPr/>
          </p:nvSpPr>
          <p:spPr>
            <a:xfrm>
              <a:off x="394" y="481"/>
              <a:ext cx="2296" cy="1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 rot="16200000">
              <a:off x="-678" y="1552"/>
              <a:ext cx="2296" cy="1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 flipV="1">
            <a:off x="294005" y="5150485"/>
            <a:ext cx="1457960" cy="1457960"/>
            <a:chOff x="394" y="480"/>
            <a:chExt cx="2296" cy="2296"/>
          </a:xfrm>
          <a:solidFill>
            <a:srgbClr val="69565B">
              <a:alpha val="74000"/>
            </a:srgbClr>
          </a:solidFill>
        </p:grpSpPr>
        <p:sp>
          <p:nvSpPr>
            <p:cNvPr id="13" name="矩形 12"/>
            <p:cNvSpPr/>
            <p:nvPr/>
          </p:nvSpPr>
          <p:spPr>
            <a:xfrm>
              <a:off x="394" y="481"/>
              <a:ext cx="2296" cy="1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 rot="16200000">
              <a:off x="-678" y="1552"/>
              <a:ext cx="2296" cy="1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 flipH="1" flipV="1">
            <a:off x="10497820" y="5111750"/>
            <a:ext cx="1457960" cy="1457960"/>
            <a:chOff x="394" y="480"/>
            <a:chExt cx="2296" cy="2296"/>
          </a:xfrm>
          <a:solidFill>
            <a:srgbClr val="69565B">
              <a:alpha val="74000"/>
            </a:srgbClr>
          </a:solidFill>
        </p:grpSpPr>
        <p:sp>
          <p:nvSpPr>
            <p:cNvPr id="16" name="矩形 15"/>
            <p:cNvSpPr/>
            <p:nvPr/>
          </p:nvSpPr>
          <p:spPr>
            <a:xfrm>
              <a:off x="394" y="481"/>
              <a:ext cx="2296" cy="1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 rot="16200000">
              <a:off x="-678" y="1552"/>
              <a:ext cx="2296" cy="1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5780405" y="34290"/>
            <a:ext cx="1831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tx1">
                    <a:lumMod val="65000"/>
                    <a:lumOff val="35000"/>
                  </a:schemeClr>
                </a:solidFill>
              </a:rPr>
              <a:t>PART.2</a:t>
            </a:r>
            <a:endParaRPr lang="en-US" altLang="zh-CN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PA_淘宝店chenying0907 5"/>
          <p:cNvSpPr>
            <a:spLocks noChangeAspect="1"/>
          </p:cNvSpPr>
          <p:nvPr/>
        </p:nvSpPr>
        <p:spPr bwMode="auto">
          <a:xfrm>
            <a:off x="3828932" y="3465555"/>
            <a:ext cx="540000" cy="541465"/>
          </a:xfrm>
          <a:prstGeom prst="ellipse">
            <a:avLst/>
          </a:prstGeom>
          <a:solidFill>
            <a:srgbClr val="9F7F92">
              <a:alpha val="70000"/>
            </a:srgb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endParaRPr lang="zh-CN" altLang="en-US" kern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4" name="PA_淘宝店chenying0907 5"/>
          <p:cNvSpPr>
            <a:spLocks noChangeAspect="1"/>
          </p:cNvSpPr>
          <p:nvPr/>
        </p:nvSpPr>
        <p:spPr bwMode="auto">
          <a:xfrm>
            <a:off x="5151015" y="2875992"/>
            <a:ext cx="1508400" cy="1512493"/>
          </a:xfrm>
          <a:prstGeom prst="ellipse">
            <a:avLst/>
          </a:prstGeom>
          <a:solidFill>
            <a:srgbClr val="69565B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endParaRPr lang="zh-CN" altLang="en-US" kern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7" name="PA_淘宝店chenying0907 5"/>
          <p:cNvSpPr/>
          <p:nvPr/>
        </p:nvSpPr>
        <p:spPr bwMode="auto">
          <a:xfrm>
            <a:off x="6354136" y="4100022"/>
            <a:ext cx="711257" cy="713186"/>
          </a:xfrm>
          <a:prstGeom prst="ellipse">
            <a:avLst/>
          </a:prstGeom>
          <a:solidFill>
            <a:srgbClr val="9F7F92">
              <a:alpha val="70000"/>
            </a:srgb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" name="PA_淘宝店chenying0907 5"/>
          <p:cNvSpPr/>
          <p:nvPr/>
        </p:nvSpPr>
        <p:spPr bwMode="auto">
          <a:xfrm>
            <a:off x="6659124" y="1992156"/>
            <a:ext cx="485734" cy="487052"/>
          </a:xfrm>
          <a:prstGeom prst="ellipse">
            <a:avLst/>
          </a:prstGeom>
          <a:solidFill>
            <a:srgbClr val="69565B">
              <a:alpha val="70000"/>
            </a:srgb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" name="PA_淘宝店chenying0907 5"/>
          <p:cNvSpPr>
            <a:spLocks noChangeAspect="1"/>
          </p:cNvSpPr>
          <p:nvPr/>
        </p:nvSpPr>
        <p:spPr bwMode="auto">
          <a:xfrm>
            <a:off x="4733287" y="4007019"/>
            <a:ext cx="322373" cy="323248"/>
          </a:xfrm>
          <a:prstGeom prst="ellipse">
            <a:avLst/>
          </a:prstGeom>
          <a:solidFill>
            <a:schemeClr val="bg1">
              <a:lumMod val="65000"/>
              <a:alpha val="7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8" name="PA_淘宝店chenying0907 5"/>
          <p:cNvSpPr>
            <a:spLocks noChangeAspect="1"/>
          </p:cNvSpPr>
          <p:nvPr/>
        </p:nvSpPr>
        <p:spPr bwMode="auto">
          <a:xfrm>
            <a:off x="5728491" y="2198951"/>
            <a:ext cx="626400" cy="628100"/>
          </a:xfrm>
          <a:prstGeom prst="ellipse">
            <a:avLst/>
          </a:prstGeom>
          <a:solidFill>
            <a:srgbClr val="69565B">
              <a:alpha val="70000"/>
            </a:srgb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2" name="PA_淘宝店chenying0907 5"/>
          <p:cNvSpPr>
            <a:spLocks noChangeAspect="1"/>
          </p:cNvSpPr>
          <p:nvPr/>
        </p:nvSpPr>
        <p:spPr bwMode="auto">
          <a:xfrm>
            <a:off x="6754772" y="2876729"/>
            <a:ext cx="999107" cy="1001818"/>
          </a:xfrm>
          <a:prstGeom prst="ellipse">
            <a:avLst/>
          </a:prstGeom>
          <a:solidFill>
            <a:srgbClr val="9F7F92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endParaRPr lang="zh-CN" altLang="en-US" kern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9" name="PA_AutoShape 4"/>
          <p:cNvSpPr/>
          <p:nvPr/>
        </p:nvSpPr>
        <p:spPr bwMode="auto">
          <a:xfrm>
            <a:off x="7026706" y="3148981"/>
            <a:ext cx="455239" cy="45731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7428" y="17466"/>
                </a:moveTo>
                <a:cubicBezTo>
                  <a:pt x="16669" y="16923"/>
                  <a:pt x="15846" y="16465"/>
                  <a:pt x="14963" y="16121"/>
                </a:cubicBezTo>
                <a:cubicBezTo>
                  <a:pt x="15595" y="14609"/>
                  <a:pt x="15967" y="12928"/>
                  <a:pt x="16010" y="11148"/>
                </a:cubicBezTo>
                <a:lnTo>
                  <a:pt x="20188" y="11148"/>
                </a:lnTo>
                <a:cubicBezTo>
                  <a:pt x="20097" y="13612"/>
                  <a:pt x="19065" y="15838"/>
                  <a:pt x="17428" y="17466"/>
                </a:cubicBezTo>
                <a:moveTo>
                  <a:pt x="1411" y="11148"/>
                </a:moveTo>
                <a:lnTo>
                  <a:pt x="5589" y="11148"/>
                </a:lnTo>
                <a:cubicBezTo>
                  <a:pt x="5632" y="12928"/>
                  <a:pt x="6004" y="14609"/>
                  <a:pt x="6636" y="16121"/>
                </a:cubicBezTo>
                <a:cubicBezTo>
                  <a:pt x="5753" y="16465"/>
                  <a:pt x="4931" y="16923"/>
                  <a:pt x="4171" y="17466"/>
                </a:cubicBezTo>
                <a:cubicBezTo>
                  <a:pt x="2534" y="15838"/>
                  <a:pt x="1502" y="13612"/>
                  <a:pt x="1411" y="11148"/>
                </a:cubicBezTo>
                <a:moveTo>
                  <a:pt x="3785" y="4553"/>
                </a:moveTo>
                <a:cubicBezTo>
                  <a:pt x="4579" y="5170"/>
                  <a:pt x="5448" y="5691"/>
                  <a:pt x="6388" y="6084"/>
                </a:cubicBezTo>
                <a:cubicBezTo>
                  <a:pt x="5901" y="7433"/>
                  <a:pt x="5627" y="8908"/>
                  <a:pt x="5589" y="10451"/>
                </a:cubicBezTo>
                <a:lnTo>
                  <a:pt x="1411" y="10451"/>
                </a:lnTo>
                <a:cubicBezTo>
                  <a:pt x="1494" y="8190"/>
                  <a:pt x="2376" y="6135"/>
                  <a:pt x="3785" y="4553"/>
                </a:cubicBezTo>
                <a:moveTo>
                  <a:pt x="11148" y="10451"/>
                </a:moveTo>
                <a:lnTo>
                  <a:pt x="11148" y="6950"/>
                </a:lnTo>
                <a:cubicBezTo>
                  <a:pt x="12339" y="6913"/>
                  <a:pt x="13484" y="6696"/>
                  <a:pt x="14558" y="6324"/>
                </a:cubicBezTo>
                <a:cubicBezTo>
                  <a:pt x="15018" y="7598"/>
                  <a:pt x="15276" y="8992"/>
                  <a:pt x="15314" y="10451"/>
                </a:cubicBezTo>
                <a:cubicBezTo>
                  <a:pt x="15314" y="10451"/>
                  <a:pt x="11148" y="10451"/>
                  <a:pt x="11148" y="10451"/>
                </a:cubicBezTo>
                <a:close/>
                <a:moveTo>
                  <a:pt x="14311" y="15882"/>
                </a:moveTo>
                <a:cubicBezTo>
                  <a:pt x="13309" y="15559"/>
                  <a:pt x="12247" y="15380"/>
                  <a:pt x="11148" y="15346"/>
                </a:cubicBezTo>
                <a:lnTo>
                  <a:pt x="11148" y="11148"/>
                </a:lnTo>
                <a:lnTo>
                  <a:pt x="15314" y="11148"/>
                </a:lnTo>
                <a:cubicBezTo>
                  <a:pt x="15270" y="12844"/>
                  <a:pt x="14914" y="14445"/>
                  <a:pt x="14311" y="15882"/>
                </a:cubicBezTo>
                <a:moveTo>
                  <a:pt x="14683" y="16757"/>
                </a:moveTo>
                <a:cubicBezTo>
                  <a:pt x="15476" y="17063"/>
                  <a:pt x="16218" y="17466"/>
                  <a:pt x="16904" y="17941"/>
                </a:cubicBezTo>
                <a:cubicBezTo>
                  <a:pt x="15632" y="19031"/>
                  <a:pt x="14067" y="19781"/>
                  <a:pt x="12344" y="20068"/>
                </a:cubicBezTo>
                <a:cubicBezTo>
                  <a:pt x="13280" y="19136"/>
                  <a:pt x="14076" y="18017"/>
                  <a:pt x="14683" y="16757"/>
                </a:cubicBezTo>
                <a:moveTo>
                  <a:pt x="11148" y="20188"/>
                </a:moveTo>
                <a:lnTo>
                  <a:pt x="11148" y="16043"/>
                </a:lnTo>
                <a:cubicBezTo>
                  <a:pt x="12146" y="16075"/>
                  <a:pt x="13113" y="16231"/>
                  <a:pt x="14025" y="16516"/>
                </a:cubicBezTo>
                <a:cubicBezTo>
                  <a:pt x="13314" y="17970"/>
                  <a:pt x="12343" y="19223"/>
                  <a:pt x="11185" y="20186"/>
                </a:cubicBezTo>
                <a:cubicBezTo>
                  <a:pt x="11185" y="20186"/>
                  <a:pt x="11148" y="20188"/>
                  <a:pt x="11148" y="20188"/>
                </a:cubicBezTo>
                <a:close/>
                <a:moveTo>
                  <a:pt x="9255" y="20068"/>
                </a:moveTo>
                <a:cubicBezTo>
                  <a:pt x="7532" y="19781"/>
                  <a:pt x="5967" y="19031"/>
                  <a:pt x="4695" y="17941"/>
                </a:cubicBezTo>
                <a:cubicBezTo>
                  <a:pt x="5381" y="17466"/>
                  <a:pt x="6123" y="17063"/>
                  <a:pt x="6916" y="16757"/>
                </a:cubicBezTo>
                <a:cubicBezTo>
                  <a:pt x="7523" y="18017"/>
                  <a:pt x="8319" y="19136"/>
                  <a:pt x="9255" y="20068"/>
                </a:cubicBezTo>
                <a:moveTo>
                  <a:pt x="10451" y="11148"/>
                </a:moveTo>
                <a:lnTo>
                  <a:pt x="10451" y="15346"/>
                </a:lnTo>
                <a:cubicBezTo>
                  <a:pt x="9352" y="15380"/>
                  <a:pt x="8290" y="15559"/>
                  <a:pt x="7288" y="15882"/>
                </a:cubicBezTo>
                <a:cubicBezTo>
                  <a:pt x="6685" y="14445"/>
                  <a:pt x="6329" y="12844"/>
                  <a:pt x="6285" y="11148"/>
                </a:cubicBezTo>
                <a:cubicBezTo>
                  <a:pt x="6285" y="11148"/>
                  <a:pt x="10451" y="11148"/>
                  <a:pt x="10451" y="11148"/>
                </a:cubicBezTo>
                <a:close/>
                <a:moveTo>
                  <a:pt x="7041" y="6324"/>
                </a:moveTo>
                <a:cubicBezTo>
                  <a:pt x="8115" y="6696"/>
                  <a:pt x="9260" y="6913"/>
                  <a:pt x="10451" y="6950"/>
                </a:cubicBezTo>
                <a:lnTo>
                  <a:pt x="10451" y="10451"/>
                </a:lnTo>
                <a:lnTo>
                  <a:pt x="6285" y="10451"/>
                </a:lnTo>
                <a:cubicBezTo>
                  <a:pt x="6324" y="8992"/>
                  <a:pt x="6581" y="7598"/>
                  <a:pt x="7041" y="6324"/>
                </a:cubicBezTo>
                <a:moveTo>
                  <a:pt x="6651" y="5442"/>
                </a:moveTo>
                <a:cubicBezTo>
                  <a:pt x="5790" y="5084"/>
                  <a:pt x="4993" y="4609"/>
                  <a:pt x="4263" y="4050"/>
                </a:cubicBezTo>
                <a:cubicBezTo>
                  <a:pt x="5606" y="2749"/>
                  <a:pt x="7332" y="1851"/>
                  <a:pt x="9255" y="1531"/>
                </a:cubicBezTo>
                <a:cubicBezTo>
                  <a:pt x="8175" y="2610"/>
                  <a:pt x="7286" y="3939"/>
                  <a:pt x="6651" y="5442"/>
                </a:cubicBezTo>
                <a:moveTo>
                  <a:pt x="10451" y="1411"/>
                </a:moveTo>
                <a:lnTo>
                  <a:pt x="10451" y="6253"/>
                </a:lnTo>
                <a:cubicBezTo>
                  <a:pt x="9352" y="6217"/>
                  <a:pt x="8296" y="6021"/>
                  <a:pt x="7303" y="5681"/>
                </a:cubicBezTo>
                <a:cubicBezTo>
                  <a:pt x="8029" y="3972"/>
                  <a:pt x="9101" y="2507"/>
                  <a:pt x="10415" y="1413"/>
                </a:cubicBezTo>
                <a:cubicBezTo>
                  <a:pt x="10427" y="1412"/>
                  <a:pt x="10439" y="1411"/>
                  <a:pt x="10451" y="1411"/>
                </a:cubicBezTo>
                <a:moveTo>
                  <a:pt x="12344" y="1531"/>
                </a:moveTo>
                <a:cubicBezTo>
                  <a:pt x="14267" y="1851"/>
                  <a:pt x="15993" y="2749"/>
                  <a:pt x="17336" y="4050"/>
                </a:cubicBezTo>
                <a:cubicBezTo>
                  <a:pt x="16606" y="4609"/>
                  <a:pt x="15809" y="5084"/>
                  <a:pt x="14948" y="5442"/>
                </a:cubicBezTo>
                <a:cubicBezTo>
                  <a:pt x="14313" y="3939"/>
                  <a:pt x="13424" y="2610"/>
                  <a:pt x="12344" y="1531"/>
                </a:cubicBezTo>
                <a:moveTo>
                  <a:pt x="11184" y="1413"/>
                </a:moveTo>
                <a:cubicBezTo>
                  <a:pt x="12498" y="2507"/>
                  <a:pt x="13570" y="3972"/>
                  <a:pt x="14296" y="5681"/>
                </a:cubicBezTo>
                <a:cubicBezTo>
                  <a:pt x="13303" y="6021"/>
                  <a:pt x="12247" y="6217"/>
                  <a:pt x="11148" y="6253"/>
                </a:cubicBezTo>
                <a:lnTo>
                  <a:pt x="11148" y="1411"/>
                </a:lnTo>
                <a:cubicBezTo>
                  <a:pt x="11160" y="1411"/>
                  <a:pt x="11172" y="1412"/>
                  <a:pt x="11184" y="1413"/>
                </a:cubicBezTo>
                <a:moveTo>
                  <a:pt x="10414" y="20186"/>
                </a:moveTo>
                <a:cubicBezTo>
                  <a:pt x="9256" y="19223"/>
                  <a:pt x="8285" y="17970"/>
                  <a:pt x="7574" y="16516"/>
                </a:cubicBezTo>
                <a:cubicBezTo>
                  <a:pt x="8486" y="16231"/>
                  <a:pt x="9453" y="16075"/>
                  <a:pt x="10451" y="16043"/>
                </a:cubicBezTo>
                <a:lnTo>
                  <a:pt x="10451" y="20188"/>
                </a:lnTo>
                <a:cubicBezTo>
                  <a:pt x="10451" y="20188"/>
                  <a:pt x="10414" y="20186"/>
                  <a:pt x="10414" y="20186"/>
                </a:cubicBezTo>
                <a:close/>
                <a:moveTo>
                  <a:pt x="20188" y="10451"/>
                </a:moveTo>
                <a:lnTo>
                  <a:pt x="16010" y="10451"/>
                </a:lnTo>
                <a:cubicBezTo>
                  <a:pt x="15972" y="8908"/>
                  <a:pt x="15698" y="7433"/>
                  <a:pt x="15211" y="6084"/>
                </a:cubicBezTo>
                <a:cubicBezTo>
                  <a:pt x="16151" y="5691"/>
                  <a:pt x="17020" y="5170"/>
                  <a:pt x="17814" y="4553"/>
                </a:cubicBezTo>
                <a:cubicBezTo>
                  <a:pt x="19223" y="6135"/>
                  <a:pt x="20105" y="8190"/>
                  <a:pt x="20188" y="10451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algn="ctr" defTabSz="228600">
              <a:defRPr/>
            </a:pPr>
            <a:endParaRPr lang="en-US" sz="15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宋体" panose="02010600030101010101" pitchFamily="2" charset="-122"/>
              <a:sym typeface="Gill Sans" charset="0"/>
            </a:endParaRPr>
          </a:p>
        </p:txBody>
      </p:sp>
      <p:grpSp>
        <p:nvGrpSpPr>
          <p:cNvPr id="40" name="PA_组合 39"/>
          <p:cNvGrpSpPr/>
          <p:nvPr/>
        </p:nvGrpSpPr>
        <p:grpSpPr>
          <a:xfrm>
            <a:off x="4447387" y="1992006"/>
            <a:ext cx="1044000" cy="1042326"/>
            <a:chOff x="3173346" y="1233585"/>
            <a:chExt cx="1044000" cy="1042326"/>
          </a:xfrm>
          <a:solidFill>
            <a:srgbClr val="9F7F92"/>
          </a:solidFill>
        </p:grpSpPr>
        <p:sp>
          <p:nvSpPr>
            <p:cNvPr id="41" name="Freeform 5"/>
            <p:cNvSpPr/>
            <p:nvPr/>
          </p:nvSpPr>
          <p:spPr bwMode="auto">
            <a:xfrm>
              <a:off x="3173346" y="1233585"/>
              <a:ext cx="1044000" cy="1042326"/>
            </a:xfrm>
            <a:prstGeom prst="ellipse">
              <a:avLst/>
            </a:prstGeom>
            <a:grpFill/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pPr marL="285750" indent="-285750">
                <a:buFont typeface="Arial" panose="020B0604020202020204" pitchFamily="34" charset="0"/>
                <a:buChar char="•"/>
                <a:defRPr/>
              </a:pPr>
              <a:endParaRPr lang="zh-CN" altLang="en-US" kern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3460196" y="1519598"/>
              <a:ext cx="470300" cy="470300"/>
              <a:chOff x="5394312" y="2141343"/>
              <a:chExt cx="359165" cy="359165"/>
            </a:xfrm>
            <a:grpFill/>
          </p:grpSpPr>
          <p:sp>
            <p:nvSpPr>
              <p:cNvPr id="43" name="AutoShape 56"/>
              <p:cNvSpPr/>
              <p:nvPr/>
            </p:nvSpPr>
            <p:spPr bwMode="auto">
              <a:xfrm>
                <a:off x="5394312" y="2141343"/>
                <a:ext cx="112353" cy="35916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6988" y="7316"/>
                    </a:moveTo>
                    <a:cubicBezTo>
                      <a:pt x="16954" y="7352"/>
                      <a:pt x="16923" y="7387"/>
                      <a:pt x="16883" y="7423"/>
                    </a:cubicBezTo>
                    <a:cubicBezTo>
                      <a:pt x="16677" y="7601"/>
                      <a:pt x="16414" y="7770"/>
                      <a:pt x="16066" y="7920"/>
                    </a:cubicBezTo>
                    <a:cubicBezTo>
                      <a:pt x="16057" y="7924"/>
                      <a:pt x="16044" y="7927"/>
                      <a:pt x="16038" y="7931"/>
                    </a:cubicBezTo>
                    <a:cubicBezTo>
                      <a:pt x="15662" y="8092"/>
                      <a:pt x="15214" y="8234"/>
                      <a:pt x="14705" y="8354"/>
                    </a:cubicBezTo>
                    <a:cubicBezTo>
                      <a:pt x="14697" y="8357"/>
                      <a:pt x="14692" y="8358"/>
                      <a:pt x="14686" y="8359"/>
                    </a:cubicBezTo>
                    <a:cubicBezTo>
                      <a:pt x="14163" y="8482"/>
                      <a:pt x="13584" y="8581"/>
                      <a:pt x="12960" y="8649"/>
                    </a:cubicBezTo>
                    <a:cubicBezTo>
                      <a:pt x="12279" y="8726"/>
                      <a:pt x="11560" y="8774"/>
                      <a:pt x="10800" y="8774"/>
                    </a:cubicBezTo>
                    <a:cubicBezTo>
                      <a:pt x="10037" y="8774"/>
                      <a:pt x="9318" y="8726"/>
                      <a:pt x="8640" y="8649"/>
                    </a:cubicBezTo>
                    <a:cubicBezTo>
                      <a:pt x="8016" y="8581"/>
                      <a:pt x="7435" y="8482"/>
                      <a:pt x="6914" y="8359"/>
                    </a:cubicBezTo>
                    <a:cubicBezTo>
                      <a:pt x="6908" y="8358"/>
                      <a:pt x="6901" y="8357"/>
                      <a:pt x="6893" y="8354"/>
                    </a:cubicBezTo>
                    <a:cubicBezTo>
                      <a:pt x="6385" y="8234"/>
                      <a:pt x="5937" y="8092"/>
                      <a:pt x="5562" y="7931"/>
                    </a:cubicBezTo>
                    <a:cubicBezTo>
                      <a:pt x="5553" y="7927"/>
                      <a:pt x="5541" y="7924"/>
                      <a:pt x="5531" y="7920"/>
                    </a:cubicBezTo>
                    <a:cubicBezTo>
                      <a:pt x="5184" y="7770"/>
                      <a:pt x="4921" y="7601"/>
                      <a:pt x="4715" y="7423"/>
                    </a:cubicBezTo>
                    <a:cubicBezTo>
                      <a:pt x="4676" y="7387"/>
                      <a:pt x="4644" y="7352"/>
                      <a:pt x="4612" y="7316"/>
                    </a:cubicBezTo>
                    <a:cubicBezTo>
                      <a:pt x="4437" y="7136"/>
                      <a:pt x="4320" y="6947"/>
                      <a:pt x="4320" y="6750"/>
                    </a:cubicBezTo>
                    <a:cubicBezTo>
                      <a:pt x="4320" y="6550"/>
                      <a:pt x="4437" y="6362"/>
                      <a:pt x="4612" y="6181"/>
                    </a:cubicBezTo>
                    <a:cubicBezTo>
                      <a:pt x="4644" y="6146"/>
                      <a:pt x="4676" y="6110"/>
                      <a:pt x="4715" y="6076"/>
                    </a:cubicBezTo>
                    <a:cubicBezTo>
                      <a:pt x="4921" y="5898"/>
                      <a:pt x="5184" y="5729"/>
                      <a:pt x="5531" y="5577"/>
                    </a:cubicBezTo>
                    <a:cubicBezTo>
                      <a:pt x="5541" y="5574"/>
                      <a:pt x="5553" y="5571"/>
                      <a:pt x="5562" y="5567"/>
                    </a:cubicBezTo>
                    <a:cubicBezTo>
                      <a:pt x="5937" y="5407"/>
                      <a:pt x="6385" y="5264"/>
                      <a:pt x="6893" y="5144"/>
                    </a:cubicBezTo>
                    <a:cubicBezTo>
                      <a:pt x="6901" y="5142"/>
                      <a:pt x="6908" y="5140"/>
                      <a:pt x="6914" y="5138"/>
                    </a:cubicBezTo>
                    <a:cubicBezTo>
                      <a:pt x="7435" y="5017"/>
                      <a:pt x="8016" y="4918"/>
                      <a:pt x="8640" y="4848"/>
                    </a:cubicBezTo>
                    <a:cubicBezTo>
                      <a:pt x="9318" y="4773"/>
                      <a:pt x="10037" y="4725"/>
                      <a:pt x="10800" y="4725"/>
                    </a:cubicBezTo>
                    <a:cubicBezTo>
                      <a:pt x="11560" y="4725"/>
                      <a:pt x="12279" y="4773"/>
                      <a:pt x="12960" y="4848"/>
                    </a:cubicBezTo>
                    <a:cubicBezTo>
                      <a:pt x="13584" y="4918"/>
                      <a:pt x="14163" y="5017"/>
                      <a:pt x="14686" y="5138"/>
                    </a:cubicBezTo>
                    <a:cubicBezTo>
                      <a:pt x="14692" y="5140"/>
                      <a:pt x="14697" y="5142"/>
                      <a:pt x="14705" y="5144"/>
                    </a:cubicBezTo>
                    <a:cubicBezTo>
                      <a:pt x="15214" y="5264"/>
                      <a:pt x="15662" y="5407"/>
                      <a:pt x="16038" y="5567"/>
                    </a:cubicBezTo>
                    <a:cubicBezTo>
                      <a:pt x="16044" y="5571"/>
                      <a:pt x="16057" y="5574"/>
                      <a:pt x="16066" y="5577"/>
                    </a:cubicBezTo>
                    <a:cubicBezTo>
                      <a:pt x="16414" y="5729"/>
                      <a:pt x="16677" y="5898"/>
                      <a:pt x="16883" y="6076"/>
                    </a:cubicBezTo>
                    <a:cubicBezTo>
                      <a:pt x="16923" y="6110"/>
                      <a:pt x="16954" y="6146"/>
                      <a:pt x="16988" y="6181"/>
                    </a:cubicBezTo>
                    <a:cubicBezTo>
                      <a:pt x="17161" y="6362"/>
                      <a:pt x="17280" y="6550"/>
                      <a:pt x="17280" y="6750"/>
                    </a:cubicBezTo>
                    <a:cubicBezTo>
                      <a:pt x="17280" y="6947"/>
                      <a:pt x="17161" y="7136"/>
                      <a:pt x="16988" y="7316"/>
                    </a:cubicBezTo>
                    <a:moveTo>
                      <a:pt x="12960" y="19575"/>
                    </a:moveTo>
                    <a:cubicBezTo>
                      <a:pt x="12960" y="19948"/>
                      <a:pt x="11992" y="20249"/>
                      <a:pt x="10800" y="20249"/>
                    </a:cubicBezTo>
                    <a:cubicBezTo>
                      <a:pt x="9606" y="20249"/>
                      <a:pt x="8640" y="19948"/>
                      <a:pt x="8640" y="19575"/>
                    </a:cubicBezTo>
                    <a:lnTo>
                      <a:pt x="8640" y="10056"/>
                    </a:lnTo>
                    <a:cubicBezTo>
                      <a:pt x="9338" y="10101"/>
                      <a:pt x="10059" y="10124"/>
                      <a:pt x="10800" y="10124"/>
                    </a:cubicBezTo>
                    <a:cubicBezTo>
                      <a:pt x="11541" y="10124"/>
                      <a:pt x="12262" y="10101"/>
                      <a:pt x="12960" y="10056"/>
                    </a:cubicBezTo>
                    <a:cubicBezTo>
                      <a:pt x="12960" y="10056"/>
                      <a:pt x="12960" y="19575"/>
                      <a:pt x="12960" y="19575"/>
                    </a:cubicBezTo>
                    <a:close/>
                    <a:moveTo>
                      <a:pt x="8640" y="2025"/>
                    </a:moveTo>
                    <a:cubicBezTo>
                      <a:pt x="8640" y="1651"/>
                      <a:pt x="9606" y="1350"/>
                      <a:pt x="10800" y="1350"/>
                    </a:cubicBezTo>
                    <a:cubicBezTo>
                      <a:pt x="11992" y="1350"/>
                      <a:pt x="12960" y="1651"/>
                      <a:pt x="12960" y="2025"/>
                    </a:cubicBezTo>
                    <a:lnTo>
                      <a:pt x="12960" y="3442"/>
                    </a:lnTo>
                    <a:cubicBezTo>
                      <a:pt x="12262" y="3398"/>
                      <a:pt x="11541" y="3375"/>
                      <a:pt x="10800" y="3375"/>
                    </a:cubicBezTo>
                    <a:cubicBezTo>
                      <a:pt x="10059" y="3375"/>
                      <a:pt x="9338" y="3398"/>
                      <a:pt x="8640" y="3442"/>
                    </a:cubicBezTo>
                    <a:cubicBezTo>
                      <a:pt x="8640" y="3442"/>
                      <a:pt x="8640" y="2025"/>
                      <a:pt x="8640" y="2025"/>
                    </a:cubicBezTo>
                    <a:close/>
                    <a:moveTo>
                      <a:pt x="17280" y="4064"/>
                    </a:moveTo>
                    <a:lnTo>
                      <a:pt x="17280" y="2025"/>
                    </a:lnTo>
                    <a:cubicBezTo>
                      <a:pt x="17280" y="908"/>
                      <a:pt x="14373" y="0"/>
                      <a:pt x="10800" y="0"/>
                    </a:cubicBezTo>
                    <a:cubicBezTo>
                      <a:pt x="7225" y="0"/>
                      <a:pt x="4320" y="908"/>
                      <a:pt x="4320" y="2025"/>
                    </a:cubicBezTo>
                    <a:lnTo>
                      <a:pt x="4320" y="4064"/>
                    </a:lnTo>
                    <a:cubicBezTo>
                      <a:pt x="1710" y="4681"/>
                      <a:pt x="0" y="5649"/>
                      <a:pt x="0" y="6750"/>
                    </a:cubicBezTo>
                    <a:cubicBezTo>
                      <a:pt x="0" y="7850"/>
                      <a:pt x="1710" y="8818"/>
                      <a:pt x="4320" y="9434"/>
                    </a:cubicBezTo>
                    <a:lnTo>
                      <a:pt x="4320" y="19575"/>
                    </a:lnTo>
                    <a:cubicBezTo>
                      <a:pt x="4320" y="20691"/>
                      <a:pt x="7225" y="21599"/>
                      <a:pt x="10800" y="21599"/>
                    </a:cubicBezTo>
                    <a:cubicBezTo>
                      <a:pt x="14373" y="21599"/>
                      <a:pt x="17280" y="20691"/>
                      <a:pt x="17280" y="19575"/>
                    </a:cubicBezTo>
                    <a:lnTo>
                      <a:pt x="17280" y="9434"/>
                    </a:lnTo>
                    <a:cubicBezTo>
                      <a:pt x="19889" y="8818"/>
                      <a:pt x="21600" y="7850"/>
                      <a:pt x="21600" y="6750"/>
                    </a:cubicBezTo>
                    <a:cubicBezTo>
                      <a:pt x="21600" y="5649"/>
                      <a:pt x="19889" y="4681"/>
                      <a:pt x="17280" y="4064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algn="ctr" defTabSz="228600">
                  <a:defRPr/>
                </a:pPr>
                <a:endParaRPr lang="en-US" sz="150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宋体" panose="02010600030101010101" pitchFamily="2" charset="-122"/>
                  <a:sym typeface="Gill Sans" charset="0"/>
                </a:endParaRPr>
              </a:p>
            </p:txBody>
          </p:sp>
          <p:sp>
            <p:nvSpPr>
              <p:cNvPr id="44" name="AutoShape 57"/>
              <p:cNvSpPr/>
              <p:nvPr/>
            </p:nvSpPr>
            <p:spPr bwMode="auto">
              <a:xfrm>
                <a:off x="5641124" y="2141343"/>
                <a:ext cx="112353" cy="35916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6988" y="7316"/>
                    </a:moveTo>
                    <a:cubicBezTo>
                      <a:pt x="16954" y="7352"/>
                      <a:pt x="16923" y="7387"/>
                      <a:pt x="16883" y="7423"/>
                    </a:cubicBezTo>
                    <a:cubicBezTo>
                      <a:pt x="16677" y="7601"/>
                      <a:pt x="16414" y="7770"/>
                      <a:pt x="16066" y="7920"/>
                    </a:cubicBezTo>
                    <a:cubicBezTo>
                      <a:pt x="16057" y="7924"/>
                      <a:pt x="16044" y="7927"/>
                      <a:pt x="16038" y="7931"/>
                    </a:cubicBezTo>
                    <a:cubicBezTo>
                      <a:pt x="15662" y="8092"/>
                      <a:pt x="15214" y="8234"/>
                      <a:pt x="14705" y="8354"/>
                    </a:cubicBezTo>
                    <a:cubicBezTo>
                      <a:pt x="14697" y="8357"/>
                      <a:pt x="14692" y="8358"/>
                      <a:pt x="14686" y="8359"/>
                    </a:cubicBezTo>
                    <a:cubicBezTo>
                      <a:pt x="14163" y="8482"/>
                      <a:pt x="13584" y="8581"/>
                      <a:pt x="12960" y="8649"/>
                    </a:cubicBezTo>
                    <a:cubicBezTo>
                      <a:pt x="12279" y="8726"/>
                      <a:pt x="11560" y="8774"/>
                      <a:pt x="10800" y="8774"/>
                    </a:cubicBezTo>
                    <a:cubicBezTo>
                      <a:pt x="10037" y="8774"/>
                      <a:pt x="9318" y="8726"/>
                      <a:pt x="8640" y="8649"/>
                    </a:cubicBezTo>
                    <a:cubicBezTo>
                      <a:pt x="8016" y="8581"/>
                      <a:pt x="7435" y="8482"/>
                      <a:pt x="6914" y="8359"/>
                    </a:cubicBezTo>
                    <a:cubicBezTo>
                      <a:pt x="6908" y="8358"/>
                      <a:pt x="6901" y="8357"/>
                      <a:pt x="6893" y="8354"/>
                    </a:cubicBezTo>
                    <a:cubicBezTo>
                      <a:pt x="6385" y="8234"/>
                      <a:pt x="5937" y="8092"/>
                      <a:pt x="5562" y="7931"/>
                    </a:cubicBezTo>
                    <a:cubicBezTo>
                      <a:pt x="5553" y="7927"/>
                      <a:pt x="5541" y="7924"/>
                      <a:pt x="5531" y="7920"/>
                    </a:cubicBezTo>
                    <a:cubicBezTo>
                      <a:pt x="5184" y="7770"/>
                      <a:pt x="4921" y="7601"/>
                      <a:pt x="4715" y="7423"/>
                    </a:cubicBezTo>
                    <a:cubicBezTo>
                      <a:pt x="4676" y="7387"/>
                      <a:pt x="4644" y="7352"/>
                      <a:pt x="4612" y="7316"/>
                    </a:cubicBezTo>
                    <a:cubicBezTo>
                      <a:pt x="4437" y="7136"/>
                      <a:pt x="4320" y="6947"/>
                      <a:pt x="4320" y="6750"/>
                    </a:cubicBezTo>
                    <a:cubicBezTo>
                      <a:pt x="4320" y="6550"/>
                      <a:pt x="4437" y="6362"/>
                      <a:pt x="4612" y="6181"/>
                    </a:cubicBezTo>
                    <a:cubicBezTo>
                      <a:pt x="4644" y="6146"/>
                      <a:pt x="4676" y="6110"/>
                      <a:pt x="4715" y="6076"/>
                    </a:cubicBezTo>
                    <a:cubicBezTo>
                      <a:pt x="4921" y="5898"/>
                      <a:pt x="5184" y="5729"/>
                      <a:pt x="5531" y="5577"/>
                    </a:cubicBezTo>
                    <a:cubicBezTo>
                      <a:pt x="5541" y="5574"/>
                      <a:pt x="5553" y="5571"/>
                      <a:pt x="5562" y="5567"/>
                    </a:cubicBezTo>
                    <a:cubicBezTo>
                      <a:pt x="5937" y="5407"/>
                      <a:pt x="6385" y="5264"/>
                      <a:pt x="6893" y="5144"/>
                    </a:cubicBezTo>
                    <a:cubicBezTo>
                      <a:pt x="6901" y="5142"/>
                      <a:pt x="6908" y="5140"/>
                      <a:pt x="6914" y="5138"/>
                    </a:cubicBezTo>
                    <a:cubicBezTo>
                      <a:pt x="7435" y="5017"/>
                      <a:pt x="8016" y="4918"/>
                      <a:pt x="8640" y="4848"/>
                    </a:cubicBezTo>
                    <a:cubicBezTo>
                      <a:pt x="9318" y="4773"/>
                      <a:pt x="10037" y="4725"/>
                      <a:pt x="10800" y="4725"/>
                    </a:cubicBezTo>
                    <a:cubicBezTo>
                      <a:pt x="11560" y="4725"/>
                      <a:pt x="12279" y="4773"/>
                      <a:pt x="12960" y="4848"/>
                    </a:cubicBezTo>
                    <a:cubicBezTo>
                      <a:pt x="13584" y="4918"/>
                      <a:pt x="14163" y="5017"/>
                      <a:pt x="14686" y="5138"/>
                    </a:cubicBezTo>
                    <a:cubicBezTo>
                      <a:pt x="14692" y="5140"/>
                      <a:pt x="14697" y="5142"/>
                      <a:pt x="14705" y="5144"/>
                    </a:cubicBezTo>
                    <a:cubicBezTo>
                      <a:pt x="15214" y="5264"/>
                      <a:pt x="15662" y="5407"/>
                      <a:pt x="16038" y="5567"/>
                    </a:cubicBezTo>
                    <a:cubicBezTo>
                      <a:pt x="16044" y="5571"/>
                      <a:pt x="16057" y="5574"/>
                      <a:pt x="16066" y="5577"/>
                    </a:cubicBezTo>
                    <a:cubicBezTo>
                      <a:pt x="16414" y="5729"/>
                      <a:pt x="16677" y="5898"/>
                      <a:pt x="16883" y="6076"/>
                    </a:cubicBezTo>
                    <a:cubicBezTo>
                      <a:pt x="16923" y="6110"/>
                      <a:pt x="16954" y="6146"/>
                      <a:pt x="16988" y="6181"/>
                    </a:cubicBezTo>
                    <a:cubicBezTo>
                      <a:pt x="17161" y="6362"/>
                      <a:pt x="17280" y="6550"/>
                      <a:pt x="17280" y="6750"/>
                    </a:cubicBezTo>
                    <a:cubicBezTo>
                      <a:pt x="17280" y="6947"/>
                      <a:pt x="17161" y="7136"/>
                      <a:pt x="16988" y="7316"/>
                    </a:cubicBezTo>
                    <a:moveTo>
                      <a:pt x="12960" y="19575"/>
                    </a:moveTo>
                    <a:cubicBezTo>
                      <a:pt x="12960" y="19948"/>
                      <a:pt x="11992" y="20249"/>
                      <a:pt x="10800" y="20249"/>
                    </a:cubicBezTo>
                    <a:cubicBezTo>
                      <a:pt x="9606" y="20249"/>
                      <a:pt x="8640" y="19948"/>
                      <a:pt x="8640" y="19575"/>
                    </a:cubicBezTo>
                    <a:lnTo>
                      <a:pt x="8640" y="10056"/>
                    </a:lnTo>
                    <a:cubicBezTo>
                      <a:pt x="9338" y="10101"/>
                      <a:pt x="10059" y="10124"/>
                      <a:pt x="10800" y="10124"/>
                    </a:cubicBezTo>
                    <a:cubicBezTo>
                      <a:pt x="11541" y="10124"/>
                      <a:pt x="12262" y="10101"/>
                      <a:pt x="12960" y="10056"/>
                    </a:cubicBezTo>
                    <a:cubicBezTo>
                      <a:pt x="12960" y="10056"/>
                      <a:pt x="12960" y="19575"/>
                      <a:pt x="12960" y="19575"/>
                    </a:cubicBezTo>
                    <a:close/>
                    <a:moveTo>
                      <a:pt x="8640" y="2025"/>
                    </a:moveTo>
                    <a:cubicBezTo>
                      <a:pt x="8640" y="1651"/>
                      <a:pt x="9606" y="1350"/>
                      <a:pt x="10800" y="1350"/>
                    </a:cubicBezTo>
                    <a:cubicBezTo>
                      <a:pt x="11992" y="1350"/>
                      <a:pt x="12960" y="1651"/>
                      <a:pt x="12960" y="2025"/>
                    </a:cubicBezTo>
                    <a:lnTo>
                      <a:pt x="12960" y="3442"/>
                    </a:lnTo>
                    <a:cubicBezTo>
                      <a:pt x="12262" y="3398"/>
                      <a:pt x="11541" y="3375"/>
                      <a:pt x="10800" y="3375"/>
                    </a:cubicBezTo>
                    <a:cubicBezTo>
                      <a:pt x="10059" y="3375"/>
                      <a:pt x="9338" y="3398"/>
                      <a:pt x="8640" y="3442"/>
                    </a:cubicBezTo>
                    <a:cubicBezTo>
                      <a:pt x="8640" y="3442"/>
                      <a:pt x="8640" y="2025"/>
                      <a:pt x="8640" y="2025"/>
                    </a:cubicBezTo>
                    <a:close/>
                    <a:moveTo>
                      <a:pt x="17280" y="4064"/>
                    </a:moveTo>
                    <a:lnTo>
                      <a:pt x="17280" y="2025"/>
                    </a:lnTo>
                    <a:cubicBezTo>
                      <a:pt x="17280" y="908"/>
                      <a:pt x="14373" y="0"/>
                      <a:pt x="10800" y="0"/>
                    </a:cubicBezTo>
                    <a:cubicBezTo>
                      <a:pt x="7225" y="0"/>
                      <a:pt x="4320" y="908"/>
                      <a:pt x="4320" y="2025"/>
                    </a:cubicBezTo>
                    <a:lnTo>
                      <a:pt x="4320" y="4064"/>
                    </a:lnTo>
                    <a:cubicBezTo>
                      <a:pt x="1710" y="4681"/>
                      <a:pt x="0" y="5649"/>
                      <a:pt x="0" y="6750"/>
                    </a:cubicBezTo>
                    <a:cubicBezTo>
                      <a:pt x="0" y="7850"/>
                      <a:pt x="1710" y="8818"/>
                      <a:pt x="4320" y="9434"/>
                    </a:cubicBezTo>
                    <a:lnTo>
                      <a:pt x="4320" y="19575"/>
                    </a:lnTo>
                    <a:cubicBezTo>
                      <a:pt x="4320" y="20691"/>
                      <a:pt x="7225" y="21599"/>
                      <a:pt x="10800" y="21599"/>
                    </a:cubicBezTo>
                    <a:cubicBezTo>
                      <a:pt x="14373" y="21599"/>
                      <a:pt x="17280" y="20691"/>
                      <a:pt x="17280" y="19575"/>
                    </a:cubicBezTo>
                    <a:lnTo>
                      <a:pt x="17280" y="9434"/>
                    </a:lnTo>
                    <a:cubicBezTo>
                      <a:pt x="19889" y="8818"/>
                      <a:pt x="21600" y="7850"/>
                      <a:pt x="21600" y="6750"/>
                    </a:cubicBezTo>
                    <a:cubicBezTo>
                      <a:pt x="21600" y="5649"/>
                      <a:pt x="19889" y="4681"/>
                      <a:pt x="17280" y="4064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algn="ctr" defTabSz="228600">
                  <a:defRPr/>
                </a:pPr>
                <a:endParaRPr lang="en-US" sz="150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宋体" panose="02010600030101010101" pitchFamily="2" charset="-122"/>
                  <a:sym typeface="Gill Sans" charset="0"/>
                </a:endParaRPr>
              </a:p>
            </p:txBody>
          </p:sp>
          <p:sp>
            <p:nvSpPr>
              <p:cNvPr id="45" name="AutoShape 58"/>
              <p:cNvSpPr/>
              <p:nvPr/>
            </p:nvSpPr>
            <p:spPr bwMode="auto">
              <a:xfrm>
                <a:off x="5517718" y="2141343"/>
                <a:ext cx="112355" cy="35916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6988" y="15416"/>
                    </a:moveTo>
                    <a:cubicBezTo>
                      <a:pt x="16954" y="15452"/>
                      <a:pt x="16923" y="15487"/>
                      <a:pt x="16883" y="15523"/>
                    </a:cubicBezTo>
                    <a:cubicBezTo>
                      <a:pt x="16677" y="15701"/>
                      <a:pt x="16414" y="15870"/>
                      <a:pt x="16066" y="16020"/>
                    </a:cubicBezTo>
                    <a:cubicBezTo>
                      <a:pt x="16057" y="16024"/>
                      <a:pt x="16044" y="16027"/>
                      <a:pt x="16038" y="16031"/>
                    </a:cubicBezTo>
                    <a:cubicBezTo>
                      <a:pt x="15662" y="16192"/>
                      <a:pt x="15214" y="16334"/>
                      <a:pt x="14705" y="16454"/>
                    </a:cubicBezTo>
                    <a:cubicBezTo>
                      <a:pt x="14697" y="16457"/>
                      <a:pt x="14692" y="16458"/>
                      <a:pt x="14686" y="16459"/>
                    </a:cubicBezTo>
                    <a:cubicBezTo>
                      <a:pt x="14163" y="16582"/>
                      <a:pt x="13584" y="16681"/>
                      <a:pt x="12960" y="16749"/>
                    </a:cubicBezTo>
                    <a:cubicBezTo>
                      <a:pt x="12279" y="16826"/>
                      <a:pt x="11560" y="16875"/>
                      <a:pt x="10800" y="16875"/>
                    </a:cubicBezTo>
                    <a:cubicBezTo>
                      <a:pt x="10037" y="16875"/>
                      <a:pt x="9318" y="16826"/>
                      <a:pt x="8640" y="16749"/>
                    </a:cubicBezTo>
                    <a:cubicBezTo>
                      <a:pt x="8016" y="16681"/>
                      <a:pt x="7435" y="16582"/>
                      <a:pt x="6914" y="16459"/>
                    </a:cubicBezTo>
                    <a:cubicBezTo>
                      <a:pt x="6908" y="16458"/>
                      <a:pt x="6901" y="16457"/>
                      <a:pt x="6893" y="16454"/>
                    </a:cubicBezTo>
                    <a:cubicBezTo>
                      <a:pt x="6385" y="16334"/>
                      <a:pt x="5937" y="16192"/>
                      <a:pt x="5562" y="16031"/>
                    </a:cubicBezTo>
                    <a:cubicBezTo>
                      <a:pt x="5553" y="16027"/>
                      <a:pt x="5541" y="16024"/>
                      <a:pt x="5531" y="16020"/>
                    </a:cubicBezTo>
                    <a:cubicBezTo>
                      <a:pt x="5184" y="15870"/>
                      <a:pt x="4921" y="15701"/>
                      <a:pt x="4715" y="15523"/>
                    </a:cubicBezTo>
                    <a:cubicBezTo>
                      <a:pt x="4676" y="15487"/>
                      <a:pt x="4644" y="15452"/>
                      <a:pt x="4612" y="15416"/>
                    </a:cubicBezTo>
                    <a:cubicBezTo>
                      <a:pt x="4437" y="15236"/>
                      <a:pt x="4320" y="15047"/>
                      <a:pt x="4320" y="14850"/>
                    </a:cubicBezTo>
                    <a:cubicBezTo>
                      <a:pt x="4320" y="14650"/>
                      <a:pt x="4437" y="14462"/>
                      <a:pt x="4612" y="14281"/>
                    </a:cubicBezTo>
                    <a:cubicBezTo>
                      <a:pt x="4644" y="14246"/>
                      <a:pt x="4676" y="14210"/>
                      <a:pt x="4715" y="14176"/>
                    </a:cubicBezTo>
                    <a:cubicBezTo>
                      <a:pt x="4921" y="13998"/>
                      <a:pt x="5184" y="13829"/>
                      <a:pt x="5531" y="13677"/>
                    </a:cubicBezTo>
                    <a:cubicBezTo>
                      <a:pt x="5541" y="13674"/>
                      <a:pt x="5553" y="13671"/>
                      <a:pt x="5562" y="13667"/>
                    </a:cubicBezTo>
                    <a:cubicBezTo>
                      <a:pt x="5937" y="13507"/>
                      <a:pt x="6385" y="13364"/>
                      <a:pt x="6893" y="13244"/>
                    </a:cubicBezTo>
                    <a:cubicBezTo>
                      <a:pt x="6901" y="13242"/>
                      <a:pt x="6908" y="13240"/>
                      <a:pt x="6914" y="13238"/>
                    </a:cubicBezTo>
                    <a:cubicBezTo>
                      <a:pt x="7435" y="13117"/>
                      <a:pt x="8016" y="13018"/>
                      <a:pt x="8640" y="12948"/>
                    </a:cubicBezTo>
                    <a:cubicBezTo>
                      <a:pt x="9318" y="12873"/>
                      <a:pt x="10037" y="12825"/>
                      <a:pt x="10800" y="12825"/>
                    </a:cubicBezTo>
                    <a:cubicBezTo>
                      <a:pt x="11560" y="12825"/>
                      <a:pt x="12279" y="12873"/>
                      <a:pt x="12960" y="12948"/>
                    </a:cubicBezTo>
                    <a:cubicBezTo>
                      <a:pt x="13584" y="13018"/>
                      <a:pt x="14163" y="13117"/>
                      <a:pt x="14686" y="13238"/>
                    </a:cubicBezTo>
                    <a:cubicBezTo>
                      <a:pt x="14692" y="13240"/>
                      <a:pt x="14697" y="13242"/>
                      <a:pt x="14705" y="13244"/>
                    </a:cubicBezTo>
                    <a:cubicBezTo>
                      <a:pt x="15214" y="13364"/>
                      <a:pt x="15662" y="13507"/>
                      <a:pt x="16038" y="13667"/>
                    </a:cubicBezTo>
                    <a:cubicBezTo>
                      <a:pt x="16044" y="13671"/>
                      <a:pt x="16057" y="13674"/>
                      <a:pt x="16066" y="13677"/>
                    </a:cubicBezTo>
                    <a:cubicBezTo>
                      <a:pt x="16414" y="13829"/>
                      <a:pt x="16677" y="13998"/>
                      <a:pt x="16883" y="14176"/>
                    </a:cubicBezTo>
                    <a:cubicBezTo>
                      <a:pt x="16923" y="14210"/>
                      <a:pt x="16954" y="14246"/>
                      <a:pt x="16988" y="14281"/>
                    </a:cubicBezTo>
                    <a:cubicBezTo>
                      <a:pt x="17161" y="14462"/>
                      <a:pt x="17280" y="14650"/>
                      <a:pt x="17280" y="14850"/>
                    </a:cubicBezTo>
                    <a:cubicBezTo>
                      <a:pt x="17280" y="15047"/>
                      <a:pt x="17161" y="15236"/>
                      <a:pt x="16988" y="15416"/>
                    </a:cubicBezTo>
                    <a:moveTo>
                      <a:pt x="12960" y="19575"/>
                    </a:moveTo>
                    <a:cubicBezTo>
                      <a:pt x="12960" y="19948"/>
                      <a:pt x="11992" y="20249"/>
                      <a:pt x="10800" y="20249"/>
                    </a:cubicBezTo>
                    <a:cubicBezTo>
                      <a:pt x="9606" y="20249"/>
                      <a:pt x="8640" y="19948"/>
                      <a:pt x="8640" y="19575"/>
                    </a:cubicBezTo>
                    <a:lnTo>
                      <a:pt x="8640" y="18156"/>
                    </a:lnTo>
                    <a:cubicBezTo>
                      <a:pt x="9338" y="18201"/>
                      <a:pt x="10059" y="18225"/>
                      <a:pt x="10800" y="18225"/>
                    </a:cubicBezTo>
                    <a:cubicBezTo>
                      <a:pt x="11541" y="18225"/>
                      <a:pt x="12262" y="18201"/>
                      <a:pt x="12960" y="18156"/>
                    </a:cubicBezTo>
                    <a:cubicBezTo>
                      <a:pt x="12960" y="18156"/>
                      <a:pt x="12960" y="19575"/>
                      <a:pt x="12960" y="19575"/>
                    </a:cubicBezTo>
                    <a:close/>
                    <a:moveTo>
                      <a:pt x="8640" y="2025"/>
                    </a:moveTo>
                    <a:cubicBezTo>
                      <a:pt x="8640" y="1651"/>
                      <a:pt x="9606" y="1350"/>
                      <a:pt x="10800" y="1350"/>
                    </a:cubicBezTo>
                    <a:cubicBezTo>
                      <a:pt x="11992" y="1350"/>
                      <a:pt x="12960" y="1651"/>
                      <a:pt x="12960" y="2025"/>
                    </a:cubicBezTo>
                    <a:lnTo>
                      <a:pt x="12960" y="11542"/>
                    </a:lnTo>
                    <a:cubicBezTo>
                      <a:pt x="12262" y="11498"/>
                      <a:pt x="11541" y="11475"/>
                      <a:pt x="10800" y="11475"/>
                    </a:cubicBezTo>
                    <a:cubicBezTo>
                      <a:pt x="10059" y="11475"/>
                      <a:pt x="9338" y="11498"/>
                      <a:pt x="8640" y="11542"/>
                    </a:cubicBezTo>
                    <a:cubicBezTo>
                      <a:pt x="8640" y="11542"/>
                      <a:pt x="8640" y="2025"/>
                      <a:pt x="8640" y="2025"/>
                    </a:cubicBezTo>
                    <a:close/>
                    <a:moveTo>
                      <a:pt x="17280" y="12164"/>
                    </a:moveTo>
                    <a:lnTo>
                      <a:pt x="17280" y="2025"/>
                    </a:lnTo>
                    <a:cubicBezTo>
                      <a:pt x="17280" y="908"/>
                      <a:pt x="14373" y="0"/>
                      <a:pt x="10800" y="0"/>
                    </a:cubicBezTo>
                    <a:cubicBezTo>
                      <a:pt x="7225" y="0"/>
                      <a:pt x="4320" y="908"/>
                      <a:pt x="4320" y="2025"/>
                    </a:cubicBezTo>
                    <a:lnTo>
                      <a:pt x="4320" y="12164"/>
                    </a:lnTo>
                    <a:cubicBezTo>
                      <a:pt x="1710" y="12781"/>
                      <a:pt x="0" y="13749"/>
                      <a:pt x="0" y="14850"/>
                    </a:cubicBezTo>
                    <a:cubicBezTo>
                      <a:pt x="0" y="15950"/>
                      <a:pt x="1710" y="16918"/>
                      <a:pt x="4320" y="17534"/>
                    </a:cubicBezTo>
                    <a:lnTo>
                      <a:pt x="4320" y="19575"/>
                    </a:lnTo>
                    <a:cubicBezTo>
                      <a:pt x="4320" y="20691"/>
                      <a:pt x="7225" y="21599"/>
                      <a:pt x="10800" y="21599"/>
                    </a:cubicBezTo>
                    <a:cubicBezTo>
                      <a:pt x="14373" y="21599"/>
                      <a:pt x="17280" y="20691"/>
                      <a:pt x="17280" y="19575"/>
                    </a:cubicBezTo>
                    <a:lnTo>
                      <a:pt x="17280" y="17534"/>
                    </a:lnTo>
                    <a:cubicBezTo>
                      <a:pt x="19889" y="16918"/>
                      <a:pt x="21600" y="15950"/>
                      <a:pt x="21600" y="14850"/>
                    </a:cubicBezTo>
                    <a:cubicBezTo>
                      <a:pt x="21600" y="13749"/>
                      <a:pt x="19889" y="12781"/>
                      <a:pt x="17280" y="12164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algn="ctr" defTabSz="228600">
                  <a:defRPr/>
                </a:pPr>
                <a:endParaRPr lang="en-US" sz="150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宋体" panose="02010600030101010101" pitchFamily="2" charset="-122"/>
                  <a:sym typeface="Gill Sans" charset="0"/>
                </a:endParaRPr>
              </a:p>
            </p:txBody>
          </p:sp>
        </p:grpSp>
      </p:grpSp>
      <p:grpSp>
        <p:nvGrpSpPr>
          <p:cNvPr id="46" name="PA_组合 45"/>
          <p:cNvGrpSpPr/>
          <p:nvPr/>
        </p:nvGrpSpPr>
        <p:grpSpPr>
          <a:xfrm>
            <a:off x="4637181" y="4424986"/>
            <a:ext cx="833878" cy="832245"/>
            <a:chOff x="3300583" y="3617034"/>
            <a:chExt cx="972000" cy="970097"/>
          </a:xfrm>
          <a:solidFill>
            <a:srgbClr val="69565B"/>
          </a:solidFill>
        </p:grpSpPr>
        <p:sp>
          <p:nvSpPr>
            <p:cNvPr id="47" name="Freeform 5"/>
            <p:cNvSpPr/>
            <p:nvPr/>
          </p:nvSpPr>
          <p:spPr bwMode="auto">
            <a:xfrm>
              <a:off x="3300583" y="3617034"/>
              <a:ext cx="972000" cy="970097"/>
            </a:xfrm>
            <a:prstGeom prst="ellipse">
              <a:avLst/>
            </a:prstGeom>
            <a:grpFill/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 altLang="en-US" kern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48" name="AutoShape 59"/>
            <p:cNvSpPr/>
            <p:nvPr/>
          </p:nvSpPr>
          <p:spPr bwMode="auto">
            <a:xfrm>
              <a:off x="3550650" y="3867188"/>
              <a:ext cx="471867" cy="469789"/>
            </a:xfrm>
            <a:custGeom>
              <a:avLst/>
              <a:gdLst>
                <a:gd name="T0" fmla="+- 0 10794 23"/>
                <a:gd name="T1" fmla="*/ T0 w 21543"/>
                <a:gd name="T2" fmla="*/ 10800 h 21600"/>
                <a:gd name="T3" fmla="+- 0 10794 23"/>
                <a:gd name="T4" fmla="*/ T3 w 21543"/>
                <a:gd name="T5" fmla="*/ 10800 h 21600"/>
                <a:gd name="T6" fmla="+- 0 10794 23"/>
                <a:gd name="T7" fmla="*/ T6 w 21543"/>
                <a:gd name="T8" fmla="*/ 10800 h 21600"/>
                <a:gd name="T9" fmla="+- 0 10794 23"/>
                <a:gd name="T10" fmla="*/ T9 w 21543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43" h="21600">
                  <a:moveTo>
                    <a:pt x="16976" y="19986"/>
                  </a:moveTo>
                  <a:lnTo>
                    <a:pt x="11226" y="17680"/>
                  </a:lnTo>
                  <a:cubicBezTo>
                    <a:pt x="11088" y="17626"/>
                    <a:pt x="10946" y="17608"/>
                    <a:pt x="10806" y="17600"/>
                  </a:cubicBezTo>
                  <a:lnTo>
                    <a:pt x="19660" y="3837"/>
                  </a:lnTo>
                  <a:cubicBezTo>
                    <a:pt x="19660" y="3837"/>
                    <a:pt x="16976" y="19986"/>
                    <a:pt x="16976" y="19986"/>
                  </a:cubicBezTo>
                  <a:close/>
                  <a:moveTo>
                    <a:pt x="6859" y="16244"/>
                  </a:moveTo>
                  <a:cubicBezTo>
                    <a:pt x="6858" y="16242"/>
                    <a:pt x="6855" y="16240"/>
                    <a:pt x="6854" y="16238"/>
                  </a:cubicBezTo>
                  <a:lnTo>
                    <a:pt x="19606" y="2552"/>
                  </a:lnTo>
                  <a:lnTo>
                    <a:pt x="8735" y="19536"/>
                  </a:lnTo>
                  <a:cubicBezTo>
                    <a:pt x="8735" y="19536"/>
                    <a:pt x="6859" y="16244"/>
                    <a:pt x="6859" y="16244"/>
                  </a:cubicBezTo>
                  <a:close/>
                  <a:moveTo>
                    <a:pt x="2111" y="14024"/>
                  </a:moveTo>
                  <a:lnTo>
                    <a:pt x="17712" y="3595"/>
                  </a:lnTo>
                  <a:lnTo>
                    <a:pt x="6369" y="15770"/>
                  </a:lnTo>
                  <a:cubicBezTo>
                    <a:pt x="6309" y="15734"/>
                    <a:pt x="6256" y="15687"/>
                    <a:pt x="6190" y="15660"/>
                  </a:cubicBezTo>
                  <a:cubicBezTo>
                    <a:pt x="6190" y="15660"/>
                    <a:pt x="2111" y="14024"/>
                    <a:pt x="2111" y="14024"/>
                  </a:cubicBezTo>
                  <a:close/>
                  <a:moveTo>
                    <a:pt x="21234" y="108"/>
                  </a:moveTo>
                  <a:cubicBezTo>
                    <a:pt x="21123" y="35"/>
                    <a:pt x="20996" y="0"/>
                    <a:pt x="20868" y="0"/>
                  </a:cubicBezTo>
                  <a:cubicBezTo>
                    <a:pt x="20738" y="0"/>
                    <a:pt x="20608" y="36"/>
                    <a:pt x="20495" y="113"/>
                  </a:cubicBezTo>
                  <a:lnTo>
                    <a:pt x="299" y="13613"/>
                  </a:lnTo>
                  <a:cubicBezTo>
                    <a:pt x="91" y="13751"/>
                    <a:pt x="-23" y="13995"/>
                    <a:pt x="3" y="14244"/>
                  </a:cubicBezTo>
                  <a:cubicBezTo>
                    <a:pt x="28" y="14494"/>
                    <a:pt x="190" y="14708"/>
                    <a:pt x="422" y="14801"/>
                  </a:cubicBezTo>
                  <a:lnTo>
                    <a:pt x="5689" y="16914"/>
                  </a:lnTo>
                  <a:lnTo>
                    <a:pt x="8166" y="21259"/>
                  </a:lnTo>
                  <a:cubicBezTo>
                    <a:pt x="8284" y="21468"/>
                    <a:pt x="8505" y="21597"/>
                    <a:pt x="8743" y="21599"/>
                  </a:cubicBezTo>
                  <a:lnTo>
                    <a:pt x="8751" y="21599"/>
                  </a:lnTo>
                  <a:cubicBezTo>
                    <a:pt x="8987" y="21599"/>
                    <a:pt x="9206" y="21474"/>
                    <a:pt x="9328" y="21271"/>
                  </a:cubicBezTo>
                  <a:lnTo>
                    <a:pt x="10726" y="18934"/>
                  </a:lnTo>
                  <a:lnTo>
                    <a:pt x="17253" y="21551"/>
                  </a:lnTo>
                  <a:cubicBezTo>
                    <a:pt x="17332" y="21584"/>
                    <a:pt x="17418" y="21599"/>
                    <a:pt x="17502" y="21599"/>
                  </a:cubicBezTo>
                  <a:cubicBezTo>
                    <a:pt x="17617" y="21599"/>
                    <a:pt x="17731" y="21571"/>
                    <a:pt x="17832" y="21512"/>
                  </a:cubicBezTo>
                  <a:cubicBezTo>
                    <a:pt x="18010" y="21412"/>
                    <a:pt x="18133" y="21238"/>
                    <a:pt x="18167" y="21035"/>
                  </a:cubicBezTo>
                  <a:lnTo>
                    <a:pt x="21533" y="785"/>
                  </a:lnTo>
                  <a:cubicBezTo>
                    <a:pt x="21576" y="520"/>
                    <a:pt x="21459" y="254"/>
                    <a:pt x="21234" y="10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</p:grpSp>
      <p:sp>
        <p:nvSpPr>
          <p:cNvPr id="49" name="PA_淘宝店chenying0907 48"/>
          <p:cNvSpPr/>
          <p:nvPr/>
        </p:nvSpPr>
        <p:spPr>
          <a:xfrm>
            <a:off x="5356575" y="3309926"/>
            <a:ext cx="109728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kern="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单击此处</a:t>
            </a:r>
            <a:endParaRPr lang="zh-CN" altLang="en-US" b="1" kern="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b="1" kern="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输入标题</a:t>
            </a:r>
            <a:endParaRPr lang="zh-CN" altLang="en-US" b="1" kern="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122481" y="2187655"/>
            <a:ext cx="3434163" cy="58265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</a:pPr>
            <a:r>
              <a:rPr sz="1100" noProof="1"/>
              <a:t>点击此处更换文本</a:t>
            </a:r>
            <a:endParaRPr sz="1100" noProof="1"/>
          </a:p>
        </p:txBody>
      </p:sp>
      <p:sp>
        <p:nvSpPr>
          <p:cNvPr id="31" name="矩形 30"/>
          <p:cNvSpPr/>
          <p:nvPr/>
        </p:nvSpPr>
        <p:spPr>
          <a:xfrm>
            <a:off x="1122481" y="1769912"/>
            <a:ext cx="3434163" cy="338554"/>
          </a:xfrm>
          <a:prstGeom prst="rect">
            <a:avLst/>
          </a:prstGeom>
        </p:spPr>
        <p:txBody>
          <a:bodyPr wrap="none">
            <a:normAutofit/>
          </a:bodyPr>
          <a:lstStyle/>
          <a:p>
            <a:pPr algn="just">
              <a:buClr>
                <a:schemeClr val="tx1">
                  <a:lumMod val="50000"/>
                  <a:lumOff val="50000"/>
                </a:schemeClr>
              </a:buClr>
            </a:pPr>
            <a:r>
              <a:rPr lang="zh-CN" altLang="en-US" sz="1600" b="1" noProof="1"/>
              <a:t>输入标题文本</a:t>
            </a:r>
            <a:endParaRPr lang="zh-CN" altLang="en-US" sz="1600" b="1" noProof="1"/>
          </a:p>
        </p:txBody>
      </p:sp>
      <p:sp>
        <p:nvSpPr>
          <p:cNvPr id="19" name="矩形 18"/>
          <p:cNvSpPr/>
          <p:nvPr/>
        </p:nvSpPr>
        <p:spPr>
          <a:xfrm>
            <a:off x="8637071" y="2220675"/>
            <a:ext cx="3434163" cy="58265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</a:pPr>
            <a:r>
              <a:rPr sz="1100" noProof="1"/>
              <a:t>点击此处更换文本</a:t>
            </a:r>
            <a:endParaRPr sz="1100" noProof="1"/>
          </a:p>
        </p:txBody>
      </p:sp>
      <p:sp>
        <p:nvSpPr>
          <p:cNvPr id="33" name="矩形 32"/>
          <p:cNvSpPr/>
          <p:nvPr/>
        </p:nvSpPr>
        <p:spPr>
          <a:xfrm>
            <a:off x="8637071" y="1802932"/>
            <a:ext cx="3434163" cy="338554"/>
          </a:xfrm>
          <a:prstGeom prst="rect">
            <a:avLst/>
          </a:prstGeom>
        </p:spPr>
        <p:txBody>
          <a:bodyPr wrap="none">
            <a:normAutofit/>
          </a:bodyPr>
          <a:lstStyle/>
          <a:p>
            <a:pPr algn="just">
              <a:buClr>
                <a:schemeClr val="tx1">
                  <a:lumMod val="50000"/>
                  <a:lumOff val="50000"/>
                </a:schemeClr>
              </a:buClr>
            </a:pPr>
            <a:r>
              <a:rPr lang="zh-CN" altLang="en-US" sz="1600" b="1" noProof="1"/>
              <a:t>输入标题文本</a:t>
            </a:r>
            <a:endParaRPr lang="zh-CN" altLang="en-US" sz="1600" b="1" noProof="1"/>
          </a:p>
        </p:txBody>
      </p:sp>
      <p:sp>
        <p:nvSpPr>
          <p:cNvPr id="34" name="矩形 33"/>
          <p:cNvSpPr/>
          <p:nvPr/>
        </p:nvSpPr>
        <p:spPr>
          <a:xfrm>
            <a:off x="1122481" y="4979750"/>
            <a:ext cx="3434163" cy="58265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</a:pPr>
            <a:r>
              <a:rPr sz="1100" noProof="1"/>
              <a:t>点击此处更换文本</a:t>
            </a:r>
            <a:endParaRPr sz="1100" noProof="1"/>
          </a:p>
        </p:txBody>
      </p:sp>
      <p:sp>
        <p:nvSpPr>
          <p:cNvPr id="35" name="矩形 34"/>
          <p:cNvSpPr/>
          <p:nvPr/>
        </p:nvSpPr>
        <p:spPr>
          <a:xfrm>
            <a:off x="1122481" y="4602012"/>
            <a:ext cx="3434163" cy="338554"/>
          </a:xfrm>
          <a:prstGeom prst="rect">
            <a:avLst/>
          </a:prstGeom>
        </p:spPr>
        <p:txBody>
          <a:bodyPr wrap="none">
            <a:normAutofit/>
          </a:bodyPr>
          <a:lstStyle/>
          <a:p>
            <a:pPr algn="just">
              <a:buClr>
                <a:schemeClr val="tx1">
                  <a:lumMod val="50000"/>
                  <a:lumOff val="50000"/>
                </a:schemeClr>
              </a:buClr>
            </a:pPr>
            <a:r>
              <a:rPr lang="zh-CN" altLang="en-US" sz="1600" b="1" noProof="1"/>
              <a:t>输入标题文本</a:t>
            </a:r>
            <a:endParaRPr lang="zh-CN" altLang="en-US" sz="1600" b="1" noProof="1"/>
          </a:p>
        </p:txBody>
      </p:sp>
      <p:sp>
        <p:nvSpPr>
          <p:cNvPr id="36" name="矩形 35"/>
          <p:cNvSpPr/>
          <p:nvPr/>
        </p:nvSpPr>
        <p:spPr>
          <a:xfrm>
            <a:off x="8637071" y="4965145"/>
            <a:ext cx="3434163" cy="58265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</a:pPr>
            <a:r>
              <a:rPr sz="1100" noProof="1"/>
              <a:t>点击此处更换文本</a:t>
            </a:r>
            <a:endParaRPr sz="1100" noProof="1"/>
          </a:p>
        </p:txBody>
      </p:sp>
      <p:sp>
        <p:nvSpPr>
          <p:cNvPr id="37" name="矩形 36"/>
          <p:cNvSpPr/>
          <p:nvPr/>
        </p:nvSpPr>
        <p:spPr>
          <a:xfrm>
            <a:off x="8637071" y="4626777"/>
            <a:ext cx="3434163" cy="338554"/>
          </a:xfrm>
          <a:prstGeom prst="rect">
            <a:avLst/>
          </a:prstGeom>
        </p:spPr>
        <p:txBody>
          <a:bodyPr wrap="none">
            <a:normAutofit/>
          </a:bodyPr>
          <a:lstStyle/>
          <a:p>
            <a:pPr algn="just">
              <a:buClr>
                <a:schemeClr val="tx1">
                  <a:lumMod val="50000"/>
                  <a:lumOff val="50000"/>
                </a:schemeClr>
              </a:buClr>
            </a:pPr>
            <a:r>
              <a:rPr lang="zh-CN" altLang="en-US" sz="1600" b="1" noProof="1"/>
              <a:t>输入标题文本</a:t>
            </a:r>
            <a:endParaRPr lang="zh-CN" altLang="en-US" sz="1600" b="1" noProof="1"/>
          </a:p>
        </p:txBody>
      </p:sp>
    </p:spTree>
  </p:cSld>
  <p:clrMapOvr>
    <a:masterClrMapping/>
  </p:clrMapOvr>
  <p:transition advClick="0" advTm="0"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1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1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1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"/>
                            </p:stCondLst>
                            <p:childTnLst>
                              <p:par>
                                <p:cTn id="96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8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1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4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7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0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3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6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9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23" grpId="0" bldLvl="0" animBg="1" autoUpdateAnimBg="0"/>
      <p:bldP spid="23" grpId="1" bldLvl="0" animBg="1" autoUpdateAnimBg="0"/>
      <p:bldP spid="24" grpId="0" bldLvl="0" animBg="1" autoUpdateAnimBg="0"/>
      <p:bldP spid="24" grpId="1" bldLvl="0" animBg="1" autoUpdateAnimBg="0"/>
      <p:bldP spid="27" grpId="0" bldLvl="0" animBg="1"/>
      <p:bldP spid="27" grpId="1" bldLvl="0" animBg="1"/>
      <p:bldP spid="2" grpId="0" bldLvl="0" animBg="1"/>
      <p:bldP spid="2" grpId="1" bldLvl="0" animBg="1"/>
      <p:bldP spid="3" grpId="0" bldLvl="0" animBg="1"/>
      <p:bldP spid="3" grpId="1" bldLvl="0" animBg="1"/>
      <p:bldP spid="18" grpId="0" bldLvl="0" animBg="1"/>
      <p:bldP spid="18" grpId="1" bldLvl="0" animBg="1"/>
      <p:bldP spid="32" grpId="0" bldLvl="0" animBg="1" autoUpdateAnimBg="0"/>
      <p:bldP spid="32" grpId="1" bldLvl="0" animBg="1" autoUpdateAnimBg="0"/>
      <p:bldP spid="39" grpId="0" bldLvl="0" animBg="1" autoUpdateAnimBg="0"/>
      <p:bldP spid="39" grpId="1" bldLvl="0" animBg="1" autoUpdateAnimBg="0"/>
      <p:bldP spid="49" grpId="0"/>
      <p:bldP spid="49" grpId="1"/>
      <p:bldP spid="30" grpId="0"/>
      <p:bldP spid="31" grpId="0"/>
      <p:bldP spid="19" grpId="0"/>
      <p:bldP spid="33" grpId="0"/>
      <p:bldP spid="34" grpId="0"/>
      <p:bldP spid="35" grpId="0"/>
      <p:bldP spid="36" grpId="0"/>
      <p:bldP spid="3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94005" y="346710"/>
            <a:ext cx="11603990" cy="6163945"/>
          </a:xfrm>
          <a:prstGeom prst="rect">
            <a:avLst/>
          </a:prstGeom>
          <a:noFill/>
          <a:ln w="31750">
            <a:solidFill>
              <a:srgbClr val="4C54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293370" y="344170"/>
            <a:ext cx="1457960" cy="1457960"/>
            <a:chOff x="394" y="480"/>
            <a:chExt cx="2296" cy="2296"/>
          </a:xfrm>
          <a:solidFill>
            <a:srgbClr val="69565B">
              <a:alpha val="74000"/>
            </a:srgbClr>
          </a:solidFill>
        </p:grpSpPr>
        <p:sp>
          <p:nvSpPr>
            <p:cNvPr id="6" name="矩形 5"/>
            <p:cNvSpPr/>
            <p:nvPr/>
          </p:nvSpPr>
          <p:spPr>
            <a:xfrm>
              <a:off x="394" y="481"/>
              <a:ext cx="2296" cy="1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 rot="16200000">
              <a:off x="-678" y="1552"/>
              <a:ext cx="2296" cy="1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 flipH="1">
            <a:off x="10541000" y="344170"/>
            <a:ext cx="1457960" cy="1457960"/>
            <a:chOff x="394" y="480"/>
            <a:chExt cx="2296" cy="2296"/>
          </a:xfrm>
          <a:solidFill>
            <a:srgbClr val="69565B">
              <a:alpha val="74000"/>
            </a:srgbClr>
          </a:solidFill>
        </p:grpSpPr>
        <p:sp>
          <p:nvSpPr>
            <p:cNvPr id="10" name="矩形 9"/>
            <p:cNvSpPr/>
            <p:nvPr/>
          </p:nvSpPr>
          <p:spPr>
            <a:xfrm>
              <a:off x="394" y="481"/>
              <a:ext cx="2296" cy="1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 rot="16200000">
              <a:off x="-678" y="1552"/>
              <a:ext cx="2296" cy="1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 flipV="1">
            <a:off x="294005" y="5150485"/>
            <a:ext cx="1457960" cy="1457960"/>
            <a:chOff x="394" y="480"/>
            <a:chExt cx="2296" cy="2296"/>
          </a:xfrm>
          <a:solidFill>
            <a:srgbClr val="69565B">
              <a:alpha val="74000"/>
            </a:srgbClr>
          </a:solidFill>
        </p:grpSpPr>
        <p:sp>
          <p:nvSpPr>
            <p:cNvPr id="13" name="矩形 12"/>
            <p:cNvSpPr/>
            <p:nvPr/>
          </p:nvSpPr>
          <p:spPr>
            <a:xfrm>
              <a:off x="394" y="481"/>
              <a:ext cx="2296" cy="1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 rot="16200000">
              <a:off x="-678" y="1552"/>
              <a:ext cx="2296" cy="1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 flipH="1" flipV="1">
            <a:off x="10497820" y="5111750"/>
            <a:ext cx="1457960" cy="1457960"/>
            <a:chOff x="394" y="480"/>
            <a:chExt cx="2296" cy="2296"/>
          </a:xfrm>
          <a:solidFill>
            <a:srgbClr val="69565B">
              <a:alpha val="74000"/>
            </a:srgbClr>
          </a:solidFill>
        </p:grpSpPr>
        <p:sp>
          <p:nvSpPr>
            <p:cNvPr id="16" name="矩形 15"/>
            <p:cNvSpPr/>
            <p:nvPr/>
          </p:nvSpPr>
          <p:spPr>
            <a:xfrm>
              <a:off x="394" y="481"/>
              <a:ext cx="2296" cy="1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 rot="16200000">
              <a:off x="-678" y="1552"/>
              <a:ext cx="2296" cy="1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5780405" y="34290"/>
            <a:ext cx="1831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tx1">
                    <a:lumMod val="65000"/>
                    <a:lumOff val="35000"/>
                  </a:schemeClr>
                </a:solidFill>
              </a:rPr>
              <a:t>PART.2</a:t>
            </a:r>
            <a:endParaRPr lang="en-US" altLang="zh-CN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282137" y="1374885"/>
            <a:ext cx="3618402" cy="3618402"/>
            <a:chOff x="3683732" y="1016732"/>
            <a:chExt cx="4824536" cy="4824536"/>
          </a:xfrm>
        </p:grpSpPr>
        <p:sp>
          <p:nvSpPr>
            <p:cNvPr id="3" name="直角三角形 2"/>
            <p:cNvSpPr/>
            <p:nvPr/>
          </p:nvSpPr>
          <p:spPr bwMode="auto">
            <a:xfrm flipH="1">
              <a:off x="3683732" y="1880828"/>
              <a:ext cx="3060340" cy="900100"/>
            </a:xfrm>
            <a:prstGeom prst="rtTriangle">
              <a:avLst/>
            </a:prstGeom>
            <a:solidFill>
              <a:srgbClr val="69565B"/>
            </a:solidFill>
            <a:ln w="19050">
              <a:noFill/>
              <a:round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18" name="直角三角形 17"/>
            <p:cNvSpPr/>
            <p:nvPr/>
          </p:nvSpPr>
          <p:spPr bwMode="auto">
            <a:xfrm rot="5400000" flipH="1">
              <a:off x="5663952" y="2096852"/>
              <a:ext cx="3060340" cy="900100"/>
            </a:xfrm>
            <a:prstGeom prst="rtTriangle">
              <a:avLst/>
            </a:prstGeom>
            <a:solidFill>
              <a:srgbClr val="9F7F92"/>
            </a:solidFill>
            <a:ln w="19050">
              <a:noFill/>
              <a:round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19" name="直角三角形 18"/>
            <p:cNvSpPr/>
            <p:nvPr/>
          </p:nvSpPr>
          <p:spPr bwMode="auto">
            <a:xfrm rot="10800000" flipH="1">
              <a:off x="5447928" y="4077072"/>
              <a:ext cx="3060340" cy="900100"/>
            </a:xfrm>
            <a:prstGeom prst="rtTriangle">
              <a:avLst/>
            </a:prstGeom>
            <a:solidFill>
              <a:srgbClr val="69565B"/>
            </a:solidFill>
            <a:ln w="19050">
              <a:noFill/>
              <a:round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0" name="直角三角形 19"/>
            <p:cNvSpPr/>
            <p:nvPr/>
          </p:nvSpPr>
          <p:spPr bwMode="auto">
            <a:xfrm rot="16200000" flipH="1">
              <a:off x="3467707" y="3861048"/>
              <a:ext cx="3060340" cy="900100"/>
            </a:xfrm>
            <a:prstGeom prst="rtTriangle">
              <a:avLst/>
            </a:prstGeom>
            <a:solidFill>
              <a:srgbClr val="9F7F92"/>
            </a:solidFill>
            <a:ln w="19050">
              <a:noFill/>
              <a:round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1" name="任意多边形: 形状 20"/>
            <p:cNvSpPr>
              <a:spLocks noChangeAspect="1"/>
            </p:cNvSpPr>
            <p:nvPr/>
          </p:nvSpPr>
          <p:spPr bwMode="auto">
            <a:xfrm>
              <a:off x="5821444" y="2996951"/>
              <a:ext cx="549110" cy="864098"/>
            </a:xfrm>
            <a:custGeom>
              <a:avLst/>
              <a:gdLst>
                <a:gd name="connsiteX0" fmla="*/ 175847 w 210842"/>
                <a:gd name="connsiteY0" fmla="*/ 180300 h 331788"/>
                <a:gd name="connsiteX1" fmla="*/ 177686 w 210842"/>
                <a:gd name="connsiteY1" fmla="*/ 180300 h 331788"/>
                <a:gd name="connsiteX2" fmla="*/ 177281 w 210842"/>
                <a:gd name="connsiteY2" fmla="*/ 181354 h 331788"/>
                <a:gd name="connsiteX3" fmla="*/ 175847 w 210842"/>
                <a:gd name="connsiteY3" fmla="*/ 182053 h 331788"/>
                <a:gd name="connsiteX4" fmla="*/ 176997 w 210842"/>
                <a:gd name="connsiteY4" fmla="*/ 149225 h 331788"/>
                <a:gd name="connsiteX5" fmla="*/ 181031 w 210842"/>
                <a:gd name="connsiteY5" fmla="*/ 149225 h 331788"/>
                <a:gd name="connsiteX6" fmla="*/ 203065 w 210842"/>
                <a:gd name="connsiteY6" fmla="*/ 164762 h 331788"/>
                <a:gd name="connsiteX7" fmla="*/ 181031 w 210842"/>
                <a:gd name="connsiteY7" fmla="*/ 180300 h 331788"/>
                <a:gd name="connsiteX8" fmla="*/ 180383 w 210842"/>
                <a:gd name="connsiteY8" fmla="*/ 180300 h 331788"/>
                <a:gd name="connsiteX9" fmla="*/ 177686 w 210842"/>
                <a:gd name="connsiteY9" fmla="*/ 180300 h 331788"/>
                <a:gd name="connsiteX10" fmla="*/ 180680 w 210842"/>
                <a:gd name="connsiteY10" fmla="*/ 172499 h 331788"/>
                <a:gd name="connsiteX11" fmla="*/ 97756 w 210842"/>
                <a:gd name="connsiteY11" fmla="*/ 149225 h 331788"/>
                <a:gd name="connsiteX12" fmla="*/ 114341 w 210842"/>
                <a:gd name="connsiteY12" fmla="*/ 149225 h 331788"/>
                <a:gd name="connsiteX13" fmla="*/ 121742 w 210842"/>
                <a:gd name="connsiteY13" fmla="*/ 149225 h 331788"/>
                <a:gd name="connsiteX14" fmla="*/ 122577 w 210842"/>
                <a:gd name="connsiteY14" fmla="*/ 158009 h 331788"/>
                <a:gd name="connsiteX15" fmla="*/ 123710 w 210842"/>
                <a:gd name="connsiteY15" fmla="*/ 169923 h 331788"/>
                <a:gd name="connsiteX16" fmla="*/ 110762 w 210842"/>
                <a:gd name="connsiteY16" fmla="*/ 185379 h 331788"/>
                <a:gd name="connsiteX17" fmla="*/ 95225 w 210842"/>
                <a:gd name="connsiteY17" fmla="*/ 169923 h 331788"/>
                <a:gd name="connsiteX18" fmla="*/ 33273 w 210842"/>
                <a:gd name="connsiteY18" fmla="*/ 149225 h 331788"/>
                <a:gd name="connsiteX19" fmla="*/ 65676 w 210842"/>
                <a:gd name="connsiteY19" fmla="*/ 149225 h 331788"/>
                <a:gd name="connsiteX20" fmla="*/ 67478 w 210842"/>
                <a:gd name="connsiteY20" fmla="*/ 149225 h 331788"/>
                <a:gd name="connsiteX21" fmla="*/ 77777 w 210842"/>
                <a:gd name="connsiteY21" fmla="*/ 149225 h 331788"/>
                <a:gd name="connsiteX22" fmla="*/ 77746 w 210842"/>
                <a:gd name="connsiteY22" fmla="*/ 149798 h 331788"/>
                <a:gd name="connsiteX23" fmla="*/ 75804 w 210842"/>
                <a:gd name="connsiteY23" fmla="*/ 195682 h 331788"/>
                <a:gd name="connsiteX24" fmla="*/ 91341 w 210842"/>
                <a:gd name="connsiteY24" fmla="*/ 209850 h 331788"/>
                <a:gd name="connsiteX25" fmla="*/ 110762 w 210842"/>
                <a:gd name="connsiteY25" fmla="*/ 205986 h 331788"/>
                <a:gd name="connsiteX26" fmla="*/ 132774 w 210842"/>
                <a:gd name="connsiteY26" fmla="*/ 208562 h 331788"/>
                <a:gd name="connsiteX27" fmla="*/ 144426 w 210842"/>
                <a:gd name="connsiteY27" fmla="*/ 199546 h 331788"/>
                <a:gd name="connsiteX28" fmla="*/ 144426 w 210842"/>
                <a:gd name="connsiteY28" fmla="*/ 161873 h 331788"/>
                <a:gd name="connsiteX29" fmla="*/ 143531 w 210842"/>
                <a:gd name="connsiteY29" fmla="*/ 149225 h 331788"/>
                <a:gd name="connsiteX30" fmla="*/ 152712 w 210842"/>
                <a:gd name="connsiteY30" fmla="*/ 149225 h 331788"/>
                <a:gd name="connsiteX31" fmla="*/ 156079 w 210842"/>
                <a:gd name="connsiteY31" fmla="*/ 173787 h 331788"/>
                <a:gd name="connsiteX32" fmla="*/ 167732 w 210842"/>
                <a:gd name="connsiteY32" fmla="*/ 185379 h 331788"/>
                <a:gd name="connsiteX33" fmla="*/ 169027 w 210842"/>
                <a:gd name="connsiteY33" fmla="*/ 185379 h 331788"/>
                <a:gd name="connsiteX34" fmla="*/ 175847 w 210842"/>
                <a:gd name="connsiteY34" fmla="*/ 182053 h 331788"/>
                <a:gd name="connsiteX35" fmla="*/ 175847 w 210842"/>
                <a:gd name="connsiteY35" fmla="*/ 296829 h 331788"/>
                <a:gd name="connsiteX36" fmla="*/ 210842 w 210842"/>
                <a:gd name="connsiteY36" fmla="*/ 296829 h 331788"/>
                <a:gd name="connsiteX37" fmla="*/ 210842 w 210842"/>
                <a:gd name="connsiteY37" fmla="*/ 331788 h 331788"/>
                <a:gd name="connsiteX38" fmla="*/ 6054 w 210842"/>
                <a:gd name="connsiteY38" fmla="*/ 331788 h 331788"/>
                <a:gd name="connsiteX39" fmla="*/ 6054 w 210842"/>
                <a:gd name="connsiteY39" fmla="*/ 296829 h 331788"/>
                <a:gd name="connsiteX40" fmla="*/ 44938 w 210842"/>
                <a:gd name="connsiteY40" fmla="*/ 296829 h 331788"/>
                <a:gd name="connsiteX41" fmla="*/ 44938 w 210842"/>
                <a:gd name="connsiteY41" fmla="*/ 180300 h 331788"/>
                <a:gd name="connsiteX42" fmla="*/ 33273 w 210842"/>
                <a:gd name="connsiteY42" fmla="*/ 180300 h 331788"/>
                <a:gd name="connsiteX43" fmla="*/ 12535 w 210842"/>
                <a:gd name="connsiteY43" fmla="*/ 164762 h 331788"/>
                <a:gd name="connsiteX44" fmla="*/ 33273 w 210842"/>
                <a:gd name="connsiteY44" fmla="*/ 149225 h 331788"/>
                <a:gd name="connsiteX45" fmla="*/ 114647 w 210842"/>
                <a:gd name="connsiteY45" fmla="*/ 74613 h 331788"/>
                <a:gd name="connsiteX46" fmla="*/ 131479 w 210842"/>
                <a:gd name="connsiteY46" fmla="*/ 78477 h 331788"/>
                <a:gd name="connsiteX47" fmla="*/ 139247 w 210842"/>
                <a:gd name="connsiteY47" fmla="*/ 81053 h 331788"/>
                <a:gd name="connsiteX48" fmla="*/ 149606 w 210842"/>
                <a:gd name="connsiteY48" fmla="*/ 87493 h 331788"/>
                <a:gd name="connsiteX49" fmla="*/ 172426 w 210842"/>
                <a:gd name="connsiteY49" fmla="*/ 120336 h 331788"/>
                <a:gd name="connsiteX50" fmla="*/ 176997 w 210842"/>
                <a:gd name="connsiteY50" fmla="*/ 149225 h 331788"/>
                <a:gd name="connsiteX51" fmla="*/ 152712 w 210842"/>
                <a:gd name="connsiteY51" fmla="*/ 149225 h 331788"/>
                <a:gd name="connsiteX52" fmla="*/ 151224 w 210842"/>
                <a:gd name="connsiteY52" fmla="*/ 138367 h 331788"/>
                <a:gd name="connsiteX53" fmla="*/ 140542 w 210842"/>
                <a:gd name="connsiteY53" fmla="*/ 114540 h 331788"/>
                <a:gd name="connsiteX54" fmla="*/ 142606 w 210842"/>
                <a:gd name="connsiteY54" fmla="*/ 136154 h 331788"/>
                <a:gd name="connsiteX55" fmla="*/ 143531 w 210842"/>
                <a:gd name="connsiteY55" fmla="*/ 149225 h 331788"/>
                <a:gd name="connsiteX56" fmla="*/ 142955 w 210842"/>
                <a:gd name="connsiteY56" fmla="*/ 149225 h 331788"/>
                <a:gd name="connsiteX57" fmla="*/ 121742 w 210842"/>
                <a:gd name="connsiteY57" fmla="*/ 149225 h 331788"/>
                <a:gd name="connsiteX58" fmla="*/ 119886 w 210842"/>
                <a:gd name="connsiteY58" fmla="*/ 129714 h 331788"/>
                <a:gd name="connsiteX59" fmla="*/ 114647 w 210842"/>
                <a:gd name="connsiteY59" fmla="*/ 74613 h 331788"/>
                <a:gd name="connsiteX60" fmla="*/ 106878 w 210842"/>
                <a:gd name="connsiteY60" fmla="*/ 74613 h 331788"/>
                <a:gd name="connsiteX61" fmla="*/ 101962 w 210842"/>
                <a:gd name="connsiteY61" fmla="*/ 114822 h 331788"/>
                <a:gd name="connsiteX62" fmla="*/ 97756 w 210842"/>
                <a:gd name="connsiteY62" fmla="*/ 149225 h 331788"/>
                <a:gd name="connsiteX63" fmla="*/ 93839 w 210842"/>
                <a:gd name="connsiteY63" fmla="*/ 149225 h 331788"/>
                <a:gd name="connsiteX64" fmla="*/ 80095 w 210842"/>
                <a:gd name="connsiteY64" fmla="*/ 149225 h 331788"/>
                <a:gd name="connsiteX65" fmla="*/ 77777 w 210842"/>
                <a:gd name="connsiteY65" fmla="*/ 149225 h 331788"/>
                <a:gd name="connsiteX66" fmla="*/ 79688 w 210842"/>
                <a:gd name="connsiteY66" fmla="*/ 114540 h 331788"/>
                <a:gd name="connsiteX67" fmla="*/ 75804 w 210842"/>
                <a:gd name="connsiteY67" fmla="*/ 118404 h 331788"/>
                <a:gd name="connsiteX68" fmla="*/ 73214 w 210842"/>
                <a:gd name="connsiteY68" fmla="*/ 123556 h 331788"/>
                <a:gd name="connsiteX69" fmla="*/ 43434 w 210842"/>
                <a:gd name="connsiteY69" fmla="*/ 142875 h 331788"/>
                <a:gd name="connsiteX70" fmla="*/ 39550 w 210842"/>
                <a:gd name="connsiteY70" fmla="*/ 142875 h 331788"/>
                <a:gd name="connsiteX71" fmla="*/ 4591 w 210842"/>
                <a:gd name="connsiteY71" fmla="*/ 123556 h 331788"/>
                <a:gd name="connsiteX72" fmla="*/ 3296 w 210842"/>
                <a:gd name="connsiteY72" fmla="*/ 106812 h 331788"/>
                <a:gd name="connsiteX73" fmla="*/ 21423 w 210842"/>
                <a:gd name="connsiteY73" fmla="*/ 105524 h 331788"/>
                <a:gd name="connsiteX74" fmla="*/ 43434 w 210842"/>
                <a:gd name="connsiteY74" fmla="*/ 118404 h 331788"/>
                <a:gd name="connsiteX75" fmla="*/ 52498 w 210842"/>
                <a:gd name="connsiteY75" fmla="*/ 109388 h 331788"/>
                <a:gd name="connsiteX76" fmla="*/ 55087 w 210842"/>
                <a:gd name="connsiteY76" fmla="*/ 104236 h 331788"/>
                <a:gd name="connsiteX77" fmla="*/ 78393 w 210842"/>
                <a:gd name="connsiteY77" fmla="*/ 81053 h 331788"/>
                <a:gd name="connsiteX78" fmla="*/ 95225 w 210842"/>
                <a:gd name="connsiteY78" fmla="*/ 75901 h 331788"/>
                <a:gd name="connsiteX79" fmla="*/ 106878 w 210842"/>
                <a:gd name="connsiteY79" fmla="*/ 74613 h 331788"/>
                <a:gd name="connsiteX80" fmla="*/ 110036 w 210842"/>
                <a:gd name="connsiteY80" fmla="*/ 0 h 331788"/>
                <a:gd name="connsiteX81" fmla="*/ 145755 w 210842"/>
                <a:gd name="connsiteY81" fmla="*/ 34925 h 331788"/>
                <a:gd name="connsiteX82" fmla="*/ 110036 w 210842"/>
                <a:gd name="connsiteY82" fmla="*/ 69850 h 331788"/>
                <a:gd name="connsiteX83" fmla="*/ 74317 w 210842"/>
                <a:gd name="connsiteY83" fmla="*/ 34925 h 331788"/>
                <a:gd name="connsiteX84" fmla="*/ 110036 w 210842"/>
                <a:gd name="connsiteY84" fmla="*/ 0 h 331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210842" h="331788">
                  <a:moveTo>
                    <a:pt x="175847" y="180300"/>
                  </a:moveTo>
                  <a:lnTo>
                    <a:pt x="177686" y="180300"/>
                  </a:lnTo>
                  <a:lnTo>
                    <a:pt x="177281" y="181354"/>
                  </a:lnTo>
                  <a:lnTo>
                    <a:pt x="175847" y="182053"/>
                  </a:lnTo>
                  <a:close/>
                  <a:moveTo>
                    <a:pt x="176997" y="149225"/>
                  </a:moveTo>
                  <a:lnTo>
                    <a:pt x="181031" y="149225"/>
                  </a:lnTo>
                  <a:cubicBezTo>
                    <a:pt x="193992" y="149225"/>
                    <a:pt x="203065" y="155699"/>
                    <a:pt x="203065" y="164762"/>
                  </a:cubicBezTo>
                  <a:cubicBezTo>
                    <a:pt x="203065" y="173826"/>
                    <a:pt x="193992" y="180300"/>
                    <a:pt x="181031" y="180300"/>
                  </a:cubicBezTo>
                  <a:cubicBezTo>
                    <a:pt x="181031" y="180300"/>
                    <a:pt x="181031" y="180300"/>
                    <a:pt x="180383" y="180300"/>
                  </a:cubicBezTo>
                  <a:lnTo>
                    <a:pt x="177686" y="180300"/>
                  </a:lnTo>
                  <a:lnTo>
                    <a:pt x="180680" y="172499"/>
                  </a:lnTo>
                  <a:close/>
                  <a:moveTo>
                    <a:pt x="97756" y="149225"/>
                  </a:moveTo>
                  <a:lnTo>
                    <a:pt x="114341" y="149225"/>
                  </a:lnTo>
                  <a:lnTo>
                    <a:pt x="121742" y="149225"/>
                  </a:lnTo>
                  <a:lnTo>
                    <a:pt x="122577" y="158009"/>
                  </a:lnTo>
                  <a:cubicBezTo>
                    <a:pt x="123710" y="169923"/>
                    <a:pt x="123710" y="169923"/>
                    <a:pt x="123710" y="169923"/>
                  </a:cubicBezTo>
                  <a:cubicBezTo>
                    <a:pt x="110762" y="185379"/>
                    <a:pt x="110762" y="185379"/>
                    <a:pt x="110762" y="185379"/>
                  </a:cubicBezTo>
                  <a:cubicBezTo>
                    <a:pt x="95225" y="169923"/>
                    <a:pt x="95225" y="169923"/>
                    <a:pt x="95225" y="169923"/>
                  </a:cubicBezTo>
                  <a:close/>
                  <a:moveTo>
                    <a:pt x="33273" y="149225"/>
                  </a:moveTo>
                  <a:cubicBezTo>
                    <a:pt x="33273" y="149225"/>
                    <a:pt x="33273" y="149225"/>
                    <a:pt x="65676" y="149225"/>
                  </a:cubicBezTo>
                  <a:cubicBezTo>
                    <a:pt x="65676" y="149225"/>
                    <a:pt x="65676" y="149225"/>
                    <a:pt x="67478" y="149225"/>
                  </a:cubicBezTo>
                  <a:lnTo>
                    <a:pt x="77777" y="149225"/>
                  </a:lnTo>
                  <a:lnTo>
                    <a:pt x="77746" y="149798"/>
                  </a:lnTo>
                  <a:cubicBezTo>
                    <a:pt x="77098" y="164449"/>
                    <a:pt x="76451" y="180871"/>
                    <a:pt x="75804" y="195682"/>
                  </a:cubicBezTo>
                  <a:cubicBezTo>
                    <a:pt x="75804" y="204698"/>
                    <a:pt x="82277" y="209850"/>
                    <a:pt x="91341" y="209850"/>
                  </a:cubicBezTo>
                  <a:cubicBezTo>
                    <a:pt x="97815" y="211138"/>
                    <a:pt x="105583" y="205986"/>
                    <a:pt x="110762" y="205986"/>
                  </a:cubicBezTo>
                  <a:cubicBezTo>
                    <a:pt x="118531" y="205986"/>
                    <a:pt x="127594" y="209850"/>
                    <a:pt x="132774" y="208562"/>
                  </a:cubicBezTo>
                  <a:cubicBezTo>
                    <a:pt x="140542" y="208562"/>
                    <a:pt x="144426" y="203410"/>
                    <a:pt x="144426" y="199546"/>
                  </a:cubicBezTo>
                  <a:cubicBezTo>
                    <a:pt x="145721" y="194395"/>
                    <a:pt x="145398" y="178939"/>
                    <a:pt x="144426" y="161873"/>
                  </a:cubicBezTo>
                  <a:lnTo>
                    <a:pt x="143531" y="149225"/>
                  </a:lnTo>
                  <a:lnTo>
                    <a:pt x="152712" y="149225"/>
                  </a:lnTo>
                  <a:lnTo>
                    <a:pt x="156079" y="173787"/>
                  </a:lnTo>
                  <a:cubicBezTo>
                    <a:pt x="156079" y="180227"/>
                    <a:pt x="161259" y="185379"/>
                    <a:pt x="167732" y="185379"/>
                  </a:cubicBezTo>
                  <a:cubicBezTo>
                    <a:pt x="169027" y="185379"/>
                    <a:pt x="169027" y="185379"/>
                    <a:pt x="169027" y="185379"/>
                  </a:cubicBezTo>
                  <a:lnTo>
                    <a:pt x="175847" y="182053"/>
                  </a:lnTo>
                  <a:lnTo>
                    <a:pt x="175847" y="296829"/>
                  </a:lnTo>
                  <a:cubicBezTo>
                    <a:pt x="175847" y="296829"/>
                    <a:pt x="175847" y="296829"/>
                    <a:pt x="210842" y="296829"/>
                  </a:cubicBezTo>
                  <a:cubicBezTo>
                    <a:pt x="210842" y="296829"/>
                    <a:pt x="210842" y="296829"/>
                    <a:pt x="210842" y="331788"/>
                  </a:cubicBezTo>
                  <a:cubicBezTo>
                    <a:pt x="210842" y="331788"/>
                    <a:pt x="210842" y="331788"/>
                    <a:pt x="6054" y="331788"/>
                  </a:cubicBezTo>
                  <a:cubicBezTo>
                    <a:pt x="6054" y="331788"/>
                    <a:pt x="6054" y="331788"/>
                    <a:pt x="6054" y="296829"/>
                  </a:cubicBezTo>
                  <a:cubicBezTo>
                    <a:pt x="6054" y="296829"/>
                    <a:pt x="6054" y="296829"/>
                    <a:pt x="44938" y="296829"/>
                  </a:cubicBezTo>
                  <a:cubicBezTo>
                    <a:pt x="44938" y="296829"/>
                    <a:pt x="44938" y="296829"/>
                    <a:pt x="44938" y="180300"/>
                  </a:cubicBezTo>
                  <a:cubicBezTo>
                    <a:pt x="44938" y="180300"/>
                    <a:pt x="44938" y="180300"/>
                    <a:pt x="33273" y="180300"/>
                  </a:cubicBezTo>
                  <a:cubicBezTo>
                    <a:pt x="21608" y="180300"/>
                    <a:pt x="12535" y="173826"/>
                    <a:pt x="12535" y="164762"/>
                  </a:cubicBezTo>
                  <a:cubicBezTo>
                    <a:pt x="12535" y="155699"/>
                    <a:pt x="21608" y="149225"/>
                    <a:pt x="33273" y="149225"/>
                  </a:cubicBezTo>
                  <a:close/>
                  <a:moveTo>
                    <a:pt x="114647" y="74613"/>
                  </a:moveTo>
                  <a:cubicBezTo>
                    <a:pt x="121121" y="75901"/>
                    <a:pt x="126300" y="75901"/>
                    <a:pt x="131479" y="78477"/>
                  </a:cubicBezTo>
                  <a:cubicBezTo>
                    <a:pt x="134068" y="78477"/>
                    <a:pt x="136658" y="79765"/>
                    <a:pt x="139247" y="81053"/>
                  </a:cubicBezTo>
                  <a:cubicBezTo>
                    <a:pt x="143132" y="82341"/>
                    <a:pt x="145721" y="84917"/>
                    <a:pt x="149606" y="87493"/>
                  </a:cubicBezTo>
                  <a:cubicBezTo>
                    <a:pt x="159316" y="95221"/>
                    <a:pt x="167085" y="106168"/>
                    <a:pt x="172426" y="120336"/>
                  </a:cubicBezTo>
                  <a:lnTo>
                    <a:pt x="176997" y="149225"/>
                  </a:lnTo>
                  <a:lnTo>
                    <a:pt x="152712" y="149225"/>
                  </a:lnTo>
                  <a:lnTo>
                    <a:pt x="151224" y="138367"/>
                  </a:lnTo>
                  <a:cubicBezTo>
                    <a:pt x="148635" y="128386"/>
                    <a:pt x="145074" y="120336"/>
                    <a:pt x="140542" y="114540"/>
                  </a:cubicBezTo>
                  <a:cubicBezTo>
                    <a:pt x="141190" y="120336"/>
                    <a:pt x="141918" y="127903"/>
                    <a:pt x="142606" y="136154"/>
                  </a:cubicBezTo>
                  <a:lnTo>
                    <a:pt x="143531" y="149225"/>
                  </a:lnTo>
                  <a:lnTo>
                    <a:pt x="142955" y="149225"/>
                  </a:lnTo>
                  <a:lnTo>
                    <a:pt x="121742" y="149225"/>
                  </a:lnTo>
                  <a:lnTo>
                    <a:pt x="119886" y="129714"/>
                  </a:lnTo>
                  <a:cubicBezTo>
                    <a:pt x="118612" y="116311"/>
                    <a:pt x="116913" y="98440"/>
                    <a:pt x="114647" y="74613"/>
                  </a:cubicBezTo>
                  <a:close/>
                  <a:moveTo>
                    <a:pt x="106878" y="74613"/>
                  </a:moveTo>
                  <a:cubicBezTo>
                    <a:pt x="106878" y="74613"/>
                    <a:pt x="106878" y="74613"/>
                    <a:pt x="101962" y="114822"/>
                  </a:cubicBezTo>
                  <a:lnTo>
                    <a:pt x="97756" y="149225"/>
                  </a:lnTo>
                  <a:lnTo>
                    <a:pt x="93839" y="149225"/>
                  </a:lnTo>
                  <a:cubicBezTo>
                    <a:pt x="88206" y="149225"/>
                    <a:pt x="83700" y="149225"/>
                    <a:pt x="80095" y="149225"/>
                  </a:cubicBezTo>
                  <a:lnTo>
                    <a:pt x="77777" y="149225"/>
                  </a:lnTo>
                  <a:lnTo>
                    <a:pt x="79688" y="114540"/>
                  </a:lnTo>
                  <a:cubicBezTo>
                    <a:pt x="78393" y="115828"/>
                    <a:pt x="77098" y="117116"/>
                    <a:pt x="75804" y="118404"/>
                  </a:cubicBezTo>
                  <a:cubicBezTo>
                    <a:pt x="74509" y="120980"/>
                    <a:pt x="74509" y="122268"/>
                    <a:pt x="73214" y="123556"/>
                  </a:cubicBezTo>
                  <a:cubicBezTo>
                    <a:pt x="66740" y="131284"/>
                    <a:pt x="58971" y="142875"/>
                    <a:pt x="43434" y="142875"/>
                  </a:cubicBezTo>
                  <a:cubicBezTo>
                    <a:pt x="42139" y="142875"/>
                    <a:pt x="40845" y="142875"/>
                    <a:pt x="39550" y="142875"/>
                  </a:cubicBezTo>
                  <a:cubicBezTo>
                    <a:pt x="24013" y="140299"/>
                    <a:pt x="5886" y="126132"/>
                    <a:pt x="4591" y="123556"/>
                  </a:cubicBezTo>
                  <a:cubicBezTo>
                    <a:pt x="-588" y="119692"/>
                    <a:pt x="-1883" y="111964"/>
                    <a:pt x="3296" y="106812"/>
                  </a:cubicBezTo>
                  <a:cubicBezTo>
                    <a:pt x="7181" y="101660"/>
                    <a:pt x="14949" y="100372"/>
                    <a:pt x="21423" y="105524"/>
                  </a:cubicBezTo>
                  <a:cubicBezTo>
                    <a:pt x="27897" y="111964"/>
                    <a:pt x="38255" y="117116"/>
                    <a:pt x="43434" y="118404"/>
                  </a:cubicBezTo>
                  <a:cubicBezTo>
                    <a:pt x="44729" y="118404"/>
                    <a:pt x="48613" y="114540"/>
                    <a:pt x="52498" y="109388"/>
                  </a:cubicBezTo>
                  <a:cubicBezTo>
                    <a:pt x="53792" y="108100"/>
                    <a:pt x="53792" y="105524"/>
                    <a:pt x="55087" y="104236"/>
                  </a:cubicBezTo>
                  <a:cubicBezTo>
                    <a:pt x="60266" y="96508"/>
                    <a:pt x="68035" y="87493"/>
                    <a:pt x="78393" y="81053"/>
                  </a:cubicBezTo>
                  <a:cubicBezTo>
                    <a:pt x="84867" y="78477"/>
                    <a:pt x="90046" y="77189"/>
                    <a:pt x="95225" y="75901"/>
                  </a:cubicBezTo>
                  <a:cubicBezTo>
                    <a:pt x="99109" y="75901"/>
                    <a:pt x="102994" y="74613"/>
                    <a:pt x="106878" y="74613"/>
                  </a:cubicBezTo>
                  <a:close/>
                  <a:moveTo>
                    <a:pt x="110036" y="0"/>
                  </a:moveTo>
                  <a:cubicBezTo>
                    <a:pt x="129763" y="0"/>
                    <a:pt x="145755" y="15636"/>
                    <a:pt x="145755" y="34925"/>
                  </a:cubicBezTo>
                  <a:cubicBezTo>
                    <a:pt x="145755" y="54214"/>
                    <a:pt x="129763" y="69850"/>
                    <a:pt x="110036" y="69850"/>
                  </a:cubicBezTo>
                  <a:cubicBezTo>
                    <a:pt x="90309" y="69850"/>
                    <a:pt x="74317" y="54214"/>
                    <a:pt x="74317" y="34925"/>
                  </a:cubicBezTo>
                  <a:cubicBezTo>
                    <a:pt x="74317" y="15636"/>
                    <a:pt x="90309" y="0"/>
                    <a:pt x="110036" y="0"/>
                  </a:cubicBezTo>
                  <a:close/>
                </a:path>
              </a:pathLst>
            </a:custGeom>
            <a:solidFill>
              <a:srgbClr val="69565B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</p:grpSp>
      <p:sp>
        <p:nvSpPr>
          <p:cNvPr id="30" name="矩形 29"/>
          <p:cNvSpPr/>
          <p:nvPr/>
        </p:nvSpPr>
        <p:spPr>
          <a:xfrm>
            <a:off x="1122481" y="2108280"/>
            <a:ext cx="3434163" cy="58265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</a:pPr>
            <a:r>
              <a:rPr sz="1100" noProof="1"/>
              <a:t>点击此处更换文本</a:t>
            </a:r>
            <a:endParaRPr sz="1100" noProof="1"/>
          </a:p>
        </p:txBody>
      </p:sp>
      <p:sp>
        <p:nvSpPr>
          <p:cNvPr id="31" name="矩形 30"/>
          <p:cNvSpPr/>
          <p:nvPr/>
        </p:nvSpPr>
        <p:spPr>
          <a:xfrm>
            <a:off x="1122481" y="1690537"/>
            <a:ext cx="3434163" cy="338554"/>
          </a:xfrm>
          <a:prstGeom prst="rect">
            <a:avLst/>
          </a:prstGeom>
        </p:spPr>
        <p:txBody>
          <a:bodyPr wrap="none">
            <a:normAutofit/>
          </a:bodyPr>
          <a:lstStyle/>
          <a:p>
            <a:pPr algn="just">
              <a:buClr>
                <a:schemeClr val="tx1">
                  <a:lumMod val="50000"/>
                  <a:lumOff val="50000"/>
                </a:schemeClr>
              </a:buClr>
            </a:pPr>
            <a:r>
              <a:rPr lang="zh-CN" altLang="en-US" sz="1600" b="1" noProof="1"/>
              <a:t>输入标题文本</a:t>
            </a:r>
            <a:endParaRPr lang="zh-CN" altLang="en-US" sz="1600" b="1" noProof="1"/>
          </a:p>
        </p:txBody>
      </p:sp>
      <p:sp>
        <p:nvSpPr>
          <p:cNvPr id="22" name="矩形 21"/>
          <p:cNvSpPr/>
          <p:nvPr/>
        </p:nvSpPr>
        <p:spPr>
          <a:xfrm>
            <a:off x="8637071" y="2141300"/>
            <a:ext cx="3434163" cy="58265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</a:pPr>
            <a:r>
              <a:rPr sz="1100" noProof="1"/>
              <a:t>点击此处更换文本</a:t>
            </a:r>
            <a:endParaRPr sz="1100" noProof="1"/>
          </a:p>
        </p:txBody>
      </p:sp>
      <p:sp>
        <p:nvSpPr>
          <p:cNvPr id="33" name="矩形 32"/>
          <p:cNvSpPr/>
          <p:nvPr/>
        </p:nvSpPr>
        <p:spPr>
          <a:xfrm>
            <a:off x="8637071" y="1723557"/>
            <a:ext cx="3434163" cy="338554"/>
          </a:xfrm>
          <a:prstGeom prst="rect">
            <a:avLst/>
          </a:prstGeom>
        </p:spPr>
        <p:txBody>
          <a:bodyPr wrap="none">
            <a:normAutofit/>
          </a:bodyPr>
          <a:lstStyle/>
          <a:p>
            <a:pPr algn="just">
              <a:buClr>
                <a:schemeClr val="tx1">
                  <a:lumMod val="50000"/>
                  <a:lumOff val="50000"/>
                </a:schemeClr>
              </a:buClr>
            </a:pPr>
            <a:r>
              <a:rPr lang="zh-CN" altLang="en-US" sz="1600" b="1" noProof="1"/>
              <a:t>输入标题文本</a:t>
            </a:r>
            <a:endParaRPr lang="zh-CN" altLang="en-US" sz="1600" b="1" noProof="1"/>
          </a:p>
        </p:txBody>
      </p:sp>
      <p:sp>
        <p:nvSpPr>
          <p:cNvPr id="34" name="矩形 33"/>
          <p:cNvSpPr/>
          <p:nvPr/>
        </p:nvSpPr>
        <p:spPr>
          <a:xfrm>
            <a:off x="1122481" y="4900375"/>
            <a:ext cx="3434163" cy="58265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</a:pPr>
            <a:r>
              <a:rPr sz="1100" noProof="1"/>
              <a:t>点击此处更换文本</a:t>
            </a:r>
            <a:endParaRPr sz="1100" noProof="1"/>
          </a:p>
        </p:txBody>
      </p:sp>
      <p:sp>
        <p:nvSpPr>
          <p:cNvPr id="35" name="矩形 34"/>
          <p:cNvSpPr/>
          <p:nvPr/>
        </p:nvSpPr>
        <p:spPr>
          <a:xfrm>
            <a:off x="1122481" y="4522637"/>
            <a:ext cx="3434163" cy="338554"/>
          </a:xfrm>
          <a:prstGeom prst="rect">
            <a:avLst/>
          </a:prstGeom>
        </p:spPr>
        <p:txBody>
          <a:bodyPr wrap="none">
            <a:normAutofit/>
          </a:bodyPr>
          <a:lstStyle/>
          <a:p>
            <a:pPr algn="just">
              <a:buClr>
                <a:schemeClr val="tx1">
                  <a:lumMod val="50000"/>
                  <a:lumOff val="50000"/>
                </a:schemeClr>
              </a:buClr>
            </a:pPr>
            <a:r>
              <a:rPr lang="zh-CN" altLang="en-US" sz="1600" b="1" noProof="1"/>
              <a:t>输入标题文本</a:t>
            </a:r>
            <a:endParaRPr lang="zh-CN" altLang="en-US" sz="1600" b="1" noProof="1"/>
          </a:p>
        </p:txBody>
      </p:sp>
      <p:sp>
        <p:nvSpPr>
          <p:cNvPr id="36" name="矩形 35"/>
          <p:cNvSpPr/>
          <p:nvPr/>
        </p:nvSpPr>
        <p:spPr>
          <a:xfrm>
            <a:off x="8637071" y="4965145"/>
            <a:ext cx="3434163" cy="58265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</a:pPr>
            <a:r>
              <a:rPr sz="1100" noProof="1"/>
              <a:t>点击此处更换文本</a:t>
            </a:r>
            <a:endParaRPr sz="1100" noProof="1"/>
          </a:p>
        </p:txBody>
      </p:sp>
      <p:sp>
        <p:nvSpPr>
          <p:cNvPr id="37" name="矩形 36"/>
          <p:cNvSpPr/>
          <p:nvPr/>
        </p:nvSpPr>
        <p:spPr>
          <a:xfrm>
            <a:off x="8637071" y="4547402"/>
            <a:ext cx="3434163" cy="338554"/>
          </a:xfrm>
          <a:prstGeom prst="rect">
            <a:avLst/>
          </a:prstGeom>
        </p:spPr>
        <p:txBody>
          <a:bodyPr wrap="none">
            <a:normAutofit/>
          </a:bodyPr>
          <a:lstStyle/>
          <a:p>
            <a:pPr algn="just">
              <a:buClr>
                <a:schemeClr val="tx1">
                  <a:lumMod val="50000"/>
                  <a:lumOff val="50000"/>
                </a:schemeClr>
              </a:buClr>
            </a:pPr>
            <a:r>
              <a:rPr lang="zh-CN" altLang="en-US" sz="1600" b="1" noProof="1"/>
              <a:t>输入标题文本</a:t>
            </a:r>
            <a:endParaRPr lang="zh-CN" altLang="en-US" sz="1600" b="1" noProof="1"/>
          </a:p>
        </p:txBody>
      </p:sp>
    </p:spTree>
  </p:cSld>
  <p:clrMapOvr>
    <a:masterClrMapping/>
  </p:clrMapOvr>
  <p:transition advClick="0" advTm="0"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8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1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4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7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0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3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6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9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30" grpId="0"/>
      <p:bldP spid="31" grpId="0"/>
      <p:bldP spid="22" grpId="0"/>
      <p:bldP spid="33" grpId="0"/>
      <p:bldP spid="34" grpId="0"/>
      <p:bldP spid="35" grpId="0"/>
      <p:bldP spid="36" grpId="0"/>
      <p:bldP spid="37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1501</Words>
  <Application>WPS 演示</Application>
  <PresentationFormat>宽屏</PresentationFormat>
  <Paragraphs>344</Paragraphs>
  <Slides>24</Slides>
  <Notes>0</Notes>
  <HiddenSlides>0</HiddenSlides>
  <MMClips>1</MMClips>
  <ScaleCrop>false</ScaleCrop>
  <HeadingPairs>
    <vt:vector size="6" baseType="variant">
      <vt:variant>
        <vt:lpstr>已用的字体</vt:lpstr>
      </vt:variant>
      <vt:variant>
        <vt:i4>23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48" baseType="lpstr">
      <vt:lpstr>Arial</vt:lpstr>
      <vt:lpstr>宋体</vt:lpstr>
      <vt:lpstr>Wingdings</vt:lpstr>
      <vt:lpstr>Calibri</vt:lpstr>
      <vt:lpstr>华文中宋</vt:lpstr>
      <vt:lpstr>Calibri Light</vt:lpstr>
      <vt:lpstr>微软雅黑 Light</vt:lpstr>
      <vt:lpstr>方正姚体</vt:lpstr>
      <vt:lpstr>Lato Black</vt:lpstr>
      <vt:lpstr>Segoe Print</vt:lpstr>
      <vt:lpstr>微软雅黑</vt:lpstr>
      <vt:lpstr>FontAwesome</vt:lpstr>
      <vt:lpstr>Montserrat SemiBold</vt:lpstr>
      <vt:lpstr>Karla</vt:lpstr>
      <vt:lpstr>Poppins</vt:lpstr>
      <vt:lpstr>Helvetica Light</vt:lpstr>
      <vt:lpstr>Calibri</vt:lpstr>
      <vt:lpstr>Gill Sans</vt:lpstr>
      <vt:lpstr>Arial Unicode MS</vt:lpstr>
      <vt:lpstr>Microsoft YaHei UI</vt:lpstr>
      <vt:lpstr>Arial</vt:lpstr>
      <vt:lpstr>Source Sans Pro Light</vt:lpstr>
      <vt:lpstr>Wide Latin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公众号pptnew</Company>
  <LinksUpToDate>false</LinksUpToDate>
  <SharedDoc>false</SharedDoc>
  <HyperlinksChanged>false</HyperlinksChanged>
  <AppVersion>14.0000</AppVersion>
  <Manager>公众号pptnew</Manager>
  <HyperlinkBase>http://www.pptnew.cn/</HyperlinkBas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公众号pptnew</dc:title>
  <dc:creator>公众号pptnew</dc:creator>
  <cp:keywords>公众号pptnew</cp:keywords>
  <dc:description>公众号pptnew</dc:description>
  <dc:subject>公众号pptnew</dc:subject>
  <cp:category>公众号pptnew</cp:category>
  <cp:lastModifiedBy>二木</cp:lastModifiedBy>
  <cp:revision>5</cp:revision>
  <dcterms:created xsi:type="dcterms:W3CDTF">2018-03-09T04:55:00Z</dcterms:created>
  <dcterms:modified xsi:type="dcterms:W3CDTF">2020-10-16T03:47:47Z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2052-11.1.0.10000</vt:lpwstr>
  </property>
</Properties>
</file>