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77" r:id="rId3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22" y="78"/>
      </p:cViewPr>
      <p:guideLst>
        <p:guide orient="horz" pos="2160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58DCA-63F7-4220-A200-B65F1A237E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65E2B-F3EE-4F9C-BD6A-1EC533182B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添加标题</a:t>
            </a:r>
            <a:endParaRPr lang="zh-CN" altLang="en-US" dirty="0"/>
          </a:p>
        </p:txBody>
      </p:sp>
      <p:pic>
        <p:nvPicPr>
          <p:cNvPr id="3" name="图片 2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9845" y="179705"/>
            <a:ext cx="2982595" cy="939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添加标题</a:t>
            </a:r>
            <a:endParaRPr lang="zh-CN" altLang="en-US" dirty="0"/>
          </a:p>
        </p:txBody>
      </p:sp>
      <p:pic>
        <p:nvPicPr>
          <p:cNvPr id="3" name="图片 2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9845" y="179705"/>
            <a:ext cx="2982595" cy="939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80544" y="3152246"/>
            <a:ext cx="2416810" cy="76708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清华大学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6546" y="3904096"/>
            <a:ext cx="2824804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姓名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>
                <a:solidFill>
                  <a:schemeClr val="tx2"/>
                </a:solidFill>
              </a:rPr>
              <a:t>班级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>
                <a:solidFill>
                  <a:schemeClr val="tx2"/>
                </a:solidFill>
              </a:rPr>
              <a:t>学号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>
                <a:solidFill>
                  <a:schemeClr val="tx2"/>
                </a:solidFill>
              </a:rPr>
              <a:t>专业 </a:t>
            </a:r>
            <a:r>
              <a:rPr lang="en-US" altLang="zh-CN" dirty="0">
                <a:solidFill>
                  <a:schemeClr val="tx2"/>
                </a:solidFill>
              </a:rPr>
              <a:t>|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3892" y="2089030"/>
            <a:ext cx="969571" cy="942416"/>
            <a:chOff x="3471636" y="1238202"/>
            <a:chExt cx="1219201" cy="1185055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737" y="1238202"/>
              <a:ext cx="1181100" cy="76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学术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r>
                <a:rPr lang="zh-CN" altLang="en-US" sz="2800" b="1" dirty="0">
                  <a:solidFill>
                    <a:schemeClr val="bg1"/>
                  </a:solidFill>
                </a:rPr>
                <a:t>答辩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19845" y="179705"/>
            <a:ext cx="2982595" cy="939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702257" cy="333375"/>
          </a:xfrm>
        </p:spPr>
        <p:txBody>
          <a:bodyPr/>
          <a:lstStyle/>
          <a:p>
            <a:r>
              <a:rPr lang="zh-CN" altLang="en-US" dirty="0"/>
              <a:t>实施步骤</a:t>
            </a:r>
            <a:r>
              <a:rPr lang="en-US" altLang="zh-CN" dirty="0"/>
              <a:t>-Procedure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61846" y="2065139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5404" y="3802142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82293" y="2526804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82294" y="4294180"/>
            <a:ext cx="2275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870879" y="4700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63725" y="2958852"/>
            <a:ext cx="446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0013" y="1682219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1846" y="4202252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5359" y="4700680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5359" y="2897512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研究结论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937982" cy="333375"/>
          </a:xfrm>
        </p:spPr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-Analysis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1725" y="2639567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5371" y="2639566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9018" y="2639565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2665" y="2639563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1725" y="2563486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95370" y="2563483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49017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02663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41723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95370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47368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03238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1723" y="4304821"/>
            <a:ext cx="845302" cy="989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1149" y="4218130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5370" y="3518691"/>
            <a:ext cx="845302" cy="17751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95369" y="3435469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7369" y="2991956"/>
            <a:ext cx="845302" cy="2327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47368" y="2895796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2664" y="4811997"/>
            <a:ext cx="845302" cy="4818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699368" y="473591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2931560" y="570981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4785780" y="570981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6640000" y="57098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8489779" y="57098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3137536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50%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4991756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75%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6861250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90%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695755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20%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/>
          <a:lstStyle/>
          <a:p>
            <a:r>
              <a:rPr lang="zh-CN" altLang="en-US" dirty="0"/>
              <a:t>假设检验</a:t>
            </a:r>
            <a:r>
              <a:rPr lang="en-US" altLang="zh-CN" dirty="0"/>
              <a:t>-Testing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829175" y="2417163"/>
            <a:ext cx="2592288" cy="2234731"/>
          </a:xfrm>
          <a:prstGeom prst="hexagon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10321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1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5515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4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10321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3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45515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6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31774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2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2717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F1459"/>
                </a:solidFill>
              </a:rPr>
              <a:t>5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6294" y="3312348"/>
            <a:ext cx="2031325" cy="3693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9892" y="1766913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669892" y="1449120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01.</a:t>
            </a:r>
            <a:r>
              <a:rPr lang="zh-CN" altLang="en-US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6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TextBox 61"/>
          <p:cNvSpPr txBox="1"/>
          <p:nvPr/>
        </p:nvSpPr>
        <p:spPr>
          <a:xfrm>
            <a:off x="1669892" y="2873507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02.</a:t>
            </a:r>
            <a:r>
              <a:rPr lang="zh-CN" altLang="en-US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6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TextBox 63"/>
          <p:cNvSpPr txBox="1"/>
          <p:nvPr/>
        </p:nvSpPr>
        <p:spPr>
          <a:xfrm>
            <a:off x="1669892" y="4290596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03.</a:t>
            </a:r>
            <a:r>
              <a:rPr lang="zh-CN" altLang="en-US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6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TextBox 65"/>
          <p:cNvSpPr txBox="1"/>
          <p:nvPr/>
        </p:nvSpPr>
        <p:spPr>
          <a:xfrm>
            <a:off x="7230817" y="1408337"/>
            <a:ext cx="2834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04.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TextBox 69"/>
          <p:cNvSpPr txBox="1"/>
          <p:nvPr/>
        </p:nvSpPr>
        <p:spPr>
          <a:xfrm>
            <a:off x="7351376" y="2847492"/>
            <a:ext cx="2834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05.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TextBox 71"/>
          <p:cNvSpPr txBox="1"/>
          <p:nvPr/>
        </p:nvSpPr>
        <p:spPr>
          <a:xfrm>
            <a:off x="7351376" y="4255432"/>
            <a:ext cx="2834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06.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8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69892" y="3228338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9892" y="4601830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6427" y="1766913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46427" y="3132781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6427" y="4595981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919845" y="179705"/>
            <a:ext cx="2982595" cy="939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研究概述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1746913" cy="333375"/>
          </a:xfrm>
        </p:spPr>
        <p:txBody>
          <a:bodyPr/>
          <a:lstStyle/>
          <a:p>
            <a:r>
              <a:rPr lang="zh-CN" altLang="en-US" dirty="0"/>
              <a:t>主要概述</a:t>
            </a:r>
            <a:r>
              <a:rPr lang="en-US" altLang="zh-CN" dirty="0"/>
              <a:t>-</a:t>
            </a:r>
            <a:r>
              <a:rPr lang="en-US" altLang="zh-CN" dirty="0" err="1"/>
              <a:t>Toptic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研究概述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83305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4978" y="2611857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64827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3791" y="2594016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46510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5475" y="2594016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2457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1421" y="2594016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36684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82089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13827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5566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3551" y="5058551"/>
            <a:ext cx="9939292" cy="823457"/>
            <a:chOff x="2775184" y="4710586"/>
            <a:chExt cx="6000750" cy="87989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>
              <a:fillRect/>
            </a:stretch>
          </p:blipFill>
          <p:spPr>
            <a:xfrm>
              <a:off x="2775184" y="4710586"/>
              <a:ext cx="6000750" cy="24895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>
              <a:fillRect/>
            </a:stretch>
          </p:blipFill>
          <p:spPr>
            <a:xfrm flipV="1">
              <a:off x="2775184" y="5341517"/>
              <a:ext cx="6000750" cy="24895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469720" y="2382115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382115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382115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/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382115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2306472" cy="333375"/>
          </a:xfrm>
        </p:spPr>
        <p:txBody>
          <a:bodyPr/>
          <a:lstStyle/>
          <a:p>
            <a:r>
              <a:rPr lang="zh-CN" altLang="en-US" dirty="0"/>
              <a:t>选题背景</a:t>
            </a:r>
            <a:r>
              <a:rPr lang="en-US" altLang="zh-CN" dirty="0"/>
              <a:t>-Background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研究概述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31128" y="4003440"/>
            <a:ext cx="1207566" cy="821028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431128" y="2671028"/>
            <a:ext cx="316704" cy="215344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31128" y="4824470"/>
            <a:ext cx="3034205" cy="3452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747832" y="2671028"/>
            <a:ext cx="1589336" cy="9556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47831" y="2671028"/>
            <a:ext cx="890862" cy="134616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38694" y="2766595"/>
            <a:ext cx="698474" cy="123684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638693" y="3433513"/>
            <a:ext cx="1603044" cy="56992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41737" y="3433514"/>
            <a:ext cx="246890" cy="1707658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88628" y="4764515"/>
            <a:ext cx="2046562" cy="37665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535189" y="3136904"/>
            <a:ext cx="101357" cy="1627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05772" y="2185745"/>
            <a:ext cx="1430774" cy="9511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37168" y="2185745"/>
            <a:ext cx="1868604" cy="58085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241737" y="2185745"/>
            <a:ext cx="964034" cy="124776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8693" y="4003440"/>
            <a:ext cx="1840095" cy="116358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1712" y="3136904"/>
            <a:ext cx="2374835" cy="296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61712" y="3433513"/>
            <a:ext cx="2273478" cy="133100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337168" y="2766595"/>
            <a:ext cx="904570" cy="666919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194322" y="3559068"/>
            <a:ext cx="888744" cy="888744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13572" y="254299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945009" y="3116812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65032" y="4943434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9844" y="282020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82176" y="196214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218487" y="444781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24236" y="2447432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14425" y="4507765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" name="组 20"/>
          <p:cNvGrpSpPr/>
          <p:nvPr/>
        </p:nvGrpSpPr>
        <p:grpSpPr>
          <a:xfrm>
            <a:off x="2344426" y="3800239"/>
            <a:ext cx="615950" cy="406400"/>
            <a:chOff x="3786188" y="1143000"/>
            <a:chExt cx="615950" cy="406400"/>
          </a:xfrm>
        </p:grpSpPr>
        <p:sp>
          <p:nvSpPr>
            <p:cNvPr id="31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Freeform 136"/>
          <p:cNvSpPr>
            <a:spLocks noEditPoints="1"/>
          </p:cNvSpPr>
          <p:nvPr/>
        </p:nvSpPr>
        <p:spPr bwMode="auto">
          <a:xfrm>
            <a:off x="4040140" y="3262107"/>
            <a:ext cx="425193" cy="33741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 22"/>
          <p:cNvGrpSpPr/>
          <p:nvPr/>
        </p:nvGrpSpPr>
        <p:grpSpPr>
          <a:xfrm>
            <a:off x="6459989" y="2976454"/>
            <a:ext cx="401504" cy="338994"/>
            <a:chOff x="5268913" y="1114425"/>
            <a:chExt cx="530225" cy="447675"/>
          </a:xfrm>
        </p:grpSpPr>
        <p:sp>
          <p:nvSpPr>
            <p:cNvPr id="35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8"/>
            <p:cNvSpPr/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 23"/>
          <p:cNvGrpSpPr/>
          <p:nvPr/>
        </p:nvGrpSpPr>
        <p:grpSpPr>
          <a:xfrm>
            <a:off x="5060735" y="2077184"/>
            <a:ext cx="290074" cy="217121"/>
            <a:chOff x="6018213" y="1143000"/>
            <a:chExt cx="530225" cy="396875"/>
          </a:xfrm>
        </p:grpSpPr>
        <p:sp>
          <p:nvSpPr>
            <p:cNvPr id="38" name="Freeform 149"/>
            <p:cNvSpPr/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50"/>
            <p:cNvSpPr/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2"/>
            <p:cNvSpPr/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Freeform 145"/>
          <p:cNvSpPr>
            <a:spLocks noEditPoints="1"/>
          </p:cNvSpPr>
          <p:nvPr/>
        </p:nvSpPr>
        <p:spPr bwMode="auto">
          <a:xfrm>
            <a:off x="3203450" y="2612058"/>
            <a:ext cx="295765" cy="267326"/>
          </a:xfrm>
          <a:custGeom>
            <a:avLst/>
            <a:gdLst/>
            <a:ahLst/>
            <a:cxnLst>
              <a:cxn ang="0">
                <a:pos x="182" y="282"/>
              </a:cxn>
              <a:cxn ang="0">
                <a:pos x="130" y="180"/>
              </a:cxn>
              <a:cxn ang="0">
                <a:pos x="58" y="282"/>
              </a:cxn>
              <a:cxn ang="0">
                <a:pos x="50" y="282"/>
              </a:cxn>
              <a:cxn ang="0">
                <a:pos x="42" y="278"/>
              </a:cxn>
              <a:cxn ang="0">
                <a:pos x="36" y="268"/>
              </a:cxn>
              <a:cxn ang="0">
                <a:pos x="36" y="166"/>
              </a:cxn>
              <a:cxn ang="0">
                <a:pos x="16" y="166"/>
              </a:cxn>
              <a:cxn ang="0">
                <a:pos x="4" y="164"/>
              </a:cxn>
              <a:cxn ang="0">
                <a:pos x="0" y="158"/>
              </a:cxn>
              <a:cxn ang="0">
                <a:pos x="0" y="156"/>
              </a:cxn>
              <a:cxn ang="0">
                <a:pos x="0" y="146"/>
              </a:cxn>
              <a:cxn ang="0">
                <a:pos x="138" y="8"/>
              </a:cxn>
              <a:cxn ang="0">
                <a:pos x="146" y="2"/>
              </a:cxn>
              <a:cxn ang="0">
                <a:pos x="156" y="0"/>
              </a:cxn>
              <a:cxn ang="0">
                <a:pos x="174" y="8"/>
              </a:cxn>
              <a:cxn ang="0">
                <a:pos x="306" y="142"/>
              </a:cxn>
              <a:cxn ang="0">
                <a:pos x="312" y="152"/>
              </a:cxn>
              <a:cxn ang="0">
                <a:pos x="312" y="158"/>
              </a:cxn>
              <a:cxn ang="0">
                <a:pos x="310" y="160"/>
              </a:cxn>
              <a:cxn ang="0">
                <a:pos x="302" y="166"/>
              </a:cxn>
              <a:cxn ang="0">
                <a:pos x="276" y="166"/>
              </a:cxn>
              <a:cxn ang="0">
                <a:pos x="276" y="262"/>
              </a:cxn>
              <a:cxn ang="0">
                <a:pos x="274" y="274"/>
              </a:cxn>
              <a:cxn ang="0">
                <a:pos x="268" y="280"/>
              </a:cxn>
              <a:cxn ang="0">
                <a:pos x="258" y="282"/>
              </a:cxn>
              <a:cxn ang="0">
                <a:pos x="196" y="268"/>
              </a:cxn>
              <a:cxn ang="0">
                <a:pos x="258" y="268"/>
              </a:cxn>
              <a:cxn ang="0">
                <a:pos x="260" y="268"/>
              </a:cxn>
              <a:cxn ang="0">
                <a:pos x="260" y="152"/>
              </a:cxn>
              <a:cxn ang="0">
                <a:pos x="296" y="152"/>
              </a:cxn>
              <a:cxn ang="0">
                <a:pos x="296" y="152"/>
              </a:cxn>
              <a:cxn ang="0">
                <a:pos x="164" y="18"/>
              </a:cxn>
              <a:cxn ang="0">
                <a:pos x="160" y="16"/>
              </a:cxn>
              <a:cxn ang="0">
                <a:pos x="152" y="16"/>
              </a:cxn>
              <a:cxn ang="0">
                <a:pos x="16" y="152"/>
              </a:cxn>
              <a:cxn ang="0">
                <a:pos x="14" y="152"/>
              </a:cxn>
              <a:cxn ang="0">
                <a:pos x="16" y="152"/>
              </a:cxn>
              <a:cxn ang="0">
                <a:pos x="50" y="262"/>
              </a:cxn>
              <a:cxn ang="0">
                <a:pos x="52" y="266"/>
              </a:cxn>
              <a:cxn ang="0">
                <a:pos x="52" y="266"/>
              </a:cxn>
              <a:cxn ang="0">
                <a:pos x="114" y="268"/>
              </a:cxn>
              <a:cxn ang="0">
                <a:pos x="196" y="164"/>
              </a:cxn>
            </a:cxnLst>
            <a:rect l="0" t="0" r="r" b="b"/>
            <a:pathLst>
              <a:path w="312" h="282">
                <a:moveTo>
                  <a:pt x="258" y="282"/>
                </a:moveTo>
                <a:lnTo>
                  <a:pt x="182" y="282"/>
                </a:lnTo>
                <a:lnTo>
                  <a:pt x="182" y="180"/>
                </a:lnTo>
                <a:lnTo>
                  <a:pt x="130" y="180"/>
                </a:lnTo>
                <a:lnTo>
                  <a:pt x="130" y="282"/>
                </a:lnTo>
                <a:lnTo>
                  <a:pt x="58" y="282"/>
                </a:lnTo>
                <a:lnTo>
                  <a:pt x="58" y="282"/>
                </a:lnTo>
                <a:lnTo>
                  <a:pt x="50" y="282"/>
                </a:lnTo>
                <a:lnTo>
                  <a:pt x="46" y="280"/>
                </a:lnTo>
                <a:lnTo>
                  <a:pt x="42" y="278"/>
                </a:lnTo>
                <a:lnTo>
                  <a:pt x="38" y="274"/>
                </a:lnTo>
                <a:lnTo>
                  <a:pt x="36" y="268"/>
                </a:lnTo>
                <a:lnTo>
                  <a:pt x="36" y="262"/>
                </a:lnTo>
                <a:lnTo>
                  <a:pt x="36" y="166"/>
                </a:lnTo>
                <a:lnTo>
                  <a:pt x="16" y="166"/>
                </a:lnTo>
                <a:lnTo>
                  <a:pt x="16" y="166"/>
                </a:lnTo>
                <a:lnTo>
                  <a:pt x="8" y="166"/>
                </a:lnTo>
                <a:lnTo>
                  <a:pt x="4" y="164"/>
                </a:lnTo>
                <a:lnTo>
                  <a:pt x="2" y="160"/>
                </a:lnTo>
                <a:lnTo>
                  <a:pt x="0" y="158"/>
                </a:lnTo>
                <a:lnTo>
                  <a:pt x="0" y="158"/>
                </a:lnTo>
                <a:lnTo>
                  <a:pt x="0" y="156"/>
                </a:lnTo>
                <a:lnTo>
                  <a:pt x="0" y="152"/>
                </a:lnTo>
                <a:lnTo>
                  <a:pt x="0" y="146"/>
                </a:lnTo>
                <a:lnTo>
                  <a:pt x="4" y="142"/>
                </a:lnTo>
                <a:lnTo>
                  <a:pt x="138" y="8"/>
                </a:lnTo>
                <a:lnTo>
                  <a:pt x="138" y="8"/>
                </a:lnTo>
                <a:lnTo>
                  <a:pt x="146" y="2"/>
                </a:lnTo>
                <a:lnTo>
                  <a:pt x="156" y="0"/>
                </a:lnTo>
                <a:lnTo>
                  <a:pt x="156" y="0"/>
                </a:lnTo>
                <a:lnTo>
                  <a:pt x="166" y="2"/>
                </a:lnTo>
                <a:lnTo>
                  <a:pt x="174" y="8"/>
                </a:lnTo>
                <a:lnTo>
                  <a:pt x="306" y="142"/>
                </a:lnTo>
                <a:lnTo>
                  <a:pt x="306" y="142"/>
                </a:lnTo>
                <a:lnTo>
                  <a:pt x="310" y="146"/>
                </a:lnTo>
                <a:lnTo>
                  <a:pt x="312" y="152"/>
                </a:lnTo>
                <a:lnTo>
                  <a:pt x="312" y="156"/>
                </a:lnTo>
                <a:lnTo>
                  <a:pt x="312" y="158"/>
                </a:lnTo>
                <a:lnTo>
                  <a:pt x="312" y="158"/>
                </a:lnTo>
                <a:lnTo>
                  <a:pt x="310" y="160"/>
                </a:lnTo>
                <a:lnTo>
                  <a:pt x="308" y="164"/>
                </a:lnTo>
                <a:lnTo>
                  <a:pt x="302" y="166"/>
                </a:lnTo>
                <a:lnTo>
                  <a:pt x="296" y="166"/>
                </a:lnTo>
                <a:lnTo>
                  <a:pt x="276" y="166"/>
                </a:lnTo>
                <a:lnTo>
                  <a:pt x="276" y="262"/>
                </a:lnTo>
                <a:lnTo>
                  <a:pt x="276" y="262"/>
                </a:lnTo>
                <a:lnTo>
                  <a:pt x="276" y="268"/>
                </a:lnTo>
                <a:lnTo>
                  <a:pt x="274" y="274"/>
                </a:lnTo>
                <a:lnTo>
                  <a:pt x="272" y="278"/>
                </a:lnTo>
                <a:lnTo>
                  <a:pt x="268" y="280"/>
                </a:lnTo>
                <a:lnTo>
                  <a:pt x="264" y="282"/>
                </a:lnTo>
                <a:lnTo>
                  <a:pt x="258" y="282"/>
                </a:lnTo>
                <a:lnTo>
                  <a:pt x="258" y="282"/>
                </a:lnTo>
                <a:close/>
                <a:moveTo>
                  <a:pt x="196" y="268"/>
                </a:moveTo>
                <a:lnTo>
                  <a:pt x="258" y="268"/>
                </a:lnTo>
                <a:lnTo>
                  <a:pt x="258" y="268"/>
                </a:lnTo>
                <a:lnTo>
                  <a:pt x="260" y="268"/>
                </a:lnTo>
                <a:lnTo>
                  <a:pt x="260" y="268"/>
                </a:lnTo>
                <a:lnTo>
                  <a:pt x="260" y="262"/>
                </a:lnTo>
                <a:lnTo>
                  <a:pt x="260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164" y="18"/>
                </a:lnTo>
                <a:lnTo>
                  <a:pt x="164" y="18"/>
                </a:lnTo>
                <a:lnTo>
                  <a:pt x="160" y="16"/>
                </a:lnTo>
                <a:lnTo>
                  <a:pt x="156" y="14"/>
                </a:lnTo>
                <a:lnTo>
                  <a:pt x="152" y="16"/>
                </a:lnTo>
                <a:lnTo>
                  <a:pt x="148" y="18"/>
                </a:lnTo>
                <a:lnTo>
                  <a:pt x="16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52"/>
                </a:lnTo>
                <a:lnTo>
                  <a:pt x="16" y="152"/>
                </a:lnTo>
                <a:lnTo>
                  <a:pt x="50" y="152"/>
                </a:lnTo>
                <a:lnTo>
                  <a:pt x="50" y="262"/>
                </a:lnTo>
                <a:lnTo>
                  <a:pt x="50" y="262"/>
                </a:lnTo>
                <a:lnTo>
                  <a:pt x="52" y="266"/>
                </a:lnTo>
                <a:lnTo>
                  <a:pt x="52" y="266"/>
                </a:lnTo>
                <a:lnTo>
                  <a:pt x="52" y="266"/>
                </a:lnTo>
                <a:lnTo>
                  <a:pt x="58" y="268"/>
                </a:lnTo>
                <a:lnTo>
                  <a:pt x="114" y="268"/>
                </a:lnTo>
                <a:lnTo>
                  <a:pt x="114" y="164"/>
                </a:lnTo>
                <a:lnTo>
                  <a:pt x="196" y="164"/>
                </a:lnTo>
                <a:lnTo>
                  <a:pt x="196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48"/>
          <p:cNvSpPr>
            <a:spLocks noEditPoints="1"/>
          </p:cNvSpPr>
          <p:nvPr/>
        </p:nvSpPr>
        <p:spPr bwMode="auto">
          <a:xfrm>
            <a:off x="6349948" y="4565325"/>
            <a:ext cx="362068" cy="381000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44"/>
          <p:cNvSpPr>
            <a:spLocks noEditPoints="1"/>
          </p:cNvSpPr>
          <p:nvPr/>
        </p:nvSpPr>
        <p:spPr bwMode="auto">
          <a:xfrm>
            <a:off x="4321606" y="5061001"/>
            <a:ext cx="330966" cy="212056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2" y="0"/>
              </a:cxn>
              <a:cxn ang="0">
                <a:pos x="22" y="0"/>
              </a:cxn>
              <a:cxn ang="0">
                <a:pos x="14" y="2"/>
              </a:cxn>
              <a:cxn ang="0">
                <a:pos x="6" y="6"/>
              </a:cxn>
              <a:cxn ang="0">
                <a:pos x="2" y="12"/>
              </a:cxn>
              <a:cxn ang="0">
                <a:pos x="0" y="20"/>
              </a:cxn>
              <a:cxn ang="0">
                <a:pos x="0" y="192"/>
              </a:cxn>
              <a:cxn ang="0">
                <a:pos x="0" y="192"/>
              </a:cxn>
              <a:cxn ang="0">
                <a:pos x="2" y="200"/>
              </a:cxn>
              <a:cxn ang="0">
                <a:pos x="6" y="208"/>
              </a:cxn>
              <a:cxn ang="0">
                <a:pos x="14" y="212"/>
              </a:cxn>
              <a:cxn ang="0">
                <a:pos x="22" y="214"/>
              </a:cxn>
              <a:cxn ang="0">
                <a:pos x="314" y="214"/>
              </a:cxn>
              <a:cxn ang="0">
                <a:pos x="314" y="214"/>
              </a:cxn>
              <a:cxn ang="0">
                <a:pos x="322" y="212"/>
              </a:cxn>
              <a:cxn ang="0">
                <a:pos x="328" y="208"/>
              </a:cxn>
              <a:cxn ang="0">
                <a:pos x="334" y="200"/>
              </a:cxn>
              <a:cxn ang="0">
                <a:pos x="334" y="192"/>
              </a:cxn>
              <a:cxn ang="0">
                <a:pos x="334" y="20"/>
              </a:cxn>
              <a:cxn ang="0">
                <a:pos x="334" y="20"/>
              </a:cxn>
              <a:cxn ang="0">
                <a:pos x="334" y="12"/>
              </a:cxn>
              <a:cxn ang="0">
                <a:pos x="328" y="6"/>
              </a:cxn>
              <a:cxn ang="0">
                <a:pos x="322" y="2"/>
              </a:cxn>
              <a:cxn ang="0">
                <a:pos x="314" y="0"/>
              </a:cxn>
              <a:cxn ang="0">
                <a:pos x="314" y="0"/>
              </a:cxn>
              <a:cxn ang="0">
                <a:pos x="300" y="14"/>
              </a:cxn>
              <a:cxn ang="0">
                <a:pos x="174" y="108"/>
              </a:cxn>
              <a:cxn ang="0">
                <a:pos x="36" y="14"/>
              </a:cxn>
              <a:cxn ang="0">
                <a:pos x="300" y="14"/>
              </a:cxn>
              <a:cxn ang="0">
                <a:pos x="320" y="192"/>
              </a:cxn>
              <a:cxn ang="0">
                <a:pos x="320" y="192"/>
              </a:cxn>
              <a:cxn ang="0">
                <a:pos x="318" y="196"/>
              </a:cxn>
              <a:cxn ang="0">
                <a:pos x="314" y="198"/>
              </a:cxn>
              <a:cxn ang="0">
                <a:pos x="22" y="198"/>
              </a:cxn>
              <a:cxn ang="0">
                <a:pos x="22" y="198"/>
              </a:cxn>
              <a:cxn ang="0">
                <a:pos x="18" y="196"/>
              </a:cxn>
              <a:cxn ang="0">
                <a:pos x="16" y="192"/>
              </a:cxn>
              <a:cxn ang="0">
                <a:pos x="16" y="20"/>
              </a:cxn>
              <a:cxn ang="0">
                <a:pos x="16" y="20"/>
              </a:cxn>
              <a:cxn ang="0">
                <a:pos x="16" y="18"/>
              </a:cxn>
              <a:cxn ang="0">
                <a:pos x="170" y="122"/>
              </a:cxn>
              <a:cxn ang="0">
                <a:pos x="170" y="122"/>
              </a:cxn>
              <a:cxn ang="0">
                <a:pos x="174" y="124"/>
              </a:cxn>
              <a:cxn ang="0">
                <a:pos x="174" y="124"/>
              </a:cxn>
              <a:cxn ang="0">
                <a:pos x="178" y="122"/>
              </a:cxn>
              <a:cxn ang="0">
                <a:pos x="320" y="18"/>
              </a:cxn>
              <a:cxn ang="0">
                <a:pos x="320" y="18"/>
              </a:cxn>
              <a:cxn ang="0">
                <a:pos x="320" y="20"/>
              </a:cxn>
              <a:cxn ang="0">
                <a:pos x="320" y="192"/>
              </a:cxn>
            </a:cxnLst>
            <a:rect l="0" t="0" r="r" b="b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0" y="122"/>
                </a:lnTo>
                <a:lnTo>
                  <a:pt x="174" y="124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5" name="组 25"/>
          <p:cNvGrpSpPr/>
          <p:nvPr/>
        </p:nvGrpSpPr>
        <p:grpSpPr>
          <a:xfrm>
            <a:off x="1613761" y="2542999"/>
            <a:ext cx="264052" cy="264052"/>
            <a:chOff x="3948113" y="2317750"/>
            <a:chExt cx="368300" cy="368300"/>
          </a:xfrm>
        </p:grpSpPr>
        <p:sp>
          <p:nvSpPr>
            <p:cNvPr id="46" name="Freeform 146"/>
            <p:cNvSpPr>
              <a:spLocks noEditPoints="1"/>
            </p:cNvSpPr>
            <p:nvPr/>
          </p:nvSpPr>
          <p:spPr bwMode="auto">
            <a:xfrm>
              <a:off x="3948113" y="2317750"/>
              <a:ext cx="368300" cy="368300"/>
            </a:xfrm>
            <a:custGeom>
              <a:avLst/>
              <a:gdLst/>
              <a:ahLst/>
              <a:cxnLst>
                <a:cxn ang="0">
                  <a:pos x="206" y="232"/>
                </a:cxn>
                <a:cxn ang="0">
                  <a:pos x="26" y="232"/>
                </a:cxn>
                <a:cxn ang="0">
                  <a:pos x="26" y="232"/>
                </a:cxn>
                <a:cxn ang="0">
                  <a:pos x="16" y="230"/>
                </a:cxn>
                <a:cxn ang="0">
                  <a:pos x="8" y="224"/>
                </a:cxn>
                <a:cxn ang="0">
                  <a:pos x="2" y="216"/>
                </a:cxn>
                <a:cxn ang="0">
                  <a:pos x="0" y="20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16" y="2"/>
                </a:cxn>
                <a:cxn ang="0">
                  <a:pos x="224" y="8"/>
                </a:cxn>
                <a:cxn ang="0">
                  <a:pos x="230" y="16"/>
                </a:cxn>
                <a:cxn ang="0">
                  <a:pos x="232" y="26"/>
                </a:cxn>
                <a:cxn ang="0">
                  <a:pos x="232" y="204"/>
                </a:cxn>
                <a:cxn ang="0">
                  <a:pos x="232" y="204"/>
                </a:cxn>
                <a:cxn ang="0">
                  <a:pos x="230" y="216"/>
                </a:cxn>
                <a:cxn ang="0">
                  <a:pos x="224" y="224"/>
                </a:cxn>
                <a:cxn ang="0">
                  <a:pos x="216" y="230"/>
                </a:cxn>
                <a:cxn ang="0">
                  <a:pos x="206" y="232"/>
                </a:cxn>
                <a:cxn ang="0">
                  <a:pos x="206" y="232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4" y="26"/>
                </a:cxn>
                <a:cxn ang="0">
                  <a:pos x="14" y="204"/>
                </a:cxn>
                <a:cxn ang="0">
                  <a:pos x="14" y="204"/>
                </a:cxn>
                <a:cxn ang="0">
                  <a:pos x="16" y="210"/>
                </a:cxn>
                <a:cxn ang="0">
                  <a:pos x="18" y="214"/>
                </a:cxn>
                <a:cxn ang="0">
                  <a:pos x="22" y="216"/>
                </a:cxn>
                <a:cxn ang="0">
                  <a:pos x="26" y="216"/>
                </a:cxn>
                <a:cxn ang="0">
                  <a:pos x="206" y="216"/>
                </a:cxn>
                <a:cxn ang="0">
                  <a:pos x="206" y="216"/>
                </a:cxn>
                <a:cxn ang="0">
                  <a:pos x="210" y="216"/>
                </a:cxn>
                <a:cxn ang="0">
                  <a:pos x="214" y="214"/>
                </a:cxn>
                <a:cxn ang="0">
                  <a:pos x="216" y="210"/>
                </a:cxn>
                <a:cxn ang="0">
                  <a:pos x="216" y="204"/>
                </a:cxn>
                <a:cxn ang="0">
                  <a:pos x="216" y="26"/>
                </a:cxn>
                <a:cxn ang="0">
                  <a:pos x="216" y="26"/>
                </a:cxn>
                <a:cxn ang="0">
                  <a:pos x="216" y="22"/>
                </a:cxn>
                <a:cxn ang="0">
                  <a:pos x="214" y="18"/>
                </a:cxn>
                <a:cxn ang="0">
                  <a:pos x="210" y="16"/>
                </a:cxn>
                <a:cxn ang="0">
                  <a:pos x="206" y="14"/>
                </a:cxn>
                <a:cxn ang="0">
                  <a:pos x="26" y="14"/>
                </a:cxn>
              </a:cxnLst>
              <a:rect l="0" t="0" r="r" b="b"/>
              <a:pathLst>
                <a:path w="232" h="232">
                  <a:moveTo>
                    <a:pt x="206" y="232"/>
                  </a:moveTo>
                  <a:lnTo>
                    <a:pt x="26" y="232"/>
                  </a:lnTo>
                  <a:lnTo>
                    <a:pt x="26" y="232"/>
                  </a:lnTo>
                  <a:lnTo>
                    <a:pt x="16" y="230"/>
                  </a:lnTo>
                  <a:lnTo>
                    <a:pt x="8" y="224"/>
                  </a:lnTo>
                  <a:lnTo>
                    <a:pt x="2" y="216"/>
                  </a:lnTo>
                  <a:lnTo>
                    <a:pt x="0" y="20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4" y="8"/>
                  </a:lnTo>
                  <a:lnTo>
                    <a:pt x="230" y="16"/>
                  </a:lnTo>
                  <a:lnTo>
                    <a:pt x="232" y="26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30" y="216"/>
                  </a:lnTo>
                  <a:lnTo>
                    <a:pt x="224" y="224"/>
                  </a:lnTo>
                  <a:lnTo>
                    <a:pt x="216" y="230"/>
                  </a:lnTo>
                  <a:lnTo>
                    <a:pt x="206" y="232"/>
                  </a:lnTo>
                  <a:lnTo>
                    <a:pt x="206" y="232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04"/>
                  </a:lnTo>
                  <a:lnTo>
                    <a:pt x="14" y="204"/>
                  </a:lnTo>
                  <a:lnTo>
                    <a:pt x="16" y="210"/>
                  </a:lnTo>
                  <a:lnTo>
                    <a:pt x="18" y="214"/>
                  </a:lnTo>
                  <a:lnTo>
                    <a:pt x="22" y="216"/>
                  </a:lnTo>
                  <a:lnTo>
                    <a:pt x="26" y="216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10" y="216"/>
                  </a:lnTo>
                  <a:lnTo>
                    <a:pt x="214" y="214"/>
                  </a:lnTo>
                  <a:lnTo>
                    <a:pt x="216" y="210"/>
                  </a:lnTo>
                  <a:lnTo>
                    <a:pt x="216" y="20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6" y="22"/>
                  </a:lnTo>
                  <a:lnTo>
                    <a:pt x="214" y="18"/>
                  </a:lnTo>
                  <a:lnTo>
                    <a:pt x="210" y="16"/>
                  </a:lnTo>
                  <a:lnTo>
                    <a:pt x="20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47"/>
            <p:cNvSpPr/>
            <p:nvPr/>
          </p:nvSpPr>
          <p:spPr bwMode="auto">
            <a:xfrm>
              <a:off x="4071938" y="2359025"/>
              <a:ext cx="120650" cy="285750"/>
            </a:xfrm>
            <a:custGeom>
              <a:avLst/>
              <a:gdLst/>
              <a:ahLst/>
              <a:cxnLst>
                <a:cxn ang="0">
                  <a:pos x="30" y="158"/>
                </a:cxn>
                <a:cxn ang="0">
                  <a:pos x="22" y="156"/>
                </a:cxn>
                <a:cxn ang="0">
                  <a:pos x="6" y="152"/>
                </a:cxn>
                <a:cxn ang="0">
                  <a:pos x="4" y="132"/>
                </a:cxn>
                <a:cxn ang="0">
                  <a:pos x="18" y="140"/>
                </a:cxn>
                <a:cxn ang="0">
                  <a:pos x="34" y="142"/>
                </a:cxn>
                <a:cxn ang="0">
                  <a:pos x="44" y="140"/>
                </a:cxn>
                <a:cxn ang="0">
                  <a:pos x="56" y="130"/>
                </a:cxn>
                <a:cxn ang="0">
                  <a:pos x="58" y="120"/>
                </a:cxn>
                <a:cxn ang="0">
                  <a:pos x="52" y="106"/>
                </a:cxn>
                <a:cxn ang="0">
                  <a:pos x="34" y="94"/>
                </a:cxn>
                <a:cxn ang="0">
                  <a:pos x="20" y="88"/>
                </a:cxn>
                <a:cxn ang="0">
                  <a:pos x="6" y="74"/>
                </a:cxn>
                <a:cxn ang="0">
                  <a:pos x="2" y="64"/>
                </a:cxn>
                <a:cxn ang="0">
                  <a:pos x="2" y="56"/>
                </a:cxn>
                <a:cxn ang="0">
                  <a:pos x="10" y="34"/>
                </a:cxn>
                <a:cxn ang="0">
                  <a:pos x="32" y="22"/>
                </a:cxn>
                <a:cxn ang="0">
                  <a:pos x="44" y="0"/>
                </a:cxn>
                <a:cxn ang="0">
                  <a:pos x="44" y="20"/>
                </a:cxn>
                <a:cxn ang="0">
                  <a:pos x="72" y="28"/>
                </a:cxn>
                <a:cxn ang="0">
                  <a:pos x="66" y="42"/>
                </a:cxn>
                <a:cxn ang="0">
                  <a:pos x="50" y="36"/>
                </a:cxn>
                <a:cxn ang="0">
                  <a:pos x="40" y="36"/>
                </a:cxn>
                <a:cxn ang="0">
                  <a:pos x="24" y="42"/>
                </a:cxn>
                <a:cxn ang="0">
                  <a:pos x="18" y="54"/>
                </a:cxn>
                <a:cxn ang="0">
                  <a:pos x="20" y="62"/>
                </a:cxn>
                <a:cxn ang="0">
                  <a:pos x="32" y="74"/>
                </a:cxn>
                <a:cxn ang="0">
                  <a:pos x="44" y="80"/>
                </a:cxn>
                <a:cxn ang="0">
                  <a:pos x="68" y="96"/>
                </a:cxn>
                <a:cxn ang="0">
                  <a:pos x="76" y="120"/>
                </a:cxn>
                <a:cxn ang="0">
                  <a:pos x="74" y="132"/>
                </a:cxn>
                <a:cxn ang="0">
                  <a:pos x="64" y="148"/>
                </a:cxn>
                <a:cxn ang="0">
                  <a:pos x="52" y="154"/>
                </a:cxn>
                <a:cxn ang="0">
                  <a:pos x="44" y="180"/>
                </a:cxn>
              </a:cxnLst>
              <a:rect l="0" t="0" r="r" b="b"/>
              <a:pathLst>
                <a:path w="76" h="180">
                  <a:moveTo>
                    <a:pt x="30" y="180"/>
                  </a:moveTo>
                  <a:lnTo>
                    <a:pt x="30" y="158"/>
                  </a:lnTo>
                  <a:lnTo>
                    <a:pt x="30" y="158"/>
                  </a:lnTo>
                  <a:lnTo>
                    <a:pt x="22" y="156"/>
                  </a:lnTo>
                  <a:lnTo>
                    <a:pt x="14" y="154"/>
                  </a:lnTo>
                  <a:lnTo>
                    <a:pt x="6" y="152"/>
                  </a:lnTo>
                  <a:lnTo>
                    <a:pt x="0" y="148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18" y="140"/>
                  </a:lnTo>
                  <a:lnTo>
                    <a:pt x="26" y="142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44" y="140"/>
                  </a:lnTo>
                  <a:lnTo>
                    <a:pt x="52" y="136"/>
                  </a:lnTo>
                  <a:lnTo>
                    <a:pt x="56" y="130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56" y="112"/>
                  </a:lnTo>
                  <a:lnTo>
                    <a:pt x="52" y="106"/>
                  </a:lnTo>
                  <a:lnTo>
                    <a:pt x="46" y="100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44"/>
                  </a:lnTo>
                  <a:lnTo>
                    <a:pt x="10" y="34"/>
                  </a:lnTo>
                  <a:lnTo>
                    <a:pt x="20" y="26"/>
                  </a:lnTo>
                  <a:lnTo>
                    <a:pt x="32" y="2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60" y="24"/>
                  </a:lnTo>
                  <a:lnTo>
                    <a:pt x="72" y="28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0" y="38"/>
                  </a:lnTo>
                  <a:lnTo>
                    <a:pt x="24" y="42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0" y="62"/>
                  </a:lnTo>
                  <a:lnTo>
                    <a:pt x="24" y="68"/>
                  </a:lnTo>
                  <a:lnTo>
                    <a:pt x="32" y="7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58" y="86"/>
                  </a:lnTo>
                  <a:lnTo>
                    <a:pt x="68" y="96"/>
                  </a:lnTo>
                  <a:lnTo>
                    <a:pt x="74" y="106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74" y="132"/>
                  </a:lnTo>
                  <a:lnTo>
                    <a:pt x="68" y="142"/>
                  </a:lnTo>
                  <a:lnTo>
                    <a:pt x="64" y="148"/>
                  </a:lnTo>
                  <a:lnTo>
                    <a:pt x="58" y="152"/>
                  </a:lnTo>
                  <a:lnTo>
                    <a:pt x="52" y="154"/>
                  </a:lnTo>
                  <a:lnTo>
                    <a:pt x="44" y="156"/>
                  </a:lnTo>
                  <a:lnTo>
                    <a:pt x="44" y="180"/>
                  </a:lnTo>
                  <a:lnTo>
                    <a:pt x="30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Freeform 156"/>
          <p:cNvSpPr>
            <a:spLocks noEditPoints="1"/>
          </p:cNvSpPr>
          <p:nvPr/>
        </p:nvSpPr>
        <p:spPr bwMode="auto">
          <a:xfrm>
            <a:off x="1222992" y="4603573"/>
            <a:ext cx="418040" cy="397007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886924" y="2612058"/>
            <a:ext cx="3066602" cy="17263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86924" y="4357106"/>
            <a:ext cx="3066602" cy="7660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方法工具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/>
          <a:lstStyle/>
          <a:p>
            <a:r>
              <a:rPr lang="zh-CN" altLang="en-US" dirty="0"/>
              <a:t>理论依据</a:t>
            </a:r>
            <a:r>
              <a:rPr lang="en-US" altLang="zh-CN" dirty="0"/>
              <a:t>-</a:t>
            </a:r>
            <a:r>
              <a:rPr lang="en-US" altLang="zh-CN" dirty="0" err="1"/>
              <a:t>Teory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方法工具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326822" y="1980102"/>
            <a:ext cx="1674644" cy="1444918"/>
            <a:chOff x="5326822" y="1980102"/>
            <a:chExt cx="1674644" cy="1444918"/>
          </a:xfrm>
        </p:grpSpPr>
        <p:sp>
          <p:nvSpPr>
            <p:cNvPr id="4" name="六边形 3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1681" y="2776632"/>
            <a:ext cx="1674644" cy="1442771"/>
            <a:chOff x="6741681" y="2776632"/>
            <a:chExt cx="1674644" cy="1442771"/>
          </a:xfrm>
        </p:grpSpPr>
        <p:sp>
          <p:nvSpPr>
            <p:cNvPr id="6" name="六边形 5"/>
            <p:cNvSpPr/>
            <p:nvPr/>
          </p:nvSpPr>
          <p:spPr>
            <a:xfrm>
              <a:off x="6741681" y="2776632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07245" y="332625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26822" y="3551692"/>
            <a:ext cx="1674644" cy="1444918"/>
            <a:chOff x="5326822" y="3551692"/>
            <a:chExt cx="1674644" cy="1444918"/>
          </a:xfrm>
        </p:grpSpPr>
        <p:sp>
          <p:nvSpPr>
            <p:cNvPr id="5" name="六边形 4"/>
            <p:cNvSpPr/>
            <p:nvPr/>
          </p:nvSpPr>
          <p:spPr>
            <a:xfrm>
              <a:off x="5326822" y="355169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992386" y="405193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4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11961" y="2761603"/>
            <a:ext cx="1674644" cy="1442771"/>
            <a:chOff x="3911961" y="2761603"/>
            <a:chExt cx="1674644" cy="1442771"/>
          </a:xfrm>
        </p:grpSpPr>
        <p:sp>
          <p:nvSpPr>
            <p:cNvPr id="7" name="六边形 6"/>
            <p:cNvSpPr/>
            <p:nvPr/>
          </p:nvSpPr>
          <p:spPr>
            <a:xfrm>
              <a:off x="3911961" y="2761603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596849" y="3311230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>
                  <a:solidFill>
                    <a:srgbClr val="278D8B"/>
                  </a:solidFill>
                  <a:latin typeface="+mj-lt"/>
                </a:rPr>
                <a:t>1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15917" y="1980102"/>
            <a:ext cx="2896277" cy="695622"/>
            <a:chOff x="6715917" y="1980102"/>
            <a:chExt cx="2896277" cy="695622"/>
          </a:xfrm>
        </p:grpSpPr>
        <p:sp>
          <p:nvSpPr>
            <p:cNvPr id="8" name="平行四边形 7"/>
            <p:cNvSpPr/>
            <p:nvPr/>
          </p:nvSpPr>
          <p:spPr>
            <a:xfrm flipH="1">
              <a:off x="6715917" y="1980102"/>
              <a:ext cx="2896277" cy="695622"/>
            </a:xfrm>
            <a:prstGeom prst="parallelogram">
              <a:avLst>
                <a:gd name="adj" fmla="val 498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7012200" y="2081011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39365" y="2774485"/>
            <a:ext cx="2896275" cy="695622"/>
            <a:chOff x="8139365" y="2774485"/>
            <a:chExt cx="2896275" cy="695622"/>
          </a:xfrm>
        </p:grpSpPr>
        <p:sp>
          <p:nvSpPr>
            <p:cNvPr id="9" name="平行四边形 30"/>
            <p:cNvSpPr>
              <a:spLocks noChangeArrowheads="1"/>
            </p:cNvSpPr>
            <p:nvPr/>
          </p:nvSpPr>
          <p:spPr bwMode="auto">
            <a:xfrm flipH="1">
              <a:off x="8139365" y="2774485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8437795" y="2914039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7506" y="4296694"/>
            <a:ext cx="2896275" cy="695622"/>
            <a:chOff x="2707506" y="4296694"/>
            <a:chExt cx="2896275" cy="695622"/>
          </a:xfrm>
        </p:grpSpPr>
        <p:sp>
          <p:nvSpPr>
            <p:cNvPr id="11" name="平行四边形 32"/>
            <p:cNvSpPr>
              <a:spLocks noChangeArrowheads="1"/>
            </p:cNvSpPr>
            <p:nvPr/>
          </p:nvSpPr>
          <p:spPr bwMode="auto">
            <a:xfrm flipH="1">
              <a:off x="2707506" y="4296694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>
              <a:off x="3016671" y="4436247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6940" y="3513046"/>
            <a:ext cx="2896277" cy="697769"/>
            <a:chOff x="1296940" y="3513046"/>
            <a:chExt cx="2896277" cy="697769"/>
          </a:xfrm>
        </p:grpSpPr>
        <p:sp>
          <p:nvSpPr>
            <p:cNvPr id="10" name="平行四边形 31"/>
            <p:cNvSpPr>
              <a:spLocks noChangeArrowheads="1"/>
            </p:cNvSpPr>
            <p:nvPr/>
          </p:nvSpPr>
          <p:spPr bwMode="auto">
            <a:xfrm flipH="1">
              <a:off x="1296940" y="3513046"/>
              <a:ext cx="2896277" cy="697769"/>
            </a:xfrm>
            <a:prstGeom prst="parallelogram">
              <a:avLst>
                <a:gd name="adj" fmla="val 49675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1571753" y="3648306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2222450" y="5183529"/>
            <a:ext cx="3364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675084" y="2707504"/>
            <a:ext cx="3303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755717" y="1315017"/>
            <a:ext cx="3364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51255" y="3595145"/>
            <a:ext cx="3364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2074460" cy="333375"/>
          </a:xfrm>
        </p:spPr>
        <p:txBody>
          <a:bodyPr/>
          <a:lstStyle/>
          <a:p>
            <a:r>
              <a:rPr lang="zh-CN" altLang="en-US" dirty="0"/>
              <a:t>研究方法</a:t>
            </a:r>
            <a:r>
              <a:rPr lang="en-US" altLang="zh-CN" dirty="0"/>
              <a:t>-Methods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方法工具</a:t>
            </a:r>
            <a:endParaRPr lang="zh-CN" altLang="en-US" dirty="0"/>
          </a:p>
        </p:txBody>
      </p:sp>
      <p:grpSp>
        <p:nvGrpSpPr>
          <p:cNvPr id="9" name="组合 39"/>
          <p:cNvGrpSpPr/>
          <p:nvPr/>
        </p:nvGrpSpPr>
        <p:grpSpPr bwMode="auto">
          <a:xfrm>
            <a:off x="3157904" y="3481190"/>
            <a:ext cx="964857" cy="872083"/>
            <a:chOff x="4897736" y="4969417"/>
            <a:chExt cx="329426" cy="298526"/>
          </a:xfrm>
          <a:solidFill>
            <a:srgbClr val="37C7C4"/>
          </a:solidFill>
        </p:grpSpPr>
        <p:sp>
          <p:nvSpPr>
            <p:cNvPr id="10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26860" y="1684673"/>
            <a:ext cx="1095655" cy="1319665"/>
            <a:chOff x="3026860" y="1684673"/>
            <a:chExt cx="1095655" cy="1319665"/>
          </a:xfrm>
        </p:grpSpPr>
        <p:sp>
          <p:nvSpPr>
            <p:cNvPr id="4" name="等腰三角形 3"/>
            <p:cNvSpPr/>
            <p:nvPr/>
          </p:nvSpPr>
          <p:spPr>
            <a:xfrm>
              <a:off x="3026860" y="1684673"/>
              <a:ext cx="1095655" cy="1319665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3256492" y="26062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57616" y="2933364"/>
            <a:ext cx="1317448" cy="1095655"/>
            <a:chOff x="4357616" y="2933364"/>
            <a:chExt cx="1317448" cy="1095655"/>
          </a:xfrm>
        </p:grpSpPr>
        <p:sp>
          <p:nvSpPr>
            <p:cNvPr id="5" name="等腰三角形 4"/>
            <p:cNvSpPr/>
            <p:nvPr/>
          </p:nvSpPr>
          <p:spPr>
            <a:xfrm rot="4341287">
              <a:off x="4468512" y="2822468"/>
              <a:ext cx="1095655" cy="1317448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7"/>
            <p:cNvSpPr>
              <a:spLocks noChangeArrowheads="1"/>
            </p:cNvSpPr>
            <p:nvPr/>
          </p:nvSpPr>
          <p:spPr bwMode="auto">
            <a:xfrm>
              <a:off x="4525146" y="3400315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12998" y="4610116"/>
            <a:ext cx="1098906" cy="1319667"/>
            <a:chOff x="3912998" y="4610116"/>
            <a:chExt cx="1098906" cy="1319667"/>
          </a:xfrm>
        </p:grpSpPr>
        <p:sp>
          <p:nvSpPr>
            <p:cNvPr id="7" name="等腰三角形 6"/>
            <p:cNvSpPr/>
            <p:nvPr/>
          </p:nvSpPr>
          <p:spPr>
            <a:xfrm rot="8700089">
              <a:off x="3916249" y="461011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3912998" y="4897414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59652" y="4596809"/>
            <a:ext cx="1095655" cy="1319667"/>
            <a:chOff x="2159652" y="4596809"/>
            <a:chExt cx="1095655" cy="1319667"/>
          </a:xfrm>
        </p:grpSpPr>
        <p:sp>
          <p:nvSpPr>
            <p:cNvPr id="8" name="等腰三角形 7"/>
            <p:cNvSpPr/>
            <p:nvPr/>
          </p:nvSpPr>
          <p:spPr>
            <a:xfrm rot="12899911" flipH="1">
              <a:off x="2159652" y="4596809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7"/>
            <p:cNvSpPr>
              <a:spLocks noChangeArrowheads="1"/>
            </p:cNvSpPr>
            <p:nvPr/>
          </p:nvSpPr>
          <p:spPr bwMode="auto">
            <a:xfrm>
              <a:off x="2639909" y="4910722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92055" y="2946672"/>
            <a:ext cx="1319667" cy="1095655"/>
            <a:chOff x="1492055" y="2946672"/>
            <a:chExt cx="1319667" cy="1095655"/>
          </a:xfrm>
        </p:grpSpPr>
        <p:sp>
          <p:nvSpPr>
            <p:cNvPr id="6" name="等腰三角形 5"/>
            <p:cNvSpPr/>
            <p:nvPr/>
          </p:nvSpPr>
          <p:spPr>
            <a:xfrm rot="17258713" flipH="1">
              <a:off x="1604061" y="283466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2109825" y="3411404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6537336" y="2060228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6531687" y="2506255"/>
            <a:ext cx="399499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6833437" y="4370347"/>
            <a:ext cx="373584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</a:t>
            </a: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/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147346" y="340470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3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08942" y="340470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3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470536" y="3404705"/>
            <a:ext cx="885975" cy="885975"/>
          </a:xfrm>
          <a:custGeom>
            <a:avLst/>
            <a:gdLst>
              <a:gd name="connsiteX0" fmla="*/ 121947 w 920004"/>
              <a:gd name="connsiteY0" fmla="*/ 189521 h 920004"/>
              <a:gd name="connsiteX1" fmla="*/ 798057 w 920004"/>
              <a:gd name="connsiteY1" fmla="*/ 189521 h 920004"/>
              <a:gd name="connsiteX2" fmla="*/ 798057 w 920004"/>
              <a:gd name="connsiteY2" fmla="*/ 405906 h 920004"/>
              <a:gd name="connsiteX3" fmla="*/ 121947 w 920004"/>
              <a:gd name="connsiteY3" fmla="*/ 405906 h 920004"/>
              <a:gd name="connsiteX4" fmla="*/ 121947 w 920004"/>
              <a:gd name="connsiteY4" fmla="*/ 189521 h 920004"/>
              <a:gd name="connsiteX5" fmla="*/ 121947 w 920004"/>
              <a:gd name="connsiteY5" fmla="*/ 514098 h 920004"/>
              <a:gd name="connsiteX6" fmla="*/ 798057 w 920004"/>
              <a:gd name="connsiteY6" fmla="*/ 514098 h 920004"/>
              <a:gd name="connsiteX7" fmla="*/ 798057 w 920004"/>
              <a:gd name="connsiteY7" fmla="*/ 730483 h 920004"/>
              <a:gd name="connsiteX8" fmla="*/ 121947 w 920004"/>
              <a:gd name="connsiteY8" fmla="*/ 730483 h 920004"/>
              <a:gd name="connsiteX9" fmla="*/ 121947 w 920004"/>
              <a:gd name="connsiteY9" fmla="*/ 514098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04" h="920004">
                <a:moveTo>
                  <a:pt x="121947" y="189521"/>
                </a:moveTo>
                <a:lnTo>
                  <a:pt x="798057" y="189521"/>
                </a:lnTo>
                <a:lnTo>
                  <a:pt x="798057" y="405906"/>
                </a:lnTo>
                <a:lnTo>
                  <a:pt x="121947" y="405906"/>
                </a:lnTo>
                <a:lnTo>
                  <a:pt x="121947" y="189521"/>
                </a:lnTo>
                <a:close/>
                <a:moveTo>
                  <a:pt x="121947" y="514098"/>
                </a:moveTo>
                <a:lnTo>
                  <a:pt x="798057" y="514098"/>
                </a:lnTo>
                <a:lnTo>
                  <a:pt x="798057" y="730483"/>
                </a:lnTo>
                <a:lnTo>
                  <a:pt x="121947" y="730483"/>
                </a:lnTo>
                <a:lnTo>
                  <a:pt x="121947" y="514098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142141" rIns="91460" bIns="142141" numCol="1" spcCol="953" anchor="ctr" anchorCtr="0">
            <a:noAutofit/>
          </a:bodyPr>
          <a:lstStyle/>
          <a:p>
            <a:pPr algn="ctr" defTabSz="12668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608" y="2123857"/>
            <a:ext cx="22361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811" y="4873090"/>
            <a:ext cx="2263248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94917" y="2123857"/>
            <a:ext cx="22361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03909" y="4873090"/>
            <a:ext cx="2263248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95766" y="3083921"/>
            <a:ext cx="1527544" cy="1527544"/>
            <a:chOff x="1495766" y="3083921"/>
            <a:chExt cx="1527544" cy="1527544"/>
          </a:xfrm>
        </p:grpSpPr>
        <p:sp>
          <p:nvSpPr>
            <p:cNvPr id="4" name="任意多边形 3"/>
            <p:cNvSpPr/>
            <p:nvPr/>
          </p:nvSpPr>
          <p:spPr>
            <a:xfrm>
              <a:off x="1495766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1950838" y="3397776"/>
              <a:ext cx="563762" cy="514150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49299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  <a:endParaRPr lang="en-US" altLang="zh-CN" sz="2000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80550" y="3083921"/>
            <a:ext cx="1527544" cy="1527544"/>
            <a:chOff x="9480550" y="3083921"/>
            <a:chExt cx="1527544" cy="1527544"/>
          </a:xfrm>
        </p:grpSpPr>
        <p:sp>
          <p:nvSpPr>
            <p:cNvPr id="10" name="任意多边形 9"/>
            <p:cNvSpPr/>
            <p:nvPr/>
          </p:nvSpPr>
          <p:spPr>
            <a:xfrm>
              <a:off x="948055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4" name="Freeform 213"/>
            <p:cNvSpPr/>
            <p:nvPr/>
          </p:nvSpPr>
          <p:spPr bwMode="auto">
            <a:xfrm>
              <a:off x="9919760" y="3382227"/>
              <a:ext cx="614761" cy="521316"/>
            </a:xfrm>
            <a:custGeom>
              <a:avLst/>
              <a:gdLst>
                <a:gd name="T0" fmla="*/ 251 w 256"/>
                <a:gd name="T1" fmla="*/ 74 h 216"/>
                <a:gd name="T2" fmla="*/ 251 w 256"/>
                <a:gd name="T3" fmla="*/ 74 h 216"/>
                <a:gd name="T4" fmla="*/ 147 w 256"/>
                <a:gd name="T5" fmla="*/ 146 h 216"/>
                <a:gd name="T6" fmla="*/ 147 w 256"/>
                <a:gd name="T7" fmla="*/ 146 h 216"/>
                <a:gd name="T8" fmla="*/ 140 w 256"/>
                <a:gd name="T9" fmla="*/ 148 h 216"/>
                <a:gd name="T10" fmla="*/ 133 w 256"/>
                <a:gd name="T11" fmla="*/ 146 h 216"/>
                <a:gd name="T12" fmla="*/ 133 w 256"/>
                <a:gd name="T13" fmla="*/ 146 h 216"/>
                <a:gd name="T14" fmla="*/ 133 w 256"/>
                <a:gd name="T15" fmla="*/ 146 h 216"/>
                <a:gd name="T16" fmla="*/ 133 w 256"/>
                <a:gd name="T17" fmla="*/ 146 h 216"/>
                <a:gd name="T18" fmla="*/ 80 w 256"/>
                <a:gd name="T19" fmla="*/ 110 h 216"/>
                <a:gd name="T20" fmla="*/ 24 w 256"/>
                <a:gd name="T21" fmla="*/ 143 h 216"/>
                <a:gd name="T22" fmla="*/ 24 w 256"/>
                <a:gd name="T23" fmla="*/ 192 h 216"/>
                <a:gd name="T24" fmla="*/ 244 w 256"/>
                <a:gd name="T25" fmla="*/ 192 h 216"/>
                <a:gd name="T26" fmla="*/ 256 w 256"/>
                <a:gd name="T27" fmla="*/ 204 h 216"/>
                <a:gd name="T28" fmla="*/ 244 w 256"/>
                <a:gd name="T29" fmla="*/ 216 h 216"/>
                <a:gd name="T30" fmla="*/ 12 w 256"/>
                <a:gd name="T31" fmla="*/ 216 h 216"/>
                <a:gd name="T32" fmla="*/ 0 w 256"/>
                <a:gd name="T33" fmla="*/ 204 h 216"/>
                <a:gd name="T34" fmla="*/ 0 w 256"/>
                <a:gd name="T35" fmla="*/ 12 h 216"/>
                <a:gd name="T36" fmla="*/ 12 w 256"/>
                <a:gd name="T37" fmla="*/ 0 h 216"/>
                <a:gd name="T38" fmla="*/ 24 w 256"/>
                <a:gd name="T39" fmla="*/ 12 h 216"/>
                <a:gd name="T40" fmla="*/ 24 w 256"/>
                <a:gd name="T41" fmla="*/ 115 h 216"/>
                <a:gd name="T42" fmla="*/ 74 w 256"/>
                <a:gd name="T43" fmla="*/ 86 h 216"/>
                <a:gd name="T44" fmla="*/ 74 w 256"/>
                <a:gd name="T45" fmla="*/ 86 h 216"/>
                <a:gd name="T46" fmla="*/ 80 w 256"/>
                <a:gd name="T47" fmla="*/ 84 h 216"/>
                <a:gd name="T48" fmla="*/ 87 w 256"/>
                <a:gd name="T49" fmla="*/ 86 h 216"/>
                <a:gd name="T50" fmla="*/ 87 w 256"/>
                <a:gd name="T51" fmla="*/ 86 h 216"/>
                <a:gd name="T52" fmla="*/ 87 w 256"/>
                <a:gd name="T53" fmla="*/ 86 h 216"/>
                <a:gd name="T54" fmla="*/ 87 w 256"/>
                <a:gd name="T55" fmla="*/ 86 h 216"/>
                <a:gd name="T56" fmla="*/ 140 w 256"/>
                <a:gd name="T57" fmla="*/ 121 h 216"/>
                <a:gd name="T58" fmla="*/ 237 w 256"/>
                <a:gd name="T59" fmla="*/ 54 h 216"/>
                <a:gd name="T60" fmla="*/ 237 w 256"/>
                <a:gd name="T61" fmla="*/ 54 h 216"/>
                <a:gd name="T62" fmla="*/ 244 w 256"/>
                <a:gd name="T63" fmla="*/ 52 h 216"/>
                <a:gd name="T64" fmla="*/ 256 w 256"/>
                <a:gd name="T65" fmla="*/ 64 h 216"/>
                <a:gd name="T66" fmla="*/ 251 w 256"/>
                <a:gd name="T67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6">
                  <a:moveTo>
                    <a:pt x="251" y="74"/>
                  </a:moveTo>
                  <a:cubicBezTo>
                    <a:pt x="251" y="74"/>
                    <a:pt x="251" y="74"/>
                    <a:pt x="251" y="74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5" y="147"/>
                    <a:pt x="143" y="148"/>
                    <a:pt x="140" y="148"/>
                  </a:cubicBezTo>
                  <a:cubicBezTo>
                    <a:pt x="138" y="148"/>
                    <a:pt x="135" y="147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6" y="85"/>
                    <a:pt x="78" y="84"/>
                    <a:pt x="80" y="84"/>
                  </a:cubicBezTo>
                  <a:cubicBezTo>
                    <a:pt x="82" y="84"/>
                    <a:pt x="85" y="85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9" y="53"/>
                    <a:pt x="241" y="52"/>
                    <a:pt x="244" y="52"/>
                  </a:cubicBezTo>
                  <a:cubicBezTo>
                    <a:pt x="251" y="52"/>
                    <a:pt x="256" y="57"/>
                    <a:pt x="256" y="64"/>
                  </a:cubicBezTo>
                  <a:cubicBezTo>
                    <a:pt x="256" y="68"/>
                    <a:pt x="254" y="72"/>
                    <a:pt x="251" y="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598846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  <a:endParaRPr lang="en-US" altLang="zh-CN" sz="2000" b="1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18954" y="3083921"/>
            <a:ext cx="1527544" cy="1527544"/>
            <a:chOff x="6818954" y="3083921"/>
            <a:chExt cx="1527544" cy="1527544"/>
          </a:xfrm>
        </p:grpSpPr>
        <p:sp>
          <p:nvSpPr>
            <p:cNvPr id="8" name="任意多边形 7"/>
            <p:cNvSpPr/>
            <p:nvPr/>
          </p:nvSpPr>
          <p:spPr>
            <a:xfrm>
              <a:off x="6818954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3" name="Freeform 81"/>
            <p:cNvSpPr>
              <a:spLocks noEditPoints="1"/>
            </p:cNvSpPr>
            <p:nvPr/>
          </p:nvSpPr>
          <p:spPr bwMode="auto">
            <a:xfrm>
              <a:off x="7237879" y="3382227"/>
              <a:ext cx="679978" cy="572044"/>
            </a:xfrm>
            <a:custGeom>
              <a:avLst/>
              <a:gdLst>
                <a:gd name="T0" fmla="*/ 256 w 256"/>
                <a:gd name="T1" fmla="*/ 91 h 216"/>
                <a:gd name="T2" fmla="*/ 256 w 256"/>
                <a:gd name="T3" fmla="*/ 92 h 216"/>
                <a:gd name="T4" fmla="*/ 256 w 256"/>
                <a:gd name="T5" fmla="*/ 92 h 216"/>
                <a:gd name="T6" fmla="*/ 233 w 256"/>
                <a:gd name="T7" fmla="*/ 104 h 216"/>
                <a:gd name="T8" fmla="*/ 208 w 256"/>
                <a:gd name="T9" fmla="*/ 207 h 216"/>
                <a:gd name="T10" fmla="*/ 194 w 256"/>
                <a:gd name="T11" fmla="*/ 216 h 216"/>
                <a:gd name="T12" fmla="*/ 60 w 256"/>
                <a:gd name="T13" fmla="*/ 216 h 216"/>
                <a:gd name="T14" fmla="*/ 60 w 256"/>
                <a:gd name="T15" fmla="*/ 216 h 216"/>
                <a:gd name="T16" fmla="*/ 48 w 256"/>
                <a:gd name="T17" fmla="*/ 207 h 216"/>
                <a:gd name="T18" fmla="*/ 12 w 256"/>
                <a:gd name="T19" fmla="*/ 104 h 216"/>
                <a:gd name="T20" fmla="*/ 12 w 256"/>
                <a:gd name="T21" fmla="*/ 80 h 216"/>
                <a:gd name="T22" fmla="*/ 98 w 256"/>
                <a:gd name="T23" fmla="*/ 80 h 216"/>
                <a:gd name="T24" fmla="*/ 148 w 256"/>
                <a:gd name="T25" fmla="*/ 80 h 216"/>
                <a:gd name="T26" fmla="*/ 178 w 256"/>
                <a:gd name="T27" fmla="*/ 80 h 216"/>
                <a:gd name="T28" fmla="*/ 196 w 256"/>
                <a:gd name="T29" fmla="*/ 80 h 216"/>
                <a:gd name="T30" fmla="*/ 244 w 256"/>
                <a:gd name="T31" fmla="*/ 80 h 216"/>
                <a:gd name="T32" fmla="*/ 245 w 256"/>
                <a:gd name="T33" fmla="*/ 80 h 216"/>
                <a:gd name="T34" fmla="*/ 256 w 256"/>
                <a:gd name="T35" fmla="*/ 90 h 216"/>
                <a:gd name="T36" fmla="*/ 80 w 256"/>
                <a:gd name="T37" fmla="*/ 104 h 216"/>
                <a:gd name="T38" fmla="*/ 68 w 256"/>
                <a:gd name="T39" fmla="*/ 180 h 216"/>
                <a:gd name="T40" fmla="*/ 92 w 256"/>
                <a:gd name="T41" fmla="*/ 180 h 216"/>
                <a:gd name="T42" fmla="*/ 140 w 256"/>
                <a:gd name="T43" fmla="*/ 116 h 216"/>
                <a:gd name="T44" fmla="*/ 116 w 256"/>
                <a:gd name="T45" fmla="*/ 116 h 216"/>
                <a:gd name="T46" fmla="*/ 128 w 256"/>
                <a:gd name="T47" fmla="*/ 192 h 216"/>
                <a:gd name="T48" fmla="*/ 140 w 256"/>
                <a:gd name="T49" fmla="*/ 116 h 216"/>
                <a:gd name="T50" fmla="*/ 176 w 256"/>
                <a:gd name="T51" fmla="*/ 104 h 216"/>
                <a:gd name="T52" fmla="*/ 164 w 256"/>
                <a:gd name="T53" fmla="*/ 180 h 216"/>
                <a:gd name="T54" fmla="*/ 188 w 256"/>
                <a:gd name="T55" fmla="*/ 180 h 216"/>
                <a:gd name="T56" fmla="*/ 142 w 256"/>
                <a:gd name="T57" fmla="*/ 18 h 216"/>
                <a:gd name="T58" fmla="*/ 140 w 256"/>
                <a:gd name="T59" fmla="*/ 12 h 216"/>
                <a:gd name="T60" fmla="*/ 163 w 256"/>
                <a:gd name="T61" fmla="*/ 7 h 216"/>
                <a:gd name="T62" fmla="*/ 195 w 256"/>
                <a:gd name="T63" fmla="*/ 68 h 216"/>
                <a:gd name="T64" fmla="*/ 142 w 256"/>
                <a:gd name="T65" fmla="*/ 18 h 216"/>
                <a:gd name="T66" fmla="*/ 88 w 256"/>
                <a:gd name="T67" fmla="*/ 68 h 216"/>
                <a:gd name="T68" fmla="*/ 93 w 256"/>
                <a:gd name="T69" fmla="*/ 7 h 216"/>
                <a:gd name="T70" fmla="*/ 104 w 256"/>
                <a:gd name="T71" fmla="*/ 0 h 216"/>
                <a:gd name="T72" fmla="*/ 114 w 256"/>
                <a:gd name="T73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16">
                  <a:moveTo>
                    <a:pt x="256" y="90"/>
                  </a:moveTo>
                  <a:cubicBezTo>
                    <a:pt x="256" y="91"/>
                    <a:pt x="256" y="91"/>
                    <a:pt x="256" y="91"/>
                  </a:cubicBezTo>
                  <a:cubicBezTo>
                    <a:pt x="256" y="91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9"/>
                    <a:pt x="251" y="104"/>
                    <a:pt x="244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96" y="80"/>
                    <a:pt x="196" y="80"/>
                    <a:pt x="196" y="80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5" y="80"/>
                    <a:pt x="245" y="80"/>
                    <a:pt x="245" y="80"/>
                  </a:cubicBezTo>
                  <a:cubicBezTo>
                    <a:pt x="251" y="80"/>
                    <a:pt x="255" y="85"/>
                    <a:pt x="256" y="90"/>
                  </a:cubicBezTo>
                  <a:cubicBezTo>
                    <a:pt x="256" y="90"/>
                    <a:pt x="256" y="90"/>
                    <a:pt x="256" y="90"/>
                  </a:cubicBezTo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  <a:moveTo>
                    <a:pt x="140" y="116"/>
                  </a:move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cubicBezTo>
                    <a:pt x="116" y="180"/>
                    <a:pt x="116" y="180"/>
                    <a:pt x="116" y="180"/>
                  </a:cubicBez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lnTo>
                    <a:pt x="140" y="116"/>
                  </a:lnTo>
                  <a:close/>
                  <a:moveTo>
                    <a:pt x="188" y="116"/>
                  </a:moveTo>
                  <a:cubicBezTo>
                    <a:pt x="188" y="109"/>
                    <a:pt x="183" y="104"/>
                    <a:pt x="176" y="104"/>
                  </a:cubicBezTo>
                  <a:cubicBezTo>
                    <a:pt x="169" y="104"/>
                    <a:pt x="164" y="109"/>
                    <a:pt x="164" y="116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lnTo>
                    <a:pt x="188" y="116"/>
                  </a:lnTo>
                  <a:close/>
                  <a:moveTo>
                    <a:pt x="142" y="18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68" y="68"/>
                    <a:pt x="168" y="68"/>
                    <a:pt x="168" y="68"/>
                  </a:cubicBezTo>
                  <a:lnTo>
                    <a:pt x="142" y="18"/>
                  </a:lnTo>
                  <a:close/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76347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  <a:endParaRPr lang="en-US" altLang="zh-CN" sz="2000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57360" y="3083921"/>
            <a:ext cx="1527544" cy="1527544"/>
            <a:chOff x="4157360" y="3083921"/>
            <a:chExt cx="1527544" cy="1527544"/>
          </a:xfrm>
        </p:grpSpPr>
        <p:sp>
          <p:nvSpPr>
            <p:cNvPr id="6" name="任意多边形 5"/>
            <p:cNvSpPr/>
            <p:nvPr/>
          </p:nvSpPr>
          <p:spPr>
            <a:xfrm>
              <a:off x="415736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2" name="Freeform 165"/>
            <p:cNvSpPr>
              <a:spLocks noEditPoints="1"/>
            </p:cNvSpPr>
            <p:nvPr/>
          </p:nvSpPr>
          <p:spPr bwMode="auto">
            <a:xfrm>
              <a:off x="4611030" y="3397777"/>
              <a:ext cx="568271" cy="441987"/>
            </a:xfrm>
            <a:custGeom>
              <a:avLst/>
              <a:gdLst>
                <a:gd name="T0" fmla="*/ 244 w 256"/>
                <a:gd name="T1" fmla="*/ 200 h 200"/>
                <a:gd name="T2" fmla="*/ 12 w 256"/>
                <a:gd name="T3" fmla="*/ 200 h 200"/>
                <a:gd name="T4" fmla="*/ 0 w 256"/>
                <a:gd name="T5" fmla="*/ 188 h 200"/>
                <a:gd name="T6" fmla="*/ 0 w 256"/>
                <a:gd name="T7" fmla="*/ 172 h 200"/>
                <a:gd name="T8" fmla="*/ 0 w 256"/>
                <a:gd name="T9" fmla="*/ 152 h 200"/>
                <a:gd name="T10" fmla="*/ 0 w 256"/>
                <a:gd name="T11" fmla="*/ 136 h 200"/>
                <a:gd name="T12" fmla="*/ 0 w 256"/>
                <a:gd name="T13" fmla="*/ 116 h 200"/>
                <a:gd name="T14" fmla="*/ 0 w 256"/>
                <a:gd name="T15" fmla="*/ 100 h 200"/>
                <a:gd name="T16" fmla="*/ 0 w 256"/>
                <a:gd name="T17" fmla="*/ 60 h 200"/>
                <a:gd name="T18" fmla="*/ 256 w 256"/>
                <a:gd name="T19" fmla="*/ 60 h 200"/>
                <a:gd name="T20" fmla="*/ 256 w 256"/>
                <a:gd name="T21" fmla="*/ 100 h 200"/>
                <a:gd name="T22" fmla="*/ 256 w 256"/>
                <a:gd name="T23" fmla="*/ 116 h 200"/>
                <a:gd name="T24" fmla="*/ 256 w 256"/>
                <a:gd name="T25" fmla="*/ 136 h 200"/>
                <a:gd name="T26" fmla="*/ 256 w 256"/>
                <a:gd name="T27" fmla="*/ 152 h 200"/>
                <a:gd name="T28" fmla="*/ 256 w 256"/>
                <a:gd name="T29" fmla="*/ 172 h 200"/>
                <a:gd name="T30" fmla="*/ 256 w 256"/>
                <a:gd name="T31" fmla="*/ 188 h 200"/>
                <a:gd name="T32" fmla="*/ 244 w 256"/>
                <a:gd name="T33" fmla="*/ 200 h 200"/>
                <a:gd name="T34" fmla="*/ 0 w 256"/>
                <a:gd name="T35" fmla="*/ 36 h 200"/>
                <a:gd name="T36" fmla="*/ 0 w 256"/>
                <a:gd name="T37" fmla="*/ 28 h 200"/>
                <a:gd name="T38" fmla="*/ 0 w 256"/>
                <a:gd name="T39" fmla="*/ 12 h 200"/>
                <a:gd name="T40" fmla="*/ 12 w 256"/>
                <a:gd name="T41" fmla="*/ 0 h 200"/>
                <a:gd name="T42" fmla="*/ 28 w 256"/>
                <a:gd name="T43" fmla="*/ 0 h 200"/>
                <a:gd name="T44" fmla="*/ 36 w 256"/>
                <a:gd name="T45" fmla="*/ 0 h 200"/>
                <a:gd name="T46" fmla="*/ 48 w 256"/>
                <a:gd name="T47" fmla="*/ 0 h 200"/>
                <a:gd name="T48" fmla="*/ 72 w 256"/>
                <a:gd name="T49" fmla="*/ 0 h 200"/>
                <a:gd name="T50" fmla="*/ 96 w 256"/>
                <a:gd name="T51" fmla="*/ 24 h 200"/>
                <a:gd name="T52" fmla="*/ 244 w 256"/>
                <a:gd name="T53" fmla="*/ 24 h 200"/>
                <a:gd name="T54" fmla="*/ 256 w 256"/>
                <a:gd name="T55" fmla="*/ 36 h 200"/>
                <a:gd name="T56" fmla="*/ 256 w 256"/>
                <a:gd name="T57" fmla="*/ 48 h 200"/>
                <a:gd name="T58" fmla="*/ 0 w 256"/>
                <a:gd name="T59" fmla="*/ 48 h 200"/>
                <a:gd name="T60" fmla="*/ 0 w 256"/>
                <a:gd name="T61" fmla="*/ 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92311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  <a:endParaRPr lang="en-US" altLang="zh-CN" sz="20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宽屏</PresentationFormat>
  <Paragraphs>232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Segoe UI Light</vt:lpstr>
      <vt:lpstr>Segoe UI</vt:lpstr>
      <vt:lpstr>Calibri</vt:lpstr>
      <vt:lpstr>Century Gothic</vt:lpstr>
      <vt:lpstr>Calibri</vt:lpstr>
      <vt:lpstr>Levenim MT</vt:lpstr>
      <vt:lpstr>Segoe Print</vt:lpstr>
      <vt:lpstr>华文细黑</vt:lpstr>
      <vt:lpstr>Century Gothic</vt:lpstr>
      <vt:lpstr>方正粗宋简体</vt:lpstr>
      <vt:lpstr>Arial Unicode MS</vt:lpstr>
      <vt:lpstr>等线</vt:lpstr>
      <vt:lpstr>1_Office 主题</vt:lpstr>
      <vt:lpstr>PowerPoint 演示文稿</vt:lpstr>
      <vt:lpstr>研究概述</vt:lpstr>
      <vt:lpstr>PowerPoint 演示文稿</vt:lpstr>
      <vt:lpstr>PowerPoint 演示文稿</vt:lpstr>
      <vt:lpstr>方法工具</vt:lpstr>
      <vt:lpstr>PowerPoint 演示文稿</vt:lpstr>
      <vt:lpstr>PowerPoint 演示文稿</vt:lpstr>
      <vt:lpstr>研究过程</vt:lpstr>
      <vt:lpstr>PowerPoint 演示文稿</vt:lpstr>
      <vt:lpstr>PowerPoint 演示文稿</vt:lpstr>
      <vt:lpstr>研究结论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公众号pptnew</dc:title>
  <dc:creator>公众号pptnew</dc:creator>
  <cp:keywords>公众号pptnew</cp:keywords>
  <dc:description>公众号pptnew</dc:description>
  <dc:subject>公众号pptnew</dc:subject>
  <cp:lastModifiedBy>二木</cp:lastModifiedBy>
  <cp:revision>35</cp:revision>
  <dcterms:created xsi:type="dcterms:W3CDTF">2015-07-23T02:26:00Z</dcterms:created>
  <dcterms:modified xsi:type="dcterms:W3CDTF">2020-10-16T03:22:03Z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