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4" r:id="rId3"/>
    <p:sldId id="270" r:id="rId5"/>
    <p:sldId id="256" r:id="rId6"/>
    <p:sldId id="269" r:id="rId7"/>
    <p:sldId id="263" r:id="rId8"/>
    <p:sldId id="258" r:id="rId9"/>
    <p:sldId id="264" r:id="rId10"/>
    <p:sldId id="259" r:id="rId11"/>
    <p:sldId id="265" r:id="rId12"/>
    <p:sldId id="261" r:id="rId13"/>
    <p:sldId id="266" r:id="rId14"/>
    <p:sldId id="271" r:id="rId15"/>
    <p:sldId id="260" r:id="rId16"/>
    <p:sldId id="267" r:id="rId17"/>
    <p:sldId id="272" r:id="rId18"/>
    <p:sldId id="262" r:id="rId19"/>
    <p:sldId id="268" r:id="rId20"/>
    <p:sldId id="273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44875"/>
    <a:srgbClr val="0072A9"/>
    <a:srgbClr val="D6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3" autoAdjust="0"/>
    <p:restoredTop sz="94660"/>
  </p:normalViewPr>
  <p:slideViewPr>
    <p:cSldViewPr snapToGrid="0">
      <p:cViewPr varScale="1">
        <p:scale>
          <a:sx n="66" d="100"/>
          <a:sy n="66" d="100"/>
        </p:scale>
        <p:origin x="-888" y="-96"/>
      </p:cViewPr>
      <p:guideLst>
        <p:guide orient="horz" pos="110"/>
        <p:guide orient="horz" pos="4320"/>
        <p:guide orient="horz" pos="3341"/>
        <p:guide orient="horz" pos="2601"/>
        <p:guide orient="horz" pos="1908"/>
        <p:guide pos="2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6A5BD-8BA7-4900-AB15-0D3ECCC954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6642B7-71B7-4C3E-9855-0D0DE388A0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86F7A-4C13-4512-9546-7A2E13DD49E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5BE2B-728A-4539-B86A-F2CEE53DE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2424-72F4-440E-8E03-587598E5B11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F9EC1-C088-4DAC-AB69-D10F40584B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EF9C9-4C84-4072-AFAA-D241A8D58A5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0597D9-2D04-4C83-915B-79D3B5D496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8C279-DE8B-468B-BC28-587297351CC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8769B-FD91-4354-84DF-C542D236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9DB7B-3909-433D-9621-020AC3631DB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02487E-DA75-40AD-AFB9-B7E66780091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891DE-9EFB-436C-8098-DA346D61F73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19AB3-A56A-40DC-B315-4C9AF1D9AEF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A4FD-48AA-4EB3-ADAB-90805DF574A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19823B-989B-4FE0-A31C-A45838B716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83F5B-15CF-41AD-AAF7-C365C83FF08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C2566-FD93-41C5-8007-9C6D9D8DF86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8473D-2D84-413D-97BD-015ADE628A5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5DC8D-C4F0-4F0D-B826-92573808DA5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A7D9F-B4F6-4B7D-8D30-9FDE43AA2DD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B07F97-2FC2-4714-850C-6700199D6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2CA6-8D79-400E-AD1E-56E3E0DA2BA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9D1E1-5454-45C3-93DA-86C3DA9ECB4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slow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83BA994-DBC0-4389-9AC3-50B67B3923E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A430D88-0AE5-4EDA-BDD3-1B97B5FCD56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Tm="2000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663065" y="2125980"/>
            <a:ext cx="886587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</a:t>
            </a: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文答</a:t>
            </a:r>
            <a:r>
              <a:rPr lang="zh-CN" altLang="en-US" sz="4400" b="1" spc="300" dirty="0" smtClean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辩开题报告模</a:t>
            </a:r>
            <a:r>
              <a:rPr lang="zh-CN" altLang="en-US" sz="4400" b="1" spc="3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</a:t>
            </a:r>
            <a:endParaRPr lang="zh-CN" altLang="en-US" sz="4400" b="1" spc="3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 bwMode="auto">
          <a:xfrm>
            <a:off x="4171633" y="2984818"/>
            <a:ext cx="3846512" cy="361950"/>
            <a:chOff x="4154888" y="3453573"/>
            <a:chExt cx="3846874" cy="361046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42733" y="3464243"/>
            <a:ext cx="296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000183" y="3464243"/>
            <a:ext cx="256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8110220" y="3464243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054408" y="3464243"/>
            <a:ext cx="256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17345" y="1789430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 bwMode="auto">
          <a:xfrm>
            <a:off x="10307320" y="3857943"/>
            <a:ext cx="1109663" cy="1130300"/>
            <a:chOff x="2666985" y="682103"/>
            <a:chExt cx="1109138" cy="1131217"/>
          </a:xfrm>
        </p:grpSpPr>
        <p:sp>
          <p:nvSpPr>
            <p:cNvPr id="40" name="矩形 39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 bwMode="auto">
          <a:xfrm>
            <a:off x="809308" y="994093"/>
            <a:ext cx="1109662" cy="1131887"/>
            <a:chOff x="2666985" y="682103"/>
            <a:chExt cx="1109138" cy="1131217"/>
          </a:xfrm>
        </p:grpSpPr>
        <p:sp>
          <p:nvSpPr>
            <p:cNvPr id="45" name="矩形 44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11869" y="1440159"/>
            <a:ext cx="5967202" cy="750158"/>
          </a:xfrm>
          <a:prstGeom prst="rect">
            <a:avLst/>
          </a:prstGeom>
          <a:blipFill dpi="0" rotWithShape="1">
            <a:blip r:embed="rId2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pic>
        <p:nvPicPr>
          <p:cNvPr id="4" name="图片 3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085" y="462915"/>
            <a:ext cx="1283335" cy="128016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6" grpId="0"/>
      <p:bldP spid="27" grpId="0"/>
      <p:bldP spid="29" grpId="0"/>
      <p:bldP spid="9" grpId="0" bldLvl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4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项目方案设计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3358" name="文本框 12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9440863" y="1147763"/>
            <a:ext cx="2200275" cy="2654300"/>
            <a:chOff x="9326343" y="1367749"/>
            <a:chExt cx="2200785" cy="2654355"/>
          </a:xfrm>
        </p:grpSpPr>
        <p:sp>
          <p:nvSpPr>
            <p:cNvPr id="19" name="L 形 18"/>
            <p:cNvSpPr/>
            <p:nvPr/>
          </p:nvSpPr>
          <p:spPr>
            <a:xfrm rot="5400000">
              <a:off x="9765528" y="2260503"/>
              <a:ext cx="1322415" cy="2200785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7" name="Freeform 288"/>
            <p:cNvSpPr>
              <a:spLocks noEditPoints="1"/>
            </p:cNvSpPr>
            <p:nvPr/>
          </p:nvSpPr>
          <p:spPr bwMode="auto">
            <a:xfrm>
              <a:off x="9884865" y="1367749"/>
              <a:ext cx="1083740" cy="1034481"/>
            </a:xfrm>
            <a:custGeom>
              <a:avLst/>
              <a:gdLst>
                <a:gd name="T0" fmla="*/ 2147483646 w 109"/>
                <a:gd name="T1" fmla="*/ 989411448 h 104"/>
                <a:gd name="T2" fmla="*/ 2147483646 w 109"/>
                <a:gd name="T3" fmla="*/ 2147483646 h 104"/>
                <a:gd name="T4" fmla="*/ 2147483646 w 109"/>
                <a:gd name="T5" fmla="*/ 2147483646 h 104"/>
                <a:gd name="T6" fmla="*/ 2147483646 w 109"/>
                <a:gd name="T7" fmla="*/ 2147483646 h 104"/>
                <a:gd name="T8" fmla="*/ 2147483646 w 109"/>
                <a:gd name="T9" fmla="*/ 2147483646 h 104"/>
                <a:gd name="T10" fmla="*/ 2147483646 w 109"/>
                <a:gd name="T11" fmla="*/ 2147483646 h 104"/>
                <a:gd name="T12" fmla="*/ 2147483646 w 109"/>
                <a:gd name="T13" fmla="*/ 2147483646 h 104"/>
                <a:gd name="T14" fmla="*/ 2147483646 w 109"/>
                <a:gd name="T15" fmla="*/ 2147483646 h 104"/>
                <a:gd name="T16" fmla="*/ 2147483646 w 109"/>
                <a:gd name="T17" fmla="*/ 2147483646 h 104"/>
                <a:gd name="T18" fmla="*/ 2147483646 w 109"/>
                <a:gd name="T19" fmla="*/ 0 h 104"/>
                <a:gd name="T20" fmla="*/ 2147483646 w 109"/>
                <a:gd name="T21" fmla="*/ 2147483646 h 104"/>
                <a:gd name="T22" fmla="*/ 2147483646 w 109"/>
                <a:gd name="T23" fmla="*/ 2147483646 h 104"/>
                <a:gd name="T24" fmla="*/ 2147483646 w 109"/>
                <a:gd name="T25" fmla="*/ 2147483646 h 104"/>
                <a:gd name="T26" fmla="*/ 2147483646 w 109"/>
                <a:gd name="T27" fmla="*/ 2147483646 h 104"/>
                <a:gd name="T28" fmla="*/ 2147483646 w 109"/>
                <a:gd name="T29" fmla="*/ 2147483646 h 104"/>
                <a:gd name="T30" fmla="*/ 2147483646 w 109"/>
                <a:gd name="T31" fmla="*/ 2147483646 h 104"/>
                <a:gd name="T32" fmla="*/ 2147483646 w 109"/>
                <a:gd name="T33" fmla="*/ 2147483646 h 104"/>
                <a:gd name="T34" fmla="*/ 2147483646 w 109"/>
                <a:gd name="T35" fmla="*/ 2147483646 h 104"/>
                <a:gd name="T36" fmla="*/ 2147483646 w 109"/>
                <a:gd name="T37" fmla="*/ 2147483646 h 104"/>
                <a:gd name="T38" fmla="*/ 2147483646 w 109"/>
                <a:gd name="T39" fmla="*/ 2147483646 h 104"/>
                <a:gd name="T40" fmla="*/ 2147483646 w 109"/>
                <a:gd name="T41" fmla="*/ 2147483646 h 104"/>
                <a:gd name="T42" fmla="*/ 2147483646 w 109"/>
                <a:gd name="T43" fmla="*/ 2147483646 h 104"/>
                <a:gd name="T44" fmla="*/ 2147483646 w 109"/>
                <a:gd name="T45" fmla="*/ 2147483646 h 104"/>
                <a:gd name="T46" fmla="*/ 2147483646 w 109"/>
                <a:gd name="T47" fmla="*/ 2147483646 h 104"/>
                <a:gd name="T48" fmla="*/ 2147483646 w 109"/>
                <a:gd name="T49" fmla="*/ 2147483646 h 104"/>
                <a:gd name="T50" fmla="*/ 2147483646 w 109"/>
                <a:gd name="T51" fmla="*/ 2147483646 h 104"/>
                <a:gd name="T52" fmla="*/ 2147483646 w 109"/>
                <a:gd name="T53" fmla="*/ 2147483646 h 104"/>
                <a:gd name="T54" fmla="*/ 2147483646 w 109"/>
                <a:gd name="T55" fmla="*/ 2147483646 h 104"/>
                <a:gd name="T56" fmla="*/ 2147483646 w 109"/>
                <a:gd name="T57" fmla="*/ 2147483646 h 104"/>
                <a:gd name="T58" fmla="*/ 2147483646 w 109"/>
                <a:gd name="T59" fmla="*/ 2147483646 h 104"/>
                <a:gd name="T60" fmla="*/ 2147483646 w 109"/>
                <a:gd name="T61" fmla="*/ 2147483646 h 104"/>
                <a:gd name="T62" fmla="*/ 2147483646 w 109"/>
                <a:gd name="T63" fmla="*/ 2147483646 h 104"/>
                <a:gd name="T64" fmla="*/ 2147483646 w 109"/>
                <a:gd name="T65" fmla="*/ 2147483646 h 104"/>
                <a:gd name="T66" fmla="*/ 2147483646 w 109"/>
                <a:gd name="T67" fmla="*/ 2147483646 h 104"/>
                <a:gd name="T68" fmla="*/ 2147483646 w 109"/>
                <a:gd name="T69" fmla="*/ 2147483646 h 104"/>
                <a:gd name="T70" fmla="*/ 2147483646 w 109"/>
                <a:gd name="T71" fmla="*/ 593652837 h 104"/>
                <a:gd name="T72" fmla="*/ 2147483646 w 109"/>
                <a:gd name="T73" fmla="*/ 1583064285 h 104"/>
                <a:gd name="T74" fmla="*/ 2147483646 w 109"/>
                <a:gd name="T75" fmla="*/ 593652837 h 104"/>
                <a:gd name="T76" fmla="*/ 2147483646 w 109"/>
                <a:gd name="T77" fmla="*/ 593652837 h 104"/>
                <a:gd name="T78" fmla="*/ 2147483646 w 109"/>
                <a:gd name="T79" fmla="*/ 1583064285 h 104"/>
                <a:gd name="T80" fmla="*/ 2147483646 w 109"/>
                <a:gd name="T81" fmla="*/ 1682006424 h 104"/>
                <a:gd name="T82" fmla="*/ 2147483646 w 109"/>
                <a:gd name="T83" fmla="*/ 791527169 h 104"/>
                <a:gd name="T84" fmla="*/ 2147483646 w 109"/>
                <a:gd name="T85" fmla="*/ 2077774982 h 104"/>
                <a:gd name="T86" fmla="*/ 2147483646 w 109"/>
                <a:gd name="T87" fmla="*/ 1682006424 h 104"/>
                <a:gd name="T88" fmla="*/ 2147483646 w 109"/>
                <a:gd name="T89" fmla="*/ 989411448 h 104"/>
                <a:gd name="T90" fmla="*/ 2147483646 w 109"/>
                <a:gd name="T91" fmla="*/ 1978832843 h 104"/>
                <a:gd name="T92" fmla="*/ 2147483646 w 109"/>
                <a:gd name="T93" fmla="*/ 1385180006 h 1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09" h="104">
                  <a:moveTo>
                    <a:pt x="62" y="0"/>
                  </a:moveTo>
                  <a:cubicBezTo>
                    <a:pt x="71" y="0"/>
                    <a:pt x="80" y="3"/>
                    <a:pt x="86" y="10"/>
                  </a:cubicBezTo>
                  <a:cubicBezTo>
                    <a:pt x="92" y="16"/>
                    <a:pt x="96" y="24"/>
                    <a:pt x="96" y="34"/>
                  </a:cubicBezTo>
                  <a:cubicBezTo>
                    <a:pt x="96" y="38"/>
                    <a:pt x="95" y="42"/>
                    <a:pt x="94" y="46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89" y="52"/>
                    <a:pt x="86" y="56"/>
                    <a:pt x="83" y="58"/>
                  </a:cubicBezTo>
                  <a:cubicBezTo>
                    <a:pt x="83" y="53"/>
                    <a:pt x="83" y="53"/>
                    <a:pt x="83" y="53"/>
                  </a:cubicBezTo>
                  <a:cubicBezTo>
                    <a:pt x="82" y="53"/>
                    <a:pt x="82" y="53"/>
                    <a:pt x="82" y="53"/>
                  </a:cubicBezTo>
                  <a:cubicBezTo>
                    <a:pt x="84" y="51"/>
                    <a:pt x="86" y="49"/>
                    <a:pt x="87" y="46"/>
                  </a:cubicBezTo>
                  <a:cubicBezTo>
                    <a:pt x="86" y="46"/>
                    <a:pt x="86" y="47"/>
                    <a:pt x="85" y="47"/>
                  </a:cubicBezTo>
                  <a:cubicBezTo>
                    <a:pt x="83" y="48"/>
                    <a:pt x="80" y="49"/>
                    <a:pt x="78" y="50"/>
                  </a:cubicBezTo>
                  <a:cubicBezTo>
                    <a:pt x="78" y="50"/>
                    <a:pt x="77" y="51"/>
                    <a:pt x="77" y="51"/>
                  </a:cubicBezTo>
                  <a:cubicBezTo>
                    <a:pt x="65" y="47"/>
                    <a:pt x="54" y="47"/>
                    <a:pt x="44" y="49"/>
                  </a:cubicBezTo>
                  <a:cubicBezTo>
                    <a:pt x="42" y="49"/>
                    <a:pt x="40" y="48"/>
                    <a:pt x="38" y="47"/>
                  </a:cubicBezTo>
                  <a:cubicBezTo>
                    <a:pt x="38" y="47"/>
                    <a:pt x="37" y="46"/>
                    <a:pt x="36" y="46"/>
                  </a:cubicBezTo>
                  <a:cubicBezTo>
                    <a:pt x="37" y="48"/>
                    <a:pt x="38" y="49"/>
                    <a:pt x="39" y="51"/>
                  </a:cubicBezTo>
                  <a:cubicBezTo>
                    <a:pt x="38" y="52"/>
                    <a:pt x="36" y="52"/>
                    <a:pt x="34" y="53"/>
                  </a:cubicBezTo>
                  <a:cubicBezTo>
                    <a:pt x="30" y="48"/>
                    <a:pt x="28" y="41"/>
                    <a:pt x="28" y="34"/>
                  </a:cubicBezTo>
                  <a:cubicBezTo>
                    <a:pt x="28" y="24"/>
                    <a:pt x="31" y="16"/>
                    <a:pt x="38" y="10"/>
                  </a:cubicBezTo>
                  <a:cubicBezTo>
                    <a:pt x="44" y="3"/>
                    <a:pt x="52" y="0"/>
                    <a:pt x="62" y="0"/>
                  </a:cubicBezTo>
                  <a:close/>
                  <a:moveTo>
                    <a:pt x="0" y="104"/>
                  </a:moveTo>
                  <a:cubicBezTo>
                    <a:pt x="37" y="103"/>
                    <a:pt x="37" y="103"/>
                    <a:pt x="37" y="103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88" y="84"/>
                    <a:pt x="88" y="84"/>
                    <a:pt x="88" y="84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83" y="72"/>
                    <a:pt x="70" y="74"/>
                    <a:pt x="49" y="68"/>
                  </a:cubicBezTo>
                  <a:cubicBezTo>
                    <a:pt x="49" y="67"/>
                    <a:pt x="49" y="67"/>
                    <a:pt x="49" y="67"/>
                  </a:cubicBezTo>
                  <a:cubicBezTo>
                    <a:pt x="66" y="70"/>
                    <a:pt x="73" y="68"/>
                    <a:pt x="77" y="64"/>
                  </a:cubicBezTo>
                  <a:cubicBezTo>
                    <a:pt x="77" y="58"/>
                    <a:pt x="77" y="58"/>
                    <a:pt x="77" y="58"/>
                  </a:cubicBezTo>
                  <a:cubicBezTo>
                    <a:pt x="38" y="44"/>
                    <a:pt x="15" y="73"/>
                    <a:pt x="0" y="104"/>
                  </a:cubicBezTo>
                  <a:close/>
                  <a:moveTo>
                    <a:pt x="90" y="35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38"/>
                    <a:pt x="80" y="41"/>
                    <a:pt x="79" y="43"/>
                  </a:cubicBezTo>
                  <a:cubicBezTo>
                    <a:pt x="80" y="43"/>
                    <a:pt x="81" y="42"/>
                    <a:pt x="83" y="42"/>
                  </a:cubicBezTo>
                  <a:cubicBezTo>
                    <a:pt x="86" y="40"/>
                    <a:pt x="89" y="38"/>
                    <a:pt x="90" y="35"/>
                  </a:cubicBezTo>
                  <a:close/>
                  <a:moveTo>
                    <a:pt x="74" y="35"/>
                  </a:moveTo>
                  <a:cubicBezTo>
                    <a:pt x="64" y="35"/>
                    <a:pt x="64" y="35"/>
                    <a:pt x="64" y="3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7" y="46"/>
                    <a:pt x="70" y="46"/>
                    <a:pt x="73" y="45"/>
                  </a:cubicBezTo>
                  <a:cubicBezTo>
                    <a:pt x="74" y="42"/>
                    <a:pt x="74" y="39"/>
                    <a:pt x="74" y="35"/>
                  </a:cubicBezTo>
                  <a:close/>
                  <a:moveTo>
                    <a:pt x="59" y="35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0" y="39"/>
                    <a:pt x="50" y="42"/>
                    <a:pt x="51" y="45"/>
                  </a:cubicBezTo>
                  <a:cubicBezTo>
                    <a:pt x="53" y="46"/>
                    <a:pt x="56" y="46"/>
                    <a:pt x="59" y="46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44" y="35"/>
                  </a:moveTo>
                  <a:cubicBezTo>
                    <a:pt x="34" y="35"/>
                    <a:pt x="34" y="35"/>
                    <a:pt x="34" y="35"/>
                  </a:cubicBezTo>
                  <a:cubicBezTo>
                    <a:pt x="35" y="38"/>
                    <a:pt x="37" y="40"/>
                    <a:pt x="41" y="42"/>
                  </a:cubicBezTo>
                  <a:cubicBezTo>
                    <a:pt x="42" y="42"/>
                    <a:pt x="43" y="43"/>
                    <a:pt x="44" y="43"/>
                  </a:cubicBezTo>
                  <a:cubicBezTo>
                    <a:pt x="44" y="41"/>
                    <a:pt x="44" y="38"/>
                    <a:pt x="44" y="35"/>
                  </a:cubicBezTo>
                  <a:close/>
                  <a:moveTo>
                    <a:pt x="35" y="30"/>
                  </a:moveTo>
                  <a:cubicBezTo>
                    <a:pt x="44" y="30"/>
                    <a:pt x="44" y="30"/>
                    <a:pt x="44" y="30"/>
                  </a:cubicBezTo>
                  <a:cubicBezTo>
                    <a:pt x="44" y="28"/>
                    <a:pt x="44" y="26"/>
                    <a:pt x="44" y="24"/>
                  </a:cubicBezTo>
                  <a:cubicBezTo>
                    <a:pt x="43" y="24"/>
                    <a:pt x="42" y="25"/>
                    <a:pt x="41" y="25"/>
                  </a:cubicBezTo>
                  <a:cubicBezTo>
                    <a:pt x="38" y="27"/>
                    <a:pt x="36" y="28"/>
                    <a:pt x="35" y="30"/>
                  </a:cubicBezTo>
                  <a:close/>
                  <a:moveTo>
                    <a:pt x="50" y="30"/>
                  </a:moveTo>
                  <a:cubicBezTo>
                    <a:pt x="59" y="30"/>
                    <a:pt x="59" y="30"/>
                    <a:pt x="59" y="3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1"/>
                    <a:pt x="53" y="22"/>
                    <a:pt x="51" y="22"/>
                  </a:cubicBezTo>
                  <a:cubicBezTo>
                    <a:pt x="50" y="25"/>
                    <a:pt x="50" y="27"/>
                    <a:pt x="50" y="30"/>
                  </a:cubicBezTo>
                  <a:close/>
                  <a:moveTo>
                    <a:pt x="64" y="30"/>
                  </a:moveTo>
                  <a:cubicBezTo>
                    <a:pt x="74" y="30"/>
                    <a:pt x="74" y="30"/>
                    <a:pt x="74" y="30"/>
                  </a:cubicBezTo>
                  <a:cubicBezTo>
                    <a:pt x="74" y="27"/>
                    <a:pt x="73" y="25"/>
                    <a:pt x="73" y="22"/>
                  </a:cubicBezTo>
                  <a:cubicBezTo>
                    <a:pt x="70" y="22"/>
                    <a:pt x="67" y="21"/>
                    <a:pt x="64" y="21"/>
                  </a:cubicBezTo>
                  <a:cubicBezTo>
                    <a:pt x="64" y="30"/>
                    <a:pt x="64" y="30"/>
                    <a:pt x="64" y="30"/>
                  </a:cubicBezTo>
                  <a:close/>
                  <a:moveTo>
                    <a:pt x="80" y="30"/>
                  </a:moveTo>
                  <a:cubicBezTo>
                    <a:pt x="89" y="30"/>
                    <a:pt x="89" y="30"/>
                    <a:pt x="89" y="30"/>
                  </a:cubicBezTo>
                  <a:cubicBezTo>
                    <a:pt x="87" y="28"/>
                    <a:pt x="85" y="27"/>
                    <a:pt x="83" y="25"/>
                  </a:cubicBezTo>
                  <a:cubicBezTo>
                    <a:pt x="81" y="25"/>
                    <a:pt x="80" y="24"/>
                    <a:pt x="79" y="24"/>
                  </a:cubicBezTo>
                  <a:cubicBezTo>
                    <a:pt x="79" y="26"/>
                    <a:pt x="80" y="28"/>
                    <a:pt x="80" y="30"/>
                  </a:cubicBezTo>
                  <a:close/>
                  <a:moveTo>
                    <a:pt x="64" y="6"/>
                  </a:moveTo>
                  <a:cubicBezTo>
                    <a:pt x="64" y="15"/>
                    <a:pt x="64" y="15"/>
                    <a:pt x="64" y="15"/>
                  </a:cubicBezTo>
                  <a:cubicBezTo>
                    <a:pt x="67" y="15"/>
                    <a:pt x="69" y="16"/>
                    <a:pt x="71" y="16"/>
                  </a:cubicBezTo>
                  <a:cubicBezTo>
                    <a:pt x="71" y="15"/>
                    <a:pt x="70" y="14"/>
                    <a:pt x="70" y="13"/>
                  </a:cubicBezTo>
                  <a:cubicBezTo>
                    <a:pt x="68" y="10"/>
                    <a:pt x="66" y="7"/>
                    <a:pt x="64" y="6"/>
                  </a:cubicBezTo>
                  <a:close/>
                  <a:moveTo>
                    <a:pt x="59" y="15"/>
                  </a:moveTo>
                  <a:cubicBezTo>
                    <a:pt x="59" y="6"/>
                    <a:pt x="59" y="6"/>
                    <a:pt x="59" y="6"/>
                  </a:cubicBezTo>
                  <a:cubicBezTo>
                    <a:pt x="57" y="7"/>
                    <a:pt x="55" y="10"/>
                    <a:pt x="54" y="13"/>
                  </a:cubicBezTo>
                  <a:cubicBezTo>
                    <a:pt x="53" y="14"/>
                    <a:pt x="53" y="15"/>
                    <a:pt x="52" y="16"/>
                  </a:cubicBezTo>
                  <a:cubicBezTo>
                    <a:pt x="55" y="16"/>
                    <a:pt x="57" y="15"/>
                    <a:pt x="59" y="15"/>
                  </a:cubicBezTo>
                  <a:close/>
                  <a:moveTo>
                    <a:pt x="46" y="17"/>
                  </a:moveTo>
                  <a:cubicBezTo>
                    <a:pt x="46" y="15"/>
                    <a:pt x="47" y="12"/>
                    <a:pt x="48" y="10"/>
                  </a:cubicBezTo>
                  <a:cubicBezTo>
                    <a:pt x="49" y="10"/>
                    <a:pt x="49" y="9"/>
                    <a:pt x="50" y="8"/>
                  </a:cubicBezTo>
                  <a:cubicBezTo>
                    <a:pt x="47" y="10"/>
                    <a:pt x="44" y="11"/>
                    <a:pt x="42" y="14"/>
                  </a:cubicBezTo>
                  <a:cubicBezTo>
                    <a:pt x="40" y="16"/>
                    <a:pt x="38" y="18"/>
                    <a:pt x="36" y="21"/>
                  </a:cubicBezTo>
                  <a:cubicBezTo>
                    <a:pt x="37" y="21"/>
                    <a:pt x="38" y="20"/>
                    <a:pt x="38" y="20"/>
                  </a:cubicBezTo>
                  <a:cubicBezTo>
                    <a:pt x="41" y="19"/>
                    <a:pt x="43" y="18"/>
                    <a:pt x="46" y="17"/>
                  </a:cubicBezTo>
                  <a:close/>
                  <a:moveTo>
                    <a:pt x="74" y="8"/>
                  </a:moveTo>
                  <a:cubicBezTo>
                    <a:pt x="74" y="9"/>
                    <a:pt x="75" y="10"/>
                    <a:pt x="75" y="10"/>
                  </a:cubicBezTo>
                  <a:cubicBezTo>
                    <a:pt x="76" y="12"/>
                    <a:pt x="77" y="15"/>
                    <a:pt x="78" y="17"/>
                  </a:cubicBezTo>
                  <a:cubicBezTo>
                    <a:pt x="80" y="18"/>
                    <a:pt x="83" y="19"/>
                    <a:pt x="85" y="20"/>
                  </a:cubicBezTo>
                  <a:cubicBezTo>
                    <a:pt x="86" y="20"/>
                    <a:pt x="86" y="21"/>
                    <a:pt x="87" y="21"/>
                  </a:cubicBezTo>
                  <a:cubicBezTo>
                    <a:pt x="86" y="18"/>
                    <a:pt x="84" y="16"/>
                    <a:pt x="82" y="14"/>
                  </a:cubicBezTo>
                  <a:cubicBezTo>
                    <a:pt x="79" y="11"/>
                    <a:pt x="77" y="10"/>
                    <a:pt x="74" y="8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4576763" y="2724150"/>
            <a:ext cx="2205037" cy="2281238"/>
            <a:chOff x="4461681" y="2944009"/>
            <a:chExt cx="2205196" cy="2281860"/>
          </a:xfrm>
        </p:grpSpPr>
        <p:sp>
          <p:nvSpPr>
            <p:cNvPr id="22" name="L 形 21"/>
            <p:cNvSpPr/>
            <p:nvPr/>
          </p:nvSpPr>
          <p:spPr>
            <a:xfrm rot="5400000">
              <a:off x="4900524" y="3464277"/>
              <a:ext cx="1322749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等腰三角形 22"/>
            <p:cNvSpPr/>
            <p:nvPr/>
          </p:nvSpPr>
          <p:spPr>
            <a:xfrm>
              <a:off x="6292200" y="3302882"/>
              <a:ext cx="374677" cy="374752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5" name="Freeform 48"/>
            <p:cNvSpPr>
              <a:spLocks noEditPoints="1"/>
            </p:cNvSpPr>
            <p:nvPr/>
          </p:nvSpPr>
          <p:spPr bwMode="auto">
            <a:xfrm>
              <a:off x="5430453" y="2944009"/>
              <a:ext cx="449918" cy="714745"/>
            </a:xfrm>
            <a:custGeom>
              <a:avLst/>
              <a:gdLst>
                <a:gd name="T0" fmla="*/ 2147483646 w 67"/>
                <a:gd name="T1" fmla="*/ 454665477 h 106"/>
                <a:gd name="T2" fmla="*/ 2147483646 w 67"/>
                <a:gd name="T3" fmla="*/ 2147483646 h 106"/>
                <a:gd name="T4" fmla="*/ 2147483646 w 67"/>
                <a:gd name="T5" fmla="*/ 2147483646 h 106"/>
                <a:gd name="T6" fmla="*/ 2147483646 w 67"/>
                <a:gd name="T7" fmla="*/ 2147483646 h 106"/>
                <a:gd name="T8" fmla="*/ 2147483646 w 67"/>
                <a:gd name="T9" fmla="*/ 2147483646 h 106"/>
                <a:gd name="T10" fmla="*/ 2147483646 w 67"/>
                <a:gd name="T11" fmla="*/ 2147483646 h 106"/>
                <a:gd name="T12" fmla="*/ 2147483646 w 67"/>
                <a:gd name="T13" fmla="*/ 2147483646 h 106"/>
                <a:gd name="T14" fmla="*/ 2147483646 w 67"/>
                <a:gd name="T15" fmla="*/ 2147483646 h 106"/>
                <a:gd name="T16" fmla="*/ 676408064 w 67"/>
                <a:gd name="T17" fmla="*/ 2147483646 h 106"/>
                <a:gd name="T18" fmla="*/ 541123765 w 67"/>
                <a:gd name="T19" fmla="*/ 2147483646 h 106"/>
                <a:gd name="T20" fmla="*/ 541123765 w 67"/>
                <a:gd name="T21" fmla="*/ 2147483646 h 106"/>
                <a:gd name="T22" fmla="*/ 541123765 w 67"/>
                <a:gd name="T23" fmla="*/ 2147483646 h 106"/>
                <a:gd name="T24" fmla="*/ 541123765 w 67"/>
                <a:gd name="T25" fmla="*/ 2147483646 h 106"/>
                <a:gd name="T26" fmla="*/ 676408064 w 67"/>
                <a:gd name="T27" fmla="*/ 2147483646 h 106"/>
                <a:gd name="T28" fmla="*/ 721500592 w 67"/>
                <a:gd name="T29" fmla="*/ 2147483646 h 106"/>
                <a:gd name="T30" fmla="*/ 0 w 67"/>
                <a:gd name="T31" fmla="*/ 1545858577 h 106"/>
                <a:gd name="T32" fmla="*/ 1488093712 w 67"/>
                <a:gd name="T33" fmla="*/ 0 h 106"/>
                <a:gd name="T34" fmla="*/ 1262624357 w 67"/>
                <a:gd name="T35" fmla="*/ 1864122389 h 106"/>
                <a:gd name="T36" fmla="*/ 1352816128 w 67"/>
                <a:gd name="T37" fmla="*/ 1773187945 h 106"/>
                <a:gd name="T38" fmla="*/ 1488093712 w 67"/>
                <a:gd name="T39" fmla="*/ 1864122389 h 106"/>
                <a:gd name="T40" fmla="*/ 1623378011 w 67"/>
                <a:gd name="T41" fmla="*/ 1773187945 h 106"/>
                <a:gd name="T42" fmla="*/ 1758662310 w 67"/>
                <a:gd name="T43" fmla="*/ 1864122389 h 106"/>
                <a:gd name="T44" fmla="*/ 1939032422 w 67"/>
                <a:gd name="T45" fmla="*/ 1727720723 h 106"/>
                <a:gd name="T46" fmla="*/ 1758662310 w 67"/>
                <a:gd name="T47" fmla="*/ 2147483646 h 106"/>
                <a:gd name="T48" fmla="*/ 1984131665 w 67"/>
                <a:gd name="T49" fmla="*/ 2147483646 h 106"/>
                <a:gd name="T50" fmla="*/ 1984131665 w 67"/>
                <a:gd name="T51" fmla="*/ 2147483646 h 106"/>
                <a:gd name="T52" fmla="*/ 2147483646 w 67"/>
                <a:gd name="T53" fmla="*/ 2136918978 h 106"/>
                <a:gd name="T54" fmla="*/ 2147483646 w 67"/>
                <a:gd name="T55" fmla="*/ 681994845 h 106"/>
                <a:gd name="T56" fmla="*/ 676408064 w 67"/>
                <a:gd name="T57" fmla="*/ 681994845 h 106"/>
                <a:gd name="T58" fmla="*/ 496031237 w 67"/>
                <a:gd name="T59" fmla="*/ 2147483646 h 106"/>
                <a:gd name="T60" fmla="*/ 1037155003 w 67"/>
                <a:gd name="T61" fmla="*/ 2147483646 h 106"/>
                <a:gd name="T62" fmla="*/ 1037155003 w 67"/>
                <a:gd name="T63" fmla="*/ 2147483646 h 106"/>
                <a:gd name="T64" fmla="*/ 1307723601 w 67"/>
                <a:gd name="T65" fmla="*/ 2147483646 h 106"/>
                <a:gd name="T66" fmla="*/ 1127346774 w 67"/>
                <a:gd name="T67" fmla="*/ 1727720723 h 106"/>
                <a:gd name="T68" fmla="*/ 1803754838 w 67"/>
                <a:gd name="T69" fmla="*/ 1955056833 h 106"/>
                <a:gd name="T70" fmla="*/ 1623378011 w 67"/>
                <a:gd name="T71" fmla="*/ 1909589611 h 106"/>
                <a:gd name="T72" fmla="*/ 1352816128 w 67"/>
                <a:gd name="T73" fmla="*/ 1909589611 h 106"/>
                <a:gd name="T74" fmla="*/ 1217531830 w 67"/>
                <a:gd name="T75" fmla="*/ 1909589611 h 106"/>
                <a:gd name="T76" fmla="*/ 1443001184 w 67"/>
                <a:gd name="T77" fmla="*/ 2147483646 h 106"/>
                <a:gd name="T78" fmla="*/ 1443001184 w 67"/>
                <a:gd name="T79" fmla="*/ 2147483646 h 106"/>
                <a:gd name="T80" fmla="*/ 1578285483 w 67"/>
                <a:gd name="T81" fmla="*/ 2147483646 h 106"/>
                <a:gd name="T82" fmla="*/ 1578285483 w 67"/>
                <a:gd name="T83" fmla="*/ 2147483646 h 106"/>
                <a:gd name="T84" fmla="*/ 1939032422 w 67"/>
                <a:gd name="T85" fmla="*/ 2147483646 h 106"/>
                <a:gd name="T86" fmla="*/ 1533192955 w 67"/>
                <a:gd name="T87" fmla="*/ 2147483646 h 106"/>
                <a:gd name="T88" fmla="*/ 1939032422 w 67"/>
                <a:gd name="T89" fmla="*/ 2147483646 h 106"/>
                <a:gd name="T90" fmla="*/ 766593120 w 67"/>
                <a:gd name="T91" fmla="*/ 2147483646 h 106"/>
                <a:gd name="T92" fmla="*/ 766593120 w 67"/>
                <a:gd name="T93" fmla="*/ 2147483646 h 106"/>
                <a:gd name="T94" fmla="*/ 2147483646 w 67"/>
                <a:gd name="T95" fmla="*/ 2147483646 h 106"/>
                <a:gd name="T96" fmla="*/ 2147483646 w 67"/>
                <a:gd name="T97" fmla="*/ 2147483646 h 106"/>
                <a:gd name="T98" fmla="*/ 766593120 w 67"/>
                <a:gd name="T99" fmla="*/ 2147483646 h 106"/>
                <a:gd name="T100" fmla="*/ 2147483646 w 67"/>
                <a:gd name="T101" fmla="*/ 2147483646 h 106"/>
                <a:gd name="T102" fmla="*/ 2147483646 w 67"/>
                <a:gd name="T103" fmla="*/ 214748364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2143125" y="3579813"/>
            <a:ext cx="2205038" cy="2027237"/>
            <a:chOff x="2029350" y="3799864"/>
            <a:chExt cx="2205195" cy="2027888"/>
          </a:xfrm>
        </p:grpSpPr>
        <p:sp>
          <p:nvSpPr>
            <p:cNvPr id="26" name="L 形 25"/>
            <p:cNvSpPr/>
            <p:nvPr/>
          </p:nvSpPr>
          <p:spPr>
            <a:xfrm rot="5400000">
              <a:off x="2468160" y="4066130"/>
              <a:ext cx="1322812" cy="2200432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等腰三角形 26"/>
            <p:cNvSpPr/>
            <p:nvPr/>
          </p:nvSpPr>
          <p:spPr>
            <a:xfrm>
              <a:off x="3859868" y="3904673"/>
              <a:ext cx="374677" cy="374770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52" name="Freeform 98"/>
            <p:cNvSpPr>
              <a:spLocks noEditPoints="1"/>
            </p:cNvSpPr>
            <p:nvPr/>
          </p:nvSpPr>
          <p:spPr bwMode="auto">
            <a:xfrm>
              <a:off x="2817995" y="3799864"/>
              <a:ext cx="623494" cy="479027"/>
            </a:xfrm>
            <a:custGeom>
              <a:avLst/>
              <a:gdLst>
                <a:gd name="T0" fmla="*/ 754775458 w 104"/>
                <a:gd name="T1" fmla="*/ 1577585607 h 80"/>
                <a:gd name="T2" fmla="*/ 467242807 w 104"/>
                <a:gd name="T3" fmla="*/ 2147483646 h 80"/>
                <a:gd name="T4" fmla="*/ 1186071437 w 104"/>
                <a:gd name="T5" fmla="*/ 2147483646 h 80"/>
                <a:gd name="T6" fmla="*/ 1833024399 w 104"/>
                <a:gd name="T7" fmla="*/ 2147483646 h 80"/>
                <a:gd name="T8" fmla="*/ 2147483646 w 104"/>
                <a:gd name="T9" fmla="*/ 2147483646 h 80"/>
                <a:gd name="T10" fmla="*/ 2147483646 w 104"/>
                <a:gd name="T11" fmla="*/ 2147483646 h 80"/>
                <a:gd name="T12" fmla="*/ 2147483646 w 104"/>
                <a:gd name="T13" fmla="*/ 1577585607 h 80"/>
                <a:gd name="T14" fmla="*/ 2147483646 w 104"/>
                <a:gd name="T15" fmla="*/ 1577585607 h 80"/>
                <a:gd name="T16" fmla="*/ 2147483646 w 104"/>
                <a:gd name="T17" fmla="*/ 1003914847 h 80"/>
                <a:gd name="T18" fmla="*/ 2147483646 w 104"/>
                <a:gd name="T19" fmla="*/ 896355322 h 80"/>
                <a:gd name="T20" fmla="*/ 2147483646 w 104"/>
                <a:gd name="T21" fmla="*/ 1219039885 h 80"/>
                <a:gd name="T22" fmla="*/ 2147483646 w 104"/>
                <a:gd name="T23" fmla="*/ 1828565816 h 80"/>
                <a:gd name="T24" fmla="*/ 2147483646 w 104"/>
                <a:gd name="T25" fmla="*/ 1828565816 h 80"/>
                <a:gd name="T26" fmla="*/ 2147483646 w 104"/>
                <a:gd name="T27" fmla="*/ 1219039885 h 80"/>
                <a:gd name="T28" fmla="*/ 2147483646 w 104"/>
                <a:gd name="T29" fmla="*/ 824644981 h 80"/>
                <a:gd name="T30" fmla="*/ 2147483646 w 104"/>
                <a:gd name="T31" fmla="*/ 788789810 h 80"/>
                <a:gd name="T32" fmla="*/ 2147483646 w 104"/>
                <a:gd name="T33" fmla="*/ 537815589 h 80"/>
                <a:gd name="T34" fmla="*/ 1868965231 w 104"/>
                <a:gd name="T35" fmla="*/ 0 h 80"/>
                <a:gd name="T36" fmla="*/ 0 w 104"/>
                <a:gd name="T37" fmla="*/ 537815589 h 80"/>
                <a:gd name="T38" fmla="*/ 0 w 104"/>
                <a:gd name="T39" fmla="*/ 788789810 h 80"/>
                <a:gd name="T40" fmla="*/ 682893794 w 104"/>
                <a:gd name="T41" fmla="*/ 1003914847 h 80"/>
                <a:gd name="T42" fmla="*/ 682893794 w 104"/>
                <a:gd name="T43" fmla="*/ 1577585607 h 80"/>
                <a:gd name="T44" fmla="*/ 754775458 w 104"/>
                <a:gd name="T45" fmla="*/ 1577585607 h 80"/>
                <a:gd name="T46" fmla="*/ 2147483646 w 104"/>
                <a:gd name="T47" fmla="*/ 1577585607 h 80"/>
                <a:gd name="T48" fmla="*/ 2147483646 w 104"/>
                <a:gd name="T49" fmla="*/ 1721000303 h 80"/>
                <a:gd name="T50" fmla="*/ 2147483646 w 104"/>
                <a:gd name="T51" fmla="*/ 2147483646 h 80"/>
                <a:gd name="T52" fmla="*/ 1833024399 w 104"/>
                <a:gd name="T53" fmla="*/ 2147483646 h 80"/>
                <a:gd name="T54" fmla="*/ 1329840760 w 104"/>
                <a:gd name="T55" fmla="*/ 2147483646 h 80"/>
                <a:gd name="T56" fmla="*/ 1114189773 w 104"/>
                <a:gd name="T57" fmla="*/ 1721000303 h 80"/>
                <a:gd name="T58" fmla="*/ 1114189773 w 104"/>
                <a:gd name="T59" fmla="*/ 1577585607 h 80"/>
                <a:gd name="T60" fmla="*/ 2147483646 w 104"/>
                <a:gd name="T61" fmla="*/ 1577585607 h 8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4" h="80">
                  <a:moveTo>
                    <a:pt x="21" y="44"/>
                  </a:moveTo>
                  <a:cubicBezTo>
                    <a:pt x="13" y="73"/>
                    <a:pt x="13" y="73"/>
                    <a:pt x="13" y="73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8" y="78"/>
                    <a:pt x="44" y="80"/>
                    <a:pt x="51" y="80"/>
                  </a:cubicBezTo>
                  <a:cubicBezTo>
                    <a:pt x="58" y="80"/>
                    <a:pt x="64" y="78"/>
                    <a:pt x="69" y="73"/>
                  </a:cubicBezTo>
                  <a:cubicBezTo>
                    <a:pt x="87" y="73"/>
                    <a:pt x="87" y="73"/>
                    <a:pt x="87" y="73"/>
                  </a:cubicBezTo>
                  <a:cubicBezTo>
                    <a:pt x="81" y="44"/>
                    <a:pt x="81" y="44"/>
                    <a:pt x="81" y="44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97" y="25"/>
                    <a:pt x="97" y="25"/>
                    <a:pt x="97" y="25"/>
                  </a:cubicBezTo>
                  <a:cubicBezTo>
                    <a:pt x="97" y="34"/>
                    <a:pt x="97" y="34"/>
                    <a:pt x="97" y="34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1" y="44"/>
                    <a:pt x="21" y="44"/>
                    <a:pt x="21" y="44"/>
                  </a:cubicBezTo>
                  <a:close/>
                  <a:moveTo>
                    <a:pt x="71" y="44"/>
                  </a:moveTo>
                  <a:cubicBezTo>
                    <a:pt x="72" y="46"/>
                    <a:pt x="72" y="47"/>
                    <a:pt x="72" y="48"/>
                  </a:cubicBezTo>
                  <a:cubicBezTo>
                    <a:pt x="72" y="55"/>
                    <a:pt x="69" y="61"/>
                    <a:pt x="65" y="66"/>
                  </a:cubicBezTo>
                  <a:cubicBezTo>
                    <a:pt x="62" y="70"/>
                    <a:pt x="57" y="73"/>
                    <a:pt x="51" y="73"/>
                  </a:cubicBezTo>
                  <a:cubicBezTo>
                    <a:pt x="46" y="73"/>
                    <a:pt x="41" y="70"/>
                    <a:pt x="37" y="66"/>
                  </a:cubicBezTo>
                  <a:cubicBezTo>
                    <a:pt x="33" y="61"/>
                    <a:pt x="31" y="55"/>
                    <a:pt x="31" y="48"/>
                  </a:cubicBezTo>
                  <a:cubicBezTo>
                    <a:pt x="31" y="47"/>
                    <a:pt x="31" y="46"/>
                    <a:pt x="31" y="44"/>
                  </a:cubicBezTo>
                  <a:lnTo>
                    <a:pt x="71" y="44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7008813" y="2006600"/>
            <a:ext cx="2205037" cy="2397125"/>
            <a:chOff x="6894012" y="2226903"/>
            <a:chExt cx="2205196" cy="2397084"/>
          </a:xfrm>
        </p:grpSpPr>
        <p:sp>
          <p:nvSpPr>
            <p:cNvPr id="30" name="L 形 29"/>
            <p:cNvSpPr/>
            <p:nvPr/>
          </p:nvSpPr>
          <p:spPr>
            <a:xfrm rot="5400000">
              <a:off x="7333047" y="2862588"/>
              <a:ext cx="1322364" cy="2200434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等腰三角形 30"/>
            <p:cNvSpPr/>
            <p:nvPr/>
          </p:nvSpPr>
          <p:spPr>
            <a:xfrm>
              <a:off x="8724531" y="2699970"/>
              <a:ext cx="374677" cy="374644"/>
            </a:xfrm>
            <a:prstGeom prst="triangle">
              <a:avLst>
                <a:gd name="adj" fmla="val 100000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49" name="Freeform 105"/>
            <p:cNvSpPr>
              <a:spLocks noEditPoints="1"/>
            </p:cNvSpPr>
            <p:nvPr/>
          </p:nvSpPr>
          <p:spPr bwMode="auto">
            <a:xfrm>
              <a:off x="7653443" y="2226903"/>
              <a:ext cx="681922" cy="824299"/>
            </a:xfrm>
            <a:custGeom>
              <a:avLst/>
              <a:gdLst>
                <a:gd name="T0" fmla="*/ 0 w 77"/>
                <a:gd name="T1" fmla="*/ 2147483646 h 93"/>
                <a:gd name="T2" fmla="*/ 2147483646 w 77"/>
                <a:gd name="T3" fmla="*/ 1571211392 h 93"/>
                <a:gd name="T4" fmla="*/ 2147483646 w 77"/>
                <a:gd name="T5" fmla="*/ 2042568605 h 93"/>
                <a:gd name="T6" fmla="*/ 2147483646 w 77"/>
                <a:gd name="T7" fmla="*/ 2121134049 h 93"/>
                <a:gd name="T8" fmla="*/ 2147483646 w 77"/>
                <a:gd name="T9" fmla="*/ 2121134049 h 93"/>
                <a:gd name="T10" fmla="*/ 2147483646 w 77"/>
                <a:gd name="T11" fmla="*/ 2121134049 h 93"/>
                <a:gd name="T12" fmla="*/ 2147483646 w 77"/>
                <a:gd name="T13" fmla="*/ 2147483646 h 93"/>
                <a:gd name="T14" fmla="*/ 2147483646 w 77"/>
                <a:gd name="T15" fmla="*/ 2147483646 h 93"/>
                <a:gd name="T16" fmla="*/ 2147483646 w 77"/>
                <a:gd name="T17" fmla="*/ 2147483646 h 93"/>
                <a:gd name="T18" fmla="*/ 2147483646 w 77"/>
                <a:gd name="T19" fmla="*/ 2147483646 h 93"/>
                <a:gd name="T20" fmla="*/ 2147483646 w 77"/>
                <a:gd name="T21" fmla="*/ 2147483646 h 93"/>
                <a:gd name="T22" fmla="*/ 2147483646 w 77"/>
                <a:gd name="T23" fmla="*/ 2147483646 h 93"/>
                <a:gd name="T24" fmla="*/ 2147483646 w 77"/>
                <a:gd name="T25" fmla="*/ 2147483646 h 93"/>
                <a:gd name="T26" fmla="*/ 2147483646 w 77"/>
                <a:gd name="T27" fmla="*/ 2147483646 h 93"/>
                <a:gd name="T28" fmla="*/ 2147483646 w 77"/>
                <a:gd name="T29" fmla="*/ 2147483646 h 93"/>
                <a:gd name="T30" fmla="*/ 2147483646 w 77"/>
                <a:gd name="T31" fmla="*/ 2147483646 h 93"/>
                <a:gd name="T32" fmla="*/ 2147483646 w 77"/>
                <a:gd name="T33" fmla="*/ 2147483646 h 93"/>
                <a:gd name="T34" fmla="*/ 2147483646 w 77"/>
                <a:gd name="T35" fmla="*/ 2147483646 h 93"/>
                <a:gd name="T36" fmla="*/ 2147483646 w 77"/>
                <a:gd name="T37" fmla="*/ 2147483646 h 93"/>
                <a:gd name="T38" fmla="*/ 2147483646 w 77"/>
                <a:gd name="T39" fmla="*/ 2147483646 h 93"/>
                <a:gd name="T40" fmla="*/ 2147483646 w 77"/>
                <a:gd name="T41" fmla="*/ 2147483646 h 93"/>
                <a:gd name="T42" fmla="*/ 2147483646 w 77"/>
                <a:gd name="T43" fmla="*/ 2147483646 h 93"/>
                <a:gd name="T44" fmla="*/ 2147483646 w 77"/>
                <a:gd name="T45" fmla="*/ 2147483646 h 93"/>
                <a:gd name="T46" fmla="*/ 2147483646 w 77"/>
                <a:gd name="T47" fmla="*/ 2147483646 h 93"/>
                <a:gd name="T48" fmla="*/ 2147483646 w 77"/>
                <a:gd name="T49" fmla="*/ 2147483646 h 93"/>
                <a:gd name="T50" fmla="*/ 2147483646 w 77"/>
                <a:gd name="T51" fmla="*/ 2147483646 h 93"/>
                <a:gd name="T52" fmla="*/ 2147483646 w 77"/>
                <a:gd name="T53" fmla="*/ 2147483646 h 93"/>
                <a:gd name="T54" fmla="*/ 2147483646 w 77"/>
                <a:gd name="T55" fmla="*/ 2147483646 h 93"/>
                <a:gd name="T56" fmla="*/ 2147483646 w 77"/>
                <a:gd name="T57" fmla="*/ 2147483646 h 93"/>
                <a:gd name="T58" fmla="*/ 549018059 w 77"/>
                <a:gd name="T59" fmla="*/ 2147483646 h 93"/>
                <a:gd name="T60" fmla="*/ 2147483646 w 77"/>
                <a:gd name="T61" fmla="*/ 2147483646 h 93"/>
                <a:gd name="T62" fmla="*/ 1490185549 w 77"/>
                <a:gd name="T63" fmla="*/ 2147483646 h 93"/>
                <a:gd name="T64" fmla="*/ 235289658 w 77"/>
                <a:gd name="T65" fmla="*/ 2147483646 h 93"/>
                <a:gd name="T66" fmla="*/ 2147483646 w 77"/>
                <a:gd name="T67" fmla="*/ 2147483646 h 93"/>
                <a:gd name="T68" fmla="*/ 2147483646 w 77"/>
                <a:gd name="T69" fmla="*/ 2147483646 h 93"/>
                <a:gd name="T70" fmla="*/ 2147483646 w 77"/>
                <a:gd name="T71" fmla="*/ 2147483646 h 93"/>
                <a:gd name="T72" fmla="*/ 2147483646 w 77"/>
                <a:gd name="T73" fmla="*/ 0 h 93"/>
                <a:gd name="T74" fmla="*/ 2147483646 w 77"/>
                <a:gd name="T75" fmla="*/ 2147483646 h 9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2289175" y="4491038"/>
            <a:ext cx="3168650" cy="1414125"/>
            <a:chOff x="1896905" y="629070"/>
            <a:chExt cx="3168549" cy="1413227"/>
          </a:xfrm>
        </p:grpSpPr>
        <p:sp>
          <p:nvSpPr>
            <p:cNvPr id="34" name="文本框 33"/>
            <p:cNvSpPr txBox="1"/>
            <p:nvPr/>
          </p:nvSpPr>
          <p:spPr>
            <a:xfrm>
              <a:off x="1896905" y="629070"/>
              <a:ext cx="3168549" cy="3997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933417" y="1027279"/>
              <a:ext cx="2381174" cy="10150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that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1993740" y="1019347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 bwMode="auto">
          <a:xfrm>
            <a:off x="4730750" y="3973513"/>
            <a:ext cx="3168650" cy="1942465"/>
            <a:chOff x="1820705" y="667170"/>
            <a:chExt cx="3168549" cy="1942666"/>
          </a:xfrm>
        </p:grpSpPr>
        <p:sp>
          <p:nvSpPr>
            <p:cNvPr id="38" name="文本框 37"/>
            <p:cNvSpPr txBox="1"/>
            <p:nvPr/>
          </p:nvSpPr>
          <p:spPr>
            <a:xfrm>
              <a:off x="1820705" y="667170"/>
              <a:ext cx="3168549" cy="4000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858804" y="1132355"/>
              <a:ext cx="2324026" cy="14774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</a:t>
              </a:r>
              <a:r>
                <a:rPr lang="en-US" altLang="zh-CN" sz="1600" dirty="0" smtClean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have </a:t>
              </a: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lost.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955639" y="1075199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 bwMode="auto">
          <a:xfrm>
            <a:off x="7162800" y="3328988"/>
            <a:ext cx="3168650" cy="2654012"/>
            <a:chOff x="1896905" y="667170"/>
            <a:chExt cx="3168549" cy="2654538"/>
          </a:xfrm>
        </p:grpSpPr>
        <p:sp>
          <p:nvSpPr>
            <p:cNvPr id="42" name="文本框 41"/>
            <p:cNvSpPr txBox="1"/>
            <p:nvPr/>
          </p:nvSpPr>
          <p:spPr>
            <a:xfrm>
              <a:off x="1896905" y="667170"/>
              <a:ext cx="3168549" cy="4001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896905" y="1151453"/>
              <a:ext cx="2312914" cy="217025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1993740" y="1075238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 bwMode="auto">
          <a:xfrm>
            <a:off x="9623425" y="2787650"/>
            <a:ext cx="3168650" cy="2941995"/>
            <a:chOff x="1896905" y="667170"/>
            <a:chExt cx="3168549" cy="2942369"/>
          </a:xfrm>
        </p:grpSpPr>
        <p:sp>
          <p:nvSpPr>
            <p:cNvPr id="46" name="文本框 45"/>
            <p:cNvSpPr txBox="1"/>
            <p:nvPr/>
          </p:nvSpPr>
          <p:spPr>
            <a:xfrm>
              <a:off x="1896905" y="667170"/>
              <a:ext cx="3168549" cy="4001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 Here</a:t>
              </a:r>
              <a:endParaRPr lang="zh-CN" altLang="en-US" sz="20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01668" y="1208577"/>
              <a:ext cx="2512932" cy="240096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otherwise you will never know. searching. 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1993740" y="1113315"/>
              <a:ext cx="1950975" cy="0"/>
            </a:xfrm>
            <a:prstGeom prst="line">
              <a:avLst/>
            </a:prstGeom>
            <a:ln>
              <a:solidFill>
                <a:srgbClr val="044875"/>
              </a:solidFill>
              <a:prstDash val="lgDashDotDot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 bwMode="auto">
          <a:xfrm>
            <a:off x="257175" y="4322763"/>
            <a:ext cx="1679575" cy="1568450"/>
            <a:chOff x="142583" y="4542955"/>
            <a:chExt cx="1679145" cy="1567915"/>
          </a:xfrm>
        </p:grpSpPr>
        <p:sp>
          <p:nvSpPr>
            <p:cNvPr id="50" name="L 形 49"/>
            <p:cNvSpPr/>
            <p:nvPr/>
          </p:nvSpPr>
          <p:spPr>
            <a:xfrm rot="5400000">
              <a:off x="477503" y="4766644"/>
              <a:ext cx="1009306" cy="1679145"/>
            </a:xfrm>
            <a:prstGeom prst="corner">
              <a:avLst>
                <a:gd name="adj1" fmla="val 21783"/>
                <a:gd name="adj2" fmla="val 21773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34" name="Freeform 46"/>
            <p:cNvSpPr>
              <a:spLocks noEditPoints="1"/>
            </p:cNvSpPr>
            <p:nvPr/>
          </p:nvSpPr>
          <p:spPr bwMode="auto">
            <a:xfrm>
              <a:off x="757315" y="4542955"/>
              <a:ext cx="449681" cy="453558"/>
            </a:xfrm>
            <a:custGeom>
              <a:avLst/>
              <a:gdLst>
                <a:gd name="T0" fmla="*/ 905368453 w 98"/>
                <a:gd name="T1" fmla="*/ 1595177230 h 99"/>
                <a:gd name="T2" fmla="*/ 842202039 w 98"/>
                <a:gd name="T3" fmla="*/ 1469243874 h 99"/>
                <a:gd name="T4" fmla="*/ 779040212 w 98"/>
                <a:gd name="T5" fmla="*/ 1553197918 h 99"/>
                <a:gd name="T6" fmla="*/ 736926210 w 98"/>
                <a:gd name="T7" fmla="*/ 1595177230 h 99"/>
                <a:gd name="T8" fmla="*/ 673764384 w 98"/>
                <a:gd name="T9" fmla="*/ 1574189865 h 99"/>
                <a:gd name="T10" fmla="*/ 42109414 w 98"/>
                <a:gd name="T11" fmla="*/ 944513919 h 99"/>
                <a:gd name="T12" fmla="*/ 147385242 w 98"/>
                <a:gd name="T13" fmla="*/ 209891982 h 99"/>
                <a:gd name="T14" fmla="*/ 842202039 w 98"/>
                <a:gd name="T15" fmla="*/ 545717320 h 99"/>
                <a:gd name="T16" fmla="*/ 1494909422 w 98"/>
                <a:gd name="T17" fmla="*/ 0 h 99"/>
                <a:gd name="T18" fmla="*/ 1010644282 w 98"/>
                <a:gd name="T19" fmla="*/ 1658143908 h 99"/>
                <a:gd name="T20" fmla="*/ 736926210 w 98"/>
                <a:gd name="T21" fmla="*/ 2077927872 h 99"/>
                <a:gd name="T22" fmla="*/ 610597969 w 98"/>
                <a:gd name="T23" fmla="*/ 1993969247 h 99"/>
                <a:gd name="T24" fmla="*/ 905368453 w 98"/>
                <a:gd name="T25" fmla="*/ 1595177230 h 99"/>
                <a:gd name="T26" fmla="*/ 989587281 w 98"/>
                <a:gd name="T27" fmla="*/ 1196380632 h 99"/>
                <a:gd name="T28" fmla="*/ 1052753695 w 98"/>
                <a:gd name="T29" fmla="*/ 1322318570 h 99"/>
                <a:gd name="T30" fmla="*/ 1368581181 w 98"/>
                <a:gd name="T31" fmla="*/ 377804651 h 99"/>
                <a:gd name="T32" fmla="*/ 989587281 w 98"/>
                <a:gd name="T33" fmla="*/ 671655258 h 99"/>
                <a:gd name="T34" fmla="*/ 968534868 w 98"/>
                <a:gd name="T35" fmla="*/ 713629990 h 99"/>
                <a:gd name="T36" fmla="*/ 989587281 w 98"/>
                <a:gd name="T37" fmla="*/ 1196380632 h 99"/>
                <a:gd name="T38" fmla="*/ 589540968 w 98"/>
                <a:gd name="T39" fmla="*/ 1322318570 h 99"/>
                <a:gd name="T40" fmla="*/ 336879898 w 98"/>
                <a:gd name="T41" fmla="*/ 503738008 h 99"/>
                <a:gd name="T42" fmla="*/ 336879898 w 98"/>
                <a:gd name="T43" fmla="*/ 503738008 h 99"/>
                <a:gd name="T44" fmla="*/ 694816797 w 98"/>
                <a:gd name="T45" fmla="*/ 1280339257 h 99"/>
                <a:gd name="T46" fmla="*/ 273718072 w 98"/>
                <a:gd name="T47" fmla="*/ 440771330 h 99"/>
                <a:gd name="T48" fmla="*/ 210551657 w 98"/>
                <a:gd name="T49" fmla="*/ 923521972 h 99"/>
                <a:gd name="T50" fmla="*/ 589540968 w 98"/>
                <a:gd name="T51" fmla="*/ 1322318570 h 99"/>
                <a:gd name="T52" fmla="*/ 1158029524 w 98"/>
                <a:gd name="T53" fmla="*/ 1343305936 h 99"/>
                <a:gd name="T54" fmla="*/ 1431747595 w 98"/>
                <a:gd name="T55" fmla="*/ 377804651 h 99"/>
                <a:gd name="T56" fmla="*/ 1158029524 w 98"/>
                <a:gd name="T57" fmla="*/ 1343305936 h 99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8" h="99">
                  <a:moveTo>
                    <a:pt x="43" y="76"/>
                  </a:moveTo>
                  <a:cubicBezTo>
                    <a:pt x="42" y="75"/>
                    <a:pt x="41" y="73"/>
                    <a:pt x="40" y="70"/>
                  </a:cubicBezTo>
                  <a:cubicBezTo>
                    <a:pt x="39" y="71"/>
                    <a:pt x="38" y="73"/>
                    <a:pt x="37" y="74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25" y="72"/>
                    <a:pt x="4" y="62"/>
                    <a:pt x="2" y="45"/>
                  </a:cubicBezTo>
                  <a:cubicBezTo>
                    <a:pt x="0" y="28"/>
                    <a:pt x="10" y="19"/>
                    <a:pt x="7" y="10"/>
                  </a:cubicBezTo>
                  <a:cubicBezTo>
                    <a:pt x="21" y="13"/>
                    <a:pt x="33" y="19"/>
                    <a:pt x="40" y="26"/>
                  </a:cubicBezTo>
                  <a:cubicBezTo>
                    <a:pt x="52" y="11"/>
                    <a:pt x="67" y="11"/>
                    <a:pt x="71" y="0"/>
                  </a:cubicBezTo>
                  <a:cubicBezTo>
                    <a:pt x="98" y="38"/>
                    <a:pt x="94" y="74"/>
                    <a:pt x="48" y="79"/>
                  </a:cubicBezTo>
                  <a:cubicBezTo>
                    <a:pt x="44" y="86"/>
                    <a:pt x="40" y="93"/>
                    <a:pt x="35" y="99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4" y="89"/>
                    <a:pt x="39" y="83"/>
                    <a:pt x="43" y="76"/>
                  </a:cubicBezTo>
                  <a:close/>
                  <a:moveTo>
                    <a:pt x="47" y="57"/>
                  </a:moveTo>
                  <a:cubicBezTo>
                    <a:pt x="48" y="60"/>
                    <a:pt x="49" y="62"/>
                    <a:pt x="50" y="63"/>
                  </a:cubicBezTo>
                  <a:cubicBezTo>
                    <a:pt x="56" y="49"/>
                    <a:pt x="61" y="33"/>
                    <a:pt x="65" y="18"/>
                  </a:cubicBezTo>
                  <a:cubicBezTo>
                    <a:pt x="61" y="22"/>
                    <a:pt x="53" y="24"/>
                    <a:pt x="47" y="32"/>
                  </a:cubicBezTo>
                  <a:cubicBezTo>
                    <a:pt x="47" y="33"/>
                    <a:pt x="46" y="33"/>
                    <a:pt x="46" y="34"/>
                  </a:cubicBezTo>
                  <a:cubicBezTo>
                    <a:pt x="50" y="41"/>
                    <a:pt x="50" y="49"/>
                    <a:pt x="47" y="57"/>
                  </a:cubicBezTo>
                  <a:close/>
                  <a:moveTo>
                    <a:pt x="28" y="63"/>
                  </a:moveTo>
                  <a:cubicBezTo>
                    <a:pt x="25" y="49"/>
                    <a:pt x="22" y="36"/>
                    <a:pt x="16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2" y="33"/>
                    <a:pt x="29" y="46"/>
                    <a:pt x="33" y="61"/>
                  </a:cubicBezTo>
                  <a:cubicBezTo>
                    <a:pt x="47" y="44"/>
                    <a:pt x="38" y="27"/>
                    <a:pt x="13" y="21"/>
                  </a:cubicBezTo>
                  <a:cubicBezTo>
                    <a:pt x="15" y="27"/>
                    <a:pt x="9" y="33"/>
                    <a:pt x="10" y="44"/>
                  </a:cubicBezTo>
                  <a:cubicBezTo>
                    <a:pt x="11" y="56"/>
                    <a:pt x="24" y="61"/>
                    <a:pt x="28" y="63"/>
                  </a:cubicBezTo>
                  <a:close/>
                  <a:moveTo>
                    <a:pt x="55" y="64"/>
                  </a:moveTo>
                  <a:cubicBezTo>
                    <a:pt x="80" y="60"/>
                    <a:pt x="83" y="40"/>
                    <a:pt x="68" y="18"/>
                  </a:cubicBezTo>
                  <a:cubicBezTo>
                    <a:pt x="67" y="31"/>
                    <a:pt x="62" y="48"/>
                    <a:pt x="55" y="64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31775" y="5289550"/>
            <a:ext cx="19304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MAIN IDEA</a:t>
            </a:r>
            <a:endParaRPr lang="zh-CN" altLang="en-US" sz="24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374650" y="1177925"/>
            <a:ext cx="7248525" cy="1322388"/>
            <a:chOff x="374813" y="940642"/>
            <a:chExt cx="7248135" cy="1323439"/>
          </a:xfrm>
        </p:grpSpPr>
        <p:sp>
          <p:nvSpPr>
            <p:cNvPr id="2" name="矩形 1"/>
            <p:cNvSpPr/>
            <p:nvPr/>
          </p:nvSpPr>
          <p:spPr>
            <a:xfrm>
              <a:off x="374813" y="962885"/>
              <a:ext cx="176204" cy="1197926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00226" y="940642"/>
              <a:ext cx="7022722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LOST.</a:t>
              </a:r>
              <a:endPara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pic>
        <p:nvPicPr>
          <p:cNvPr id="4" name="图片 3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97263" y="254000"/>
            <a:ext cx="8694737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409950" cy="585788"/>
            <a:chOff x="551544" y="82976"/>
            <a:chExt cx="3409770" cy="584775"/>
          </a:xfrm>
        </p:grpSpPr>
        <p:sp>
          <p:nvSpPr>
            <p:cNvPr id="14360" name="文本框 4"/>
            <p:cNvSpPr txBox="1">
              <a:spLocks noChangeArrowheads="1"/>
            </p:cNvSpPr>
            <p:nvPr/>
          </p:nvSpPr>
          <p:spPr bwMode="auto">
            <a:xfrm>
              <a:off x="66947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项目方案设计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862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4358" name="图片 11" descr="C:\Users\DELL\Pictures\清华大学\63ea9369ly1ghuzhlm3zoj245d2rlb2b.jpg63ea9369ly1ghuzhlm3zoj245d2rlb2b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11480" y="1770063"/>
            <a:ext cx="3752850" cy="235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411163" y="4256088"/>
            <a:ext cx="8313737" cy="2014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14338" y="927100"/>
            <a:ext cx="8310562" cy="704850"/>
            <a:chOff x="413564" y="926315"/>
            <a:chExt cx="8311335" cy="704850"/>
          </a:xfrm>
        </p:grpSpPr>
        <p:sp>
          <p:nvSpPr>
            <p:cNvPr id="10" name="矩形 9"/>
            <p:cNvSpPr/>
            <p:nvPr/>
          </p:nvSpPr>
          <p:spPr>
            <a:xfrm>
              <a:off x="413564" y="926315"/>
              <a:ext cx="6601439" cy="70485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7015003" y="926315"/>
              <a:ext cx="1709896" cy="7048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7" name="燕尾形 16"/>
          <p:cNvSpPr/>
          <p:nvPr/>
        </p:nvSpPr>
        <p:spPr>
          <a:xfrm>
            <a:off x="7869238" y="1089025"/>
            <a:ext cx="447675" cy="388938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260850" y="1770063"/>
            <a:ext cx="31686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Add Your Title Here</a:t>
            </a:r>
            <a:endParaRPr lang="zh-CN" altLang="en-US" sz="2800" b="1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256088" y="2298700"/>
            <a:ext cx="4468812" cy="18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ts val="2000"/>
              </a:lnSpc>
            </a:pPr>
            <a:r>
              <a:rPr lang="en-US" altLang="zh-CN" sz="2000" dirty="0">
                <a:solidFill>
                  <a:srgbClr val="044875"/>
                </a:solidFill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 Remember that happiness is a way of travel, not a destination. Sometimes you need to look back.</a:t>
            </a:r>
            <a:endParaRPr lang="en-US" altLang="zh-CN" sz="2000" dirty="0">
              <a:solidFill>
                <a:srgbClr val="044875"/>
              </a:solidFill>
              <a:cs typeface="Arial" panose="020B0604020202020204" pitchFamily="34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19100" y="4495800"/>
            <a:ext cx="830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19100" y="5340350"/>
            <a:ext cx="83058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bg1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endParaRPr lang="en-US" altLang="zh-CN" sz="1600" dirty="0">
              <a:solidFill>
                <a:schemeClr val="bg1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grpSp>
        <p:nvGrpSpPr>
          <p:cNvPr id="1047" name="组合 1046"/>
          <p:cNvGrpSpPr/>
          <p:nvPr/>
        </p:nvGrpSpPr>
        <p:grpSpPr bwMode="auto">
          <a:xfrm>
            <a:off x="9227185" y="681990"/>
            <a:ext cx="2640013" cy="5435600"/>
            <a:chOff x="8776885" y="861028"/>
            <a:chExt cx="2639913" cy="5435918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2"/>
            <a:srcRect l="29228" r="29942" b="12478"/>
            <a:stretch>
              <a:fillRect/>
            </a:stretch>
          </p:blipFill>
          <p:spPr>
            <a:xfrm>
              <a:off x="8776885" y="861028"/>
              <a:ext cx="2639913" cy="5435918"/>
            </a:xfrm>
            <a:custGeom>
              <a:avLst/>
              <a:gdLst>
                <a:gd name="connsiteX0" fmla="*/ 0 w 2080378"/>
                <a:gd name="connsiteY0" fmla="*/ 0 h 4283764"/>
                <a:gd name="connsiteX1" fmla="*/ 2080378 w 2080378"/>
                <a:gd name="connsiteY1" fmla="*/ 0 h 4283764"/>
                <a:gd name="connsiteX2" fmla="*/ 2080378 w 2080378"/>
                <a:gd name="connsiteY2" fmla="*/ 4283764 h 4283764"/>
                <a:gd name="connsiteX3" fmla="*/ 0 w 2080378"/>
                <a:gd name="connsiteY3" fmla="*/ 4283764 h 428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0378" h="4283764">
                  <a:moveTo>
                    <a:pt x="0" y="0"/>
                  </a:moveTo>
                  <a:lnTo>
                    <a:pt x="2080378" y="0"/>
                  </a:lnTo>
                  <a:lnTo>
                    <a:pt x="2080378" y="4283764"/>
                  </a:lnTo>
                  <a:lnTo>
                    <a:pt x="0" y="4283764"/>
                  </a:lnTo>
                  <a:close/>
                </a:path>
              </a:pathLst>
            </a:custGeom>
          </p:spPr>
        </p:pic>
        <p:pic>
          <p:nvPicPr>
            <p:cNvPr id="14354" name="图片 1043" descr="C:\Users\DELL\Pictures\清华大学\63ea9369ly1girdkqbrd0j20u01404qs.jpg63ea9369ly1girdkqbrd0j20u01404qs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21351" y="1658000"/>
              <a:ext cx="2170983" cy="3699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图片 4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14" grpId="0" animBg="1"/>
      <p:bldP spid="17" grpId="0" animBg="1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5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研究结果及应用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 descr="C:\Users\DELL\Pictures\清华大学\63ea9369ly1gfrlok23ydj21900u07wj.jpg63ea9369ly1gfrlok23ydj21900u07wj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71805" y="942658"/>
            <a:ext cx="5220970" cy="3252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6423" name="文本框 12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44488" y="4341813"/>
            <a:ext cx="5348287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LOST.</a:t>
            </a:r>
            <a:r>
              <a:rPr lang="en-US" altLang="zh-CN" sz="2400" dirty="0">
                <a:solidFill>
                  <a:srgbClr val="044875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rPr>
              <a:t>REMEMBER THAT HAPPINESS IS A WAY OF TRAVEL.</a:t>
            </a:r>
            <a:endParaRPr lang="en-US" altLang="zh-CN" sz="2400" dirty="0">
              <a:solidFill>
                <a:srgbClr val="044875"/>
              </a:solidFill>
              <a:latin typeface="+mj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6904038" y="992188"/>
            <a:ext cx="1081087" cy="1081087"/>
            <a:chOff x="6903720" y="991463"/>
            <a:chExt cx="1082040" cy="1082040"/>
          </a:xfrm>
        </p:grpSpPr>
        <p:sp>
          <p:nvSpPr>
            <p:cNvPr id="16421" name="Freeform 74"/>
            <p:cNvSpPr>
              <a:spLocks noEditPoints="1"/>
            </p:cNvSpPr>
            <p:nvPr/>
          </p:nvSpPr>
          <p:spPr bwMode="auto">
            <a:xfrm>
              <a:off x="7175611" y="1356515"/>
              <a:ext cx="538255" cy="351936"/>
            </a:xfrm>
            <a:custGeom>
              <a:avLst/>
              <a:gdLst>
                <a:gd name="T0" fmla="*/ 532084097 w 99"/>
                <a:gd name="T1" fmla="*/ 1700311104 h 65"/>
                <a:gd name="T2" fmla="*/ 1566686324 w 99"/>
                <a:gd name="T3" fmla="*/ 1905522278 h 65"/>
                <a:gd name="T4" fmla="*/ 2147483646 w 99"/>
                <a:gd name="T5" fmla="*/ 1670997542 h 65"/>
                <a:gd name="T6" fmla="*/ 2147483646 w 99"/>
                <a:gd name="T7" fmla="*/ 674260646 h 65"/>
                <a:gd name="T8" fmla="*/ 1566686324 w 99"/>
                <a:gd name="T9" fmla="*/ 820839283 h 65"/>
                <a:gd name="T10" fmla="*/ 532084097 w 99"/>
                <a:gd name="T11" fmla="*/ 674260646 h 65"/>
                <a:gd name="T12" fmla="*/ 532084097 w 99"/>
                <a:gd name="T13" fmla="*/ 1700311104 h 65"/>
                <a:gd name="T14" fmla="*/ 2147483646 w 99"/>
                <a:gd name="T15" fmla="*/ 234524736 h 65"/>
                <a:gd name="T16" fmla="*/ 2147483646 w 99"/>
                <a:gd name="T17" fmla="*/ 498368448 h 65"/>
                <a:gd name="T18" fmla="*/ 1566686324 w 99"/>
                <a:gd name="T19" fmla="*/ 703579622 h 65"/>
                <a:gd name="T20" fmla="*/ 206918271 w 99"/>
                <a:gd name="T21" fmla="*/ 498368448 h 65"/>
                <a:gd name="T22" fmla="*/ 206918271 w 99"/>
                <a:gd name="T23" fmla="*/ 996736896 h 65"/>
                <a:gd name="T24" fmla="*/ 266039330 w 99"/>
                <a:gd name="T25" fmla="*/ 1084682995 h 65"/>
                <a:gd name="T26" fmla="*/ 147802648 w 99"/>
                <a:gd name="T27" fmla="*/ 1201942656 h 65"/>
                <a:gd name="T28" fmla="*/ 59121059 w 99"/>
                <a:gd name="T29" fmla="*/ 1084682995 h 65"/>
                <a:gd name="T30" fmla="*/ 118242119 w 99"/>
                <a:gd name="T31" fmla="*/ 996736896 h 65"/>
                <a:gd name="T32" fmla="*/ 118242119 w 99"/>
                <a:gd name="T33" fmla="*/ 234524736 h 65"/>
                <a:gd name="T34" fmla="*/ 1566686324 w 99"/>
                <a:gd name="T35" fmla="*/ 0 h 65"/>
                <a:gd name="T36" fmla="*/ 2147483646 w 99"/>
                <a:gd name="T37" fmla="*/ 234524736 h 65"/>
                <a:gd name="T38" fmla="*/ 236478800 w 99"/>
                <a:gd name="T39" fmla="*/ 1231261632 h 65"/>
                <a:gd name="T40" fmla="*/ 88681589 w 99"/>
                <a:gd name="T41" fmla="*/ 1231261632 h 65"/>
                <a:gd name="T42" fmla="*/ 0 w 99"/>
                <a:gd name="T43" fmla="*/ 1700311104 h 65"/>
                <a:gd name="T44" fmla="*/ 59121059 w 99"/>
                <a:gd name="T45" fmla="*/ 1700311104 h 65"/>
                <a:gd name="T46" fmla="*/ 88681589 w 99"/>
                <a:gd name="T47" fmla="*/ 1641678566 h 65"/>
                <a:gd name="T48" fmla="*/ 88681589 w 99"/>
                <a:gd name="T49" fmla="*/ 1700311104 h 65"/>
                <a:gd name="T50" fmla="*/ 177363178 w 99"/>
                <a:gd name="T51" fmla="*/ 1729630080 h 65"/>
                <a:gd name="T52" fmla="*/ 206918271 w 99"/>
                <a:gd name="T53" fmla="*/ 1670997542 h 65"/>
                <a:gd name="T54" fmla="*/ 206918271 w 99"/>
                <a:gd name="T55" fmla="*/ 1729630080 h 65"/>
                <a:gd name="T56" fmla="*/ 236478800 w 99"/>
                <a:gd name="T57" fmla="*/ 1729630080 h 65"/>
                <a:gd name="T58" fmla="*/ 236478800 w 99"/>
                <a:gd name="T59" fmla="*/ 1495099930 h 65"/>
                <a:gd name="T60" fmla="*/ 266039330 w 99"/>
                <a:gd name="T61" fmla="*/ 1700311104 h 65"/>
                <a:gd name="T62" fmla="*/ 325160389 w 99"/>
                <a:gd name="T63" fmla="*/ 1700311104 h 65"/>
                <a:gd name="T64" fmla="*/ 236478800 w 99"/>
                <a:gd name="T65" fmla="*/ 1231261632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6903720" y="99146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8115300" y="938213"/>
            <a:ext cx="3605213" cy="1182687"/>
            <a:chOff x="6833347" y="934388"/>
            <a:chExt cx="3605244" cy="1183572"/>
          </a:xfrm>
        </p:grpSpPr>
        <p:sp>
          <p:nvSpPr>
            <p:cNvPr id="37" name="文本框 36"/>
            <p:cNvSpPr txBox="1"/>
            <p:nvPr/>
          </p:nvSpPr>
          <p:spPr>
            <a:xfrm>
              <a:off x="6833347" y="934388"/>
              <a:ext cx="2425721" cy="4623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6833347" y="1371277"/>
              <a:ext cx="3605244" cy="7466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6922248" y="1371277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 bwMode="auto">
          <a:xfrm>
            <a:off x="6904038" y="2362200"/>
            <a:ext cx="1081087" cy="1082675"/>
            <a:chOff x="6903720" y="2362906"/>
            <a:chExt cx="1082040" cy="1082040"/>
          </a:xfrm>
        </p:grpSpPr>
        <p:sp>
          <p:nvSpPr>
            <p:cNvPr id="16416" name="Freeform 306"/>
            <p:cNvSpPr>
              <a:spLocks noEditPoints="1"/>
            </p:cNvSpPr>
            <p:nvPr/>
          </p:nvSpPr>
          <p:spPr bwMode="auto">
            <a:xfrm>
              <a:off x="7174487" y="2631776"/>
              <a:ext cx="540505" cy="538049"/>
            </a:xfrm>
            <a:custGeom>
              <a:avLst/>
              <a:gdLst>
                <a:gd name="T0" fmla="*/ 1788465529 w 99"/>
                <a:gd name="T1" fmla="*/ 265839685 h 99"/>
                <a:gd name="T2" fmla="*/ 2147483646 w 99"/>
                <a:gd name="T3" fmla="*/ 295372596 h 99"/>
                <a:gd name="T4" fmla="*/ 2147483646 w 99"/>
                <a:gd name="T5" fmla="*/ 590750628 h 99"/>
                <a:gd name="T6" fmla="*/ 2147483646 w 99"/>
                <a:gd name="T7" fmla="*/ 915661571 h 99"/>
                <a:gd name="T8" fmla="*/ 2147483646 w 99"/>
                <a:gd name="T9" fmla="*/ 1122424562 h 99"/>
                <a:gd name="T10" fmla="*/ 2147483646 w 99"/>
                <a:gd name="T11" fmla="*/ 1683636844 h 99"/>
                <a:gd name="T12" fmla="*/ 2147483646 w 99"/>
                <a:gd name="T13" fmla="*/ 1772246449 h 99"/>
                <a:gd name="T14" fmla="*/ 2147483646 w 99"/>
                <a:gd name="T15" fmla="*/ 2147483646 h 99"/>
                <a:gd name="T16" fmla="*/ 2147483646 w 99"/>
                <a:gd name="T17" fmla="*/ 2147483646 h 99"/>
                <a:gd name="T18" fmla="*/ 2026926508 w 99"/>
                <a:gd name="T19" fmla="*/ 2147483646 h 99"/>
                <a:gd name="T20" fmla="*/ 1818269739 w 99"/>
                <a:gd name="T21" fmla="*/ 2147483646 h 99"/>
                <a:gd name="T22" fmla="*/ 1251924233 w 99"/>
                <a:gd name="T23" fmla="*/ 2147483646 h 99"/>
                <a:gd name="T24" fmla="*/ 1162500683 w 99"/>
                <a:gd name="T25" fmla="*/ 2147483646 h 99"/>
                <a:gd name="T26" fmla="*/ 536541297 w 99"/>
                <a:gd name="T27" fmla="*/ 2147483646 h 99"/>
                <a:gd name="T28" fmla="*/ 596155176 w 99"/>
                <a:gd name="T29" fmla="*/ 2147483646 h 99"/>
                <a:gd name="T30" fmla="*/ 89423549 w 99"/>
                <a:gd name="T31" fmla="*/ 2008547787 h 99"/>
                <a:gd name="T32" fmla="*/ 268270648 w 99"/>
                <a:gd name="T33" fmla="*/ 1801784795 h 99"/>
                <a:gd name="T34" fmla="*/ 0 w 99"/>
                <a:gd name="T35" fmla="*/ 1240572514 h 99"/>
                <a:gd name="T36" fmla="*/ 268270648 w 99"/>
                <a:gd name="T37" fmla="*/ 1151962909 h 99"/>
                <a:gd name="T38" fmla="*/ 298074858 w 99"/>
                <a:gd name="T39" fmla="*/ 531673935 h 99"/>
                <a:gd name="T40" fmla="*/ 566345507 w 99"/>
                <a:gd name="T41" fmla="*/ 590750628 h 99"/>
                <a:gd name="T42" fmla="*/ 924039704 w 99"/>
                <a:gd name="T43" fmla="*/ 88615040 h 99"/>
                <a:gd name="T44" fmla="*/ 1132696473 w 99"/>
                <a:gd name="T45" fmla="*/ 265839685 h 99"/>
                <a:gd name="T46" fmla="*/ 1699041980 w 99"/>
                <a:gd name="T47" fmla="*/ 0 h 99"/>
                <a:gd name="T48" fmla="*/ 1073077134 w 99"/>
                <a:gd name="T49" fmla="*/ 1713175190 h 99"/>
                <a:gd name="T50" fmla="*/ 1341347782 w 99"/>
                <a:gd name="T51" fmla="*/ 1388258812 h 99"/>
                <a:gd name="T52" fmla="*/ 1728846190 w 99"/>
                <a:gd name="T53" fmla="*/ 1624560150 h 99"/>
                <a:gd name="T54" fmla="*/ 1907693289 w 99"/>
                <a:gd name="T55" fmla="*/ 1654098497 h 99"/>
                <a:gd name="T56" fmla="*/ 1609618430 w 99"/>
                <a:gd name="T57" fmla="*/ 1595021804 h 99"/>
                <a:gd name="T58" fmla="*/ 1728846190 w 99"/>
                <a:gd name="T59" fmla="*/ 2038086133 h 99"/>
                <a:gd name="T60" fmla="*/ 2116350057 w 99"/>
                <a:gd name="T61" fmla="*/ 2097162827 h 99"/>
                <a:gd name="T62" fmla="*/ 2116350057 w 99"/>
                <a:gd name="T63" fmla="*/ 827046531 h 99"/>
                <a:gd name="T64" fmla="*/ 834616155 w 99"/>
                <a:gd name="T65" fmla="*/ 827046531 h 99"/>
                <a:gd name="T66" fmla="*/ 834616155 w 99"/>
                <a:gd name="T67" fmla="*/ 2097162827 h 99"/>
                <a:gd name="T68" fmla="*/ 1639428100 w 99"/>
                <a:gd name="T69" fmla="*/ 2147483646 h 99"/>
                <a:gd name="T70" fmla="*/ 1430771331 w 99"/>
                <a:gd name="T71" fmla="*/ 1949471093 h 99"/>
                <a:gd name="T72" fmla="*/ 1043272924 w 99"/>
                <a:gd name="T73" fmla="*/ 2147483646 h 99"/>
                <a:gd name="T74" fmla="*/ 1251924233 w 99"/>
                <a:gd name="T75" fmla="*/ 2097162827 h 99"/>
                <a:gd name="T76" fmla="*/ 1341347782 w 99"/>
                <a:gd name="T77" fmla="*/ 1535950545 h 99"/>
                <a:gd name="T78" fmla="*/ 1132696473 w 99"/>
                <a:gd name="T79" fmla="*/ 1742708102 h 99"/>
                <a:gd name="T80" fmla="*/ 1520194881 w 99"/>
                <a:gd name="T81" fmla="*/ 1092886216 h 99"/>
                <a:gd name="T82" fmla="*/ 1520194881 w 99"/>
                <a:gd name="T83" fmla="*/ 1358725900 h 99"/>
                <a:gd name="T84" fmla="*/ 1520194881 w 99"/>
                <a:gd name="T85" fmla="*/ 1092886216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6903720" y="2362906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 bwMode="auto">
          <a:xfrm>
            <a:off x="8115300" y="2308225"/>
            <a:ext cx="3605213" cy="1184275"/>
            <a:chOff x="6833347" y="934388"/>
            <a:chExt cx="3605244" cy="1183572"/>
          </a:xfrm>
        </p:grpSpPr>
        <p:sp>
          <p:nvSpPr>
            <p:cNvPr id="43" name="文本框 42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6904038" y="3733800"/>
            <a:ext cx="1081087" cy="1082675"/>
            <a:chOff x="6903720" y="3734349"/>
            <a:chExt cx="1082040" cy="1082040"/>
          </a:xfrm>
        </p:grpSpPr>
        <p:sp>
          <p:nvSpPr>
            <p:cNvPr id="16411" name="Freeform 30"/>
            <p:cNvSpPr>
              <a:spLocks noEditPoints="1"/>
            </p:cNvSpPr>
            <p:nvPr/>
          </p:nvSpPr>
          <p:spPr bwMode="auto">
            <a:xfrm>
              <a:off x="7243469" y="4020744"/>
              <a:ext cx="402542" cy="529054"/>
            </a:xfrm>
            <a:custGeom>
              <a:avLst/>
              <a:gdLst>
                <a:gd name="T0" fmla="*/ 1775455009 w 74"/>
                <a:gd name="T1" fmla="*/ 0 h 97"/>
                <a:gd name="T2" fmla="*/ 2130546011 w 74"/>
                <a:gd name="T3" fmla="*/ 327228080 h 97"/>
                <a:gd name="T4" fmla="*/ 2071366897 w 74"/>
                <a:gd name="T5" fmla="*/ 1546893900 h 97"/>
                <a:gd name="T6" fmla="*/ 1864231839 w 74"/>
                <a:gd name="T7" fmla="*/ 327228080 h 97"/>
                <a:gd name="T8" fmla="*/ 1775455009 w 74"/>
                <a:gd name="T9" fmla="*/ 237981579 h 97"/>
                <a:gd name="T10" fmla="*/ 769366557 w 74"/>
                <a:gd name="T11" fmla="*/ 327228080 h 97"/>
                <a:gd name="T12" fmla="*/ 769366557 w 74"/>
                <a:gd name="T13" fmla="*/ 535462644 h 97"/>
                <a:gd name="T14" fmla="*/ 562226060 w 74"/>
                <a:gd name="T15" fmla="*/ 713950192 h 97"/>
                <a:gd name="T16" fmla="*/ 355091002 w 74"/>
                <a:gd name="T17" fmla="*/ 713950192 h 97"/>
                <a:gd name="T18" fmla="*/ 236727335 w 74"/>
                <a:gd name="T19" fmla="*/ 2147483646 h 97"/>
                <a:gd name="T20" fmla="*/ 266319611 w 74"/>
                <a:gd name="T21" fmla="*/ 2147483646 h 97"/>
                <a:gd name="T22" fmla="*/ 828545671 w 74"/>
                <a:gd name="T23" fmla="*/ 2147483646 h 97"/>
                <a:gd name="T24" fmla="*/ 1094865282 w 74"/>
                <a:gd name="T25" fmla="*/ 2147483646 h 97"/>
                <a:gd name="T26" fmla="*/ 88771391 w 74"/>
                <a:gd name="T27" fmla="*/ 2147483646 h 97"/>
                <a:gd name="T28" fmla="*/ 88771391 w 74"/>
                <a:gd name="T29" fmla="*/ 2147483646 h 97"/>
                <a:gd name="T30" fmla="*/ 0 w 74"/>
                <a:gd name="T31" fmla="*/ 594956675 h 97"/>
                <a:gd name="T32" fmla="*/ 29592277 w 74"/>
                <a:gd name="T33" fmla="*/ 505715628 h 97"/>
                <a:gd name="T34" fmla="*/ 562226060 w 74"/>
                <a:gd name="T35" fmla="*/ 0 h 97"/>
                <a:gd name="T36" fmla="*/ 503046946 w 74"/>
                <a:gd name="T37" fmla="*/ 1546893900 h 97"/>
                <a:gd name="T38" fmla="*/ 798953394 w 74"/>
                <a:gd name="T39" fmla="*/ 1665881963 h 97"/>
                <a:gd name="T40" fmla="*/ 503046946 w 74"/>
                <a:gd name="T41" fmla="*/ 1546893900 h 97"/>
                <a:gd name="T42" fmla="*/ 503046946 w 74"/>
                <a:gd name="T43" fmla="*/ 1308906867 h 97"/>
                <a:gd name="T44" fmla="*/ 1657091342 w 74"/>
                <a:gd name="T45" fmla="*/ 1189918804 h 97"/>
                <a:gd name="T46" fmla="*/ 503046946 w 74"/>
                <a:gd name="T47" fmla="*/ 832943708 h 97"/>
                <a:gd name="T48" fmla="*/ 1657091342 w 74"/>
                <a:gd name="T49" fmla="*/ 981678787 h 97"/>
                <a:gd name="T50" fmla="*/ 503046946 w 74"/>
                <a:gd name="T51" fmla="*/ 832943708 h 97"/>
                <a:gd name="T52" fmla="*/ 1006093892 w 74"/>
                <a:gd name="T53" fmla="*/ 654456160 h 97"/>
                <a:gd name="T54" fmla="*/ 1657091342 w 74"/>
                <a:gd name="T55" fmla="*/ 505715628 h 97"/>
                <a:gd name="T56" fmla="*/ 1213228949 w 74"/>
                <a:gd name="T57" fmla="*/ 2052604074 h 97"/>
                <a:gd name="T58" fmla="*/ 1213228949 w 74"/>
                <a:gd name="T59" fmla="*/ 2052604074 h 97"/>
                <a:gd name="T60" fmla="*/ 917317061 w 74"/>
                <a:gd name="T61" fmla="*/ 1963363027 h 97"/>
                <a:gd name="T62" fmla="*/ 1390777170 w 74"/>
                <a:gd name="T63" fmla="*/ 2147483646 h 97"/>
                <a:gd name="T64" fmla="*/ 1745868172 w 74"/>
                <a:gd name="T65" fmla="*/ 2147483646 h 97"/>
                <a:gd name="T66" fmla="*/ 2100959174 w 74"/>
                <a:gd name="T67" fmla="*/ 2147483646 h 97"/>
                <a:gd name="T68" fmla="*/ 2130546011 w 74"/>
                <a:gd name="T69" fmla="*/ 2147483646 h 97"/>
                <a:gd name="T70" fmla="*/ 1864231839 w 74"/>
                <a:gd name="T71" fmla="*/ 2147483646 h 97"/>
                <a:gd name="T72" fmla="*/ 1893818676 w 74"/>
                <a:gd name="T73" fmla="*/ 1695628978 h 97"/>
                <a:gd name="T74" fmla="*/ 1124457559 w 74"/>
                <a:gd name="T75" fmla="*/ 1606387931 h 97"/>
                <a:gd name="T76" fmla="*/ 1242821226 w 74"/>
                <a:gd name="T77" fmla="*/ 1725381448 h 97"/>
                <a:gd name="T78" fmla="*/ 1183636673 w 74"/>
                <a:gd name="T79" fmla="*/ 2147483646 h 97"/>
                <a:gd name="T80" fmla="*/ 1686683619 w 74"/>
                <a:gd name="T81" fmla="*/ 2147483646 h 97"/>
                <a:gd name="T82" fmla="*/ 1745868172 w 74"/>
                <a:gd name="T83" fmla="*/ 1814622495 h 97"/>
                <a:gd name="T84" fmla="*/ 621410613 w 74"/>
                <a:gd name="T85" fmla="*/ 267728595 h 97"/>
                <a:gd name="T86" fmla="*/ 384683279 w 74"/>
                <a:gd name="T87" fmla="*/ 565209659 h 97"/>
                <a:gd name="T88" fmla="*/ 503046946 w 74"/>
                <a:gd name="T89" fmla="*/ 594956675 h 97"/>
                <a:gd name="T90" fmla="*/ 532639223 w 74"/>
                <a:gd name="T91" fmla="*/ 594956675 h 97"/>
                <a:gd name="T92" fmla="*/ 651002890 w 74"/>
                <a:gd name="T93" fmla="*/ 505715628 h 97"/>
                <a:gd name="T94" fmla="*/ 651002890 w 74"/>
                <a:gd name="T95" fmla="*/ 446216143 h 97"/>
                <a:gd name="T96" fmla="*/ 621410613 w 74"/>
                <a:gd name="T97" fmla="*/ 327228080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6903720" y="3734349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 bwMode="auto">
          <a:xfrm>
            <a:off x="8115300" y="3679825"/>
            <a:ext cx="3605213" cy="1184275"/>
            <a:chOff x="6833347" y="934388"/>
            <a:chExt cx="3605244" cy="1183572"/>
          </a:xfrm>
        </p:grpSpPr>
        <p:sp>
          <p:nvSpPr>
            <p:cNvPr id="51" name="文本框 50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文本框 51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 bwMode="auto">
          <a:xfrm>
            <a:off x="6904038" y="5105400"/>
            <a:ext cx="1081087" cy="1082675"/>
            <a:chOff x="6903720" y="5105793"/>
            <a:chExt cx="1082040" cy="1082040"/>
          </a:xfrm>
        </p:grpSpPr>
        <p:sp>
          <p:nvSpPr>
            <p:cNvPr id="16406" name="Freeform 71"/>
            <p:cNvSpPr>
              <a:spLocks noEditPoints="1"/>
            </p:cNvSpPr>
            <p:nvPr/>
          </p:nvSpPr>
          <p:spPr bwMode="auto">
            <a:xfrm>
              <a:off x="7189414" y="5376535"/>
              <a:ext cx="510652" cy="540555"/>
            </a:xfrm>
            <a:custGeom>
              <a:avLst/>
              <a:gdLst>
                <a:gd name="T0" fmla="*/ 899483595 w 222"/>
                <a:gd name="T1" fmla="*/ 153441712 h 235"/>
                <a:gd name="T2" fmla="*/ 962976961 w 222"/>
                <a:gd name="T3" fmla="*/ 37038369 h 235"/>
                <a:gd name="T4" fmla="*/ 798951858 w 222"/>
                <a:gd name="T5" fmla="*/ 100529429 h 235"/>
                <a:gd name="T6" fmla="*/ 37038372 w 222"/>
                <a:gd name="T7" fmla="*/ 841280698 h 235"/>
                <a:gd name="T8" fmla="*/ 164022803 w 222"/>
                <a:gd name="T9" fmla="*/ 1179909653 h 235"/>
                <a:gd name="T10" fmla="*/ 164022803 w 222"/>
                <a:gd name="T11" fmla="*/ 904774058 h 235"/>
                <a:gd name="T12" fmla="*/ 576728529 w 222"/>
                <a:gd name="T13" fmla="*/ 603183472 h 235"/>
                <a:gd name="T14" fmla="*/ 613764600 w 222"/>
                <a:gd name="T15" fmla="*/ 492070667 h 235"/>
                <a:gd name="T16" fmla="*/ 460322875 w 222"/>
                <a:gd name="T17" fmla="*/ 550271189 h 235"/>
                <a:gd name="T18" fmla="*/ 402122348 w 222"/>
                <a:gd name="T19" fmla="*/ 529106735 h 235"/>
                <a:gd name="T20" fmla="*/ 613764600 w 222"/>
                <a:gd name="T21" fmla="*/ 439158383 h 235"/>
                <a:gd name="T22" fmla="*/ 698422421 w 222"/>
                <a:gd name="T23" fmla="*/ 476196752 h 235"/>
                <a:gd name="T24" fmla="*/ 698422421 w 222"/>
                <a:gd name="T25" fmla="*/ 100529429 h 235"/>
                <a:gd name="T26" fmla="*/ 952393583 w 222"/>
                <a:gd name="T27" fmla="*/ 0 h 235"/>
                <a:gd name="T28" fmla="*/ 962976961 w 222"/>
                <a:gd name="T29" fmla="*/ 0 h 235"/>
                <a:gd name="T30" fmla="*/ 1174619212 w 222"/>
                <a:gd name="T31" fmla="*/ 100529429 h 235"/>
                <a:gd name="T32" fmla="*/ 915357511 w 222"/>
                <a:gd name="T33" fmla="*/ 989431872 h 235"/>
                <a:gd name="T34" fmla="*/ 835990229 w 222"/>
                <a:gd name="T35" fmla="*/ 952393503 h 235"/>
                <a:gd name="T36" fmla="*/ 560854612 w 222"/>
                <a:gd name="T37" fmla="*/ 1116416292 h 235"/>
                <a:gd name="T38" fmla="*/ 476196791 w 222"/>
                <a:gd name="T39" fmla="*/ 1063506309 h 235"/>
                <a:gd name="T40" fmla="*/ 201061174 w 222"/>
                <a:gd name="T41" fmla="*/ 1243403013 h 235"/>
                <a:gd name="T42" fmla="*/ 10581077 w 222"/>
                <a:gd name="T43" fmla="*/ 1153454661 h 235"/>
                <a:gd name="T44" fmla="*/ 0 w 222"/>
                <a:gd name="T45" fmla="*/ 1126999669 h 235"/>
                <a:gd name="T46" fmla="*/ 0 w 222"/>
                <a:gd name="T47" fmla="*/ 777787338 h 235"/>
                <a:gd name="T48" fmla="*/ 248680623 w 222"/>
                <a:gd name="T49" fmla="*/ 677257909 h 235"/>
                <a:gd name="T50" fmla="*/ 264554540 w 222"/>
                <a:gd name="T51" fmla="*/ 677257909 h 235"/>
                <a:gd name="T52" fmla="*/ 476196791 w 222"/>
                <a:gd name="T53" fmla="*/ 777787338 h 235"/>
                <a:gd name="T54" fmla="*/ 523816241 w 222"/>
                <a:gd name="T55" fmla="*/ 1052925232 h 235"/>
                <a:gd name="T56" fmla="*/ 402122348 w 222"/>
                <a:gd name="T57" fmla="*/ 603183472 h 235"/>
                <a:gd name="T58" fmla="*/ 359793438 w 222"/>
                <a:gd name="T59" fmla="*/ 730167893 h 235"/>
                <a:gd name="T60" fmla="*/ 359793438 w 222"/>
                <a:gd name="T61" fmla="*/ 539690112 h 235"/>
                <a:gd name="T62" fmla="*/ 735460792 w 222"/>
                <a:gd name="T63" fmla="*/ 502651743 h 235"/>
                <a:gd name="T64" fmla="*/ 835990229 w 222"/>
                <a:gd name="T65" fmla="*/ 539690112 h 235"/>
                <a:gd name="T66" fmla="*/ 873028601 w 222"/>
                <a:gd name="T67" fmla="*/ 925938512 h 235"/>
                <a:gd name="T68" fmla="*/ 735460792 w 222"/>
                <a:gd name="T69" fmla="*/ 164022789 h 235"/>
                <a:gd name="T70" fmla="*/ 735460792 w 222"/>
                <a:gd name="T71" fmla="*/ 502651743 h 235"/>
                <a:gd name="T72" fmla="*/ 201061174 w 222"/>
                <a:gd name="T73" fmla="*/ 841280698 h 235"/>
                <a:gd name="T74" fmla="*/ 248680623 w 222"/>
                <a:gd name="T75" fmla="*/ 730167893 h 235"/>
                <a:gd name="T76" fmla="*/ 100529437 w 222"/>
                <a:gd name="T77" fmla="*/ 788370715 h 235"/>
                <a:gd name="T78" fmla="*/ 915357511 w 222"/>
                <a:gd name="T79" fmla="*/ 190477781 h 235"/>
                <a:gd name="T80" fmla="*/ 915357511 w 222"/>
                <a:gd name="T81" fmla="*/ 201061157 h 235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6903720" y="5105793"/>
              <a:ext cx="1082040" cy="1082040"/>
            </a:xfrm>
            <a:prstGeom prst="round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 bwMode="auto">
          <a:xfrm>
            <a:off x="8115300" y="5051425"/>
            <a:ext cx="3605213" cy="1184275"/>
            <a:chOff x="6833347" y="934388"/>
            <a:chExt cx="3605244" cy="1183572"/>
          </a:xfrm>
        </p:grpSpPr>
        <p:sp>
          <p:nvSpPr>
            <p:cNvPr id="58" name="文本框 57"/>
            <p:cNvSpPr txBox="1"/>
            <p:nvPr/>
          </p:nvSpPr>
          <p:spPr>
            <a:xfrm>
              <a:off x="6833347" y="934388"/>
              <a:ext cx="2425721" cy="46168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Title</a:t>
              </a:r>
              <a:endParaRPr lang="zh-CN" altLang="en-US" sz="2400" b="1" dirty="0">
                <a:solidFill>
                  <a:srgbClr val="044875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文本框 58"/>
            <p:cNvSpPr txBox="1"/>
            <p:nvPr/>
          </p:nvSpPr>
          <p:spPr bwMode="auto">
            <a:xfrm>
              <a:off x="6833347" y="1372278"/>
              <a:ext cx="3605244" cy="7456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7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rPr>
                <a:t>Remember that happiness is a way of travel, not a destination. Remember that happiness is a way of travel.</a:t>
              </a:r>
              <a:endPara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6922248" y="1372278"/>
              <a:ext cx="1778015" cy="0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>
            <a:off x="6340475" y="966788"/>
            <a:ext cx="0" cy="5243512"/>
          </a:xfrm>
          <a:prstGeom prst="line">
            <a:avLst/>
          </a:prstGeom>
          <a:ln>
            <a:solidFill>
              <a:srgbClr val="01559D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:\Users\DELL\Pictures\清华大学\63ea9369ly1ghfu7m0q2zj26dc400qsa.jpg63ea9369ly1ghfu7m0q2zj26dc400qs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36625" y="968375"/>
            <a:ext cx="10318750" cy="3790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 bwMode="auto">
          <a:xfrm>
            <a:off x="1195388" y="4254500"/>
            <a:ext cx="1514475" cy="1512888"/>
            <a:chOff x="1194628" y="4254003"/>
            <a:chExt cx="1515084" cy="1513476"/>
          </a:xfrm>
        </p:grpSpPr>
        <p:grpSp>
          <p:nvGrpSpPr>
            <p:cNvPr id="17436" name="组合 4"/>
            <p:cNvGrpSpPr/>
            <p:nvPr/>
          </p:nvGrpSpPr>
          <p:grpSpPr bwMode="auto">
            <a:xfrm>
              <a:off x="1407885" y="4254003"/>
              <a:ext cx="1088571" cy="1088571"/>
              <a:chOff x="1407885" y="4254003"/>
              <a:chExt cx="1088571" cy="108857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407439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9" name="Freeform 141"/>
              <p:cNvSpPr>
                <a:spLocks noEditPoints="1"/>
              </p:cNvSpPr>
              <p:nvPr/>
            </p:nvSpPr>
            <p:spPr bwMode="auto">
              <a:xfrm>
                <a:off x="1731728" y="4654998"/>
                <a:ext cx="440885" cy="274209"/>
              </a:xfrm>
              <a:custGeom>
                <a:avLst/>
                <a:gdLst>
                  <a:gd name="T0" fmla="*/ 112321813 w 208"/>
                  <a:gd name="T1" fmla="*/ 0 h 129"/>
                  <a:gd name="T2" fmla="*/ 822195414 w 208"/>
                  <a:gd name="T3" fmla="*/ 0 h 129"/>
                  <a:gd name="T4" fmla="*/ 934517227 w 208"/>
                  <a:gd name="T5" fmla="*/ 112959228 h 129"/>
                  <a:gd name="T6" fmla="*/ 934517227 w 208"/>
                  <a:gd name="T7" fmla="*/ 469913451 h 129"/>
                  <a:gd name="T8" fmla="*/ 822195414 w 208"/>
                  <a:gd name="T9" fmla="*/ 582872680 h 129"/>
                  <a:gd name="T10" fmla="*/ 112321813 w 208"/>
                  <a:gd name="T11" fmla="*/ 582872680 h 129"/>
                  <a:gd name="T12" fmla="*/ 0 w 208"/>
                  <a:gd name="T13" fmla="*/ 469913451 h 129"/>
                  <a:gd name="T14" fmla="*/ 0 w 208"/>
                  <a:gd name="T15" fmla="*/ 112959228 h 129"/>
                  <a:gd name="T16" fmla="*/ 112321813 w 208"/>
                  <a:gd name="T17" fmla="*/ 0 h 129"/>
                  <a:gd name="T18" fmla="*/ 116815448 w 208"/>
                  <a:gd name="T19" fmla="*/ 90367808 h 129"/>
                  <a:gd name="T20" fmla="*/ 116815448 w 208"/>
                  <a:gd name="T21" fmla="*/ 492504872 h 129"/>
                  <a:gd name="T22" fmla="*/ 826689050 w 208"/>
                  <a:gd name="T23" fmla="*/ 492504872 h 129"/>
                  <a:gd name="T24" fmla="*/ 826689050 w 208"/>
                  <a:gd name="T25" fmla="*/ 90367808 h 129"/>
                  <a:gd name="T26" fmla="*/ 116815448 w 208"/>
                  <a:gd name="T27" fmla="*/ 90367808 h 129"/>
                  <a:gd name="T28" fmla="*/ 26957574 w 208"/>
                  <a:gd name="T29" fmla="*/ 230437591 h 129"/>
                  <a:gd name="T30" fmla="*/ 26957574 w 208"/>
                  <a:gd name="T31" fmla="*/ 343396820 h 129"/>
                  <a:gd name="T32" fmla="*/ 94349390 w 208"/>
                  <a:gd name="T33" fmla="*/ 343396820 h 129"/>
                  <a:gd name="T34" fmla="*/ 94349390 w 208"/>
                  <a:gd name="T35" fmla="*/ 230437591 h 129"/>
                  <a:gd name="T36" fmla="*/ 26957574 w 208"/>
                  <a:gd name="T37" fmla="*/ 230437591 h 129"/>
                  <a:gd name="T38" fmla="*/ 867123292 w 208"/>
                  <a:gd name="T39" fmla="*/ 230437591 h 129"/>
                  <a:gd name="T40" fmla="*/ 867123292 w 208"/>
                  <a:gd name="T41" fmla="*/ 343396820 h 129"/>
                  <a:gd name="T42" fmla="*/ 898574501 w 208"/>
                  <a:gd name="T43" fmla="*/ 343396820 h 129"/>
                  <a:gd name="T44" fmla="*/ 898574501 w 208"/>
                  <a:gd name="T45" fmla="*/ 230437591 h 129"/>
                  <a:gd name="T46" fmla="*/ 867123292 w 208"/>
                  <a:gd name="T47" fmla="*/ 230437591 h 12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08" h="129">
                    <a:moveTo>
                      <a:pt x="25" y="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197" y="0"/>
                      <a:pt x="208" y="11"/>
                      <a:pt x="208" y="25"/>
                    </a:cubicBezTo>
                    <a:cubicBezTo>
                      <a:pt x="208" y="104"/>
                      <a:pt x="208" y="104"/>
                      <a:pt x="208" y="104"/>
                    </a:cubicBezTo>
                    <a:cubicBezTo>
                      <a:pt x="208" y="117"/>
                      <a:pt x="197" y="129"/>
                      <a:pt x="183" y="129"/>
                    </a:cubicBezTo>
                    <a:cubicBezTo>
                      <a:pt x="25" y="129"/>
                      <a:pt x="25" y="129"/>
                      <a:pt x="25" y="129"/>
                    </a:cubicBezTo>
                    <a:cubicBezTo>
                      <a:pt x="12" y="129"/>
                      <a:pt x="0" y="117"/>
                      <a:pt x="0" y="10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2" y="0"/>
                      <a:pt x="25" y="0"/>
                    </a:cubicBezTo>
                    <a:close/>
                    <a:moveTo>
                      <a:pt x="26" y="20"/>
                    </a:moveTo>
                    <a:cubicBezTo>
                      <a:pt x="26" y="109"/>
                      <a:pt x="26" y="109"/>
                      <a:pt x="26" y="109"/>
                    </a:cubicBezTo>
                    <a:cubicBezTo>
                      <a:pt x="184" y="109"/>
                      <a:pt x="184" y="109"/>
                      <a:pt x="184" y="109"/>
                    </a:cubicBezTo>
                    <a:cubicBezTo>
                      <a:pt x="184" y="20"/>
                      <a:pt x="184" y="20"/>
                      <a:pt x="184" y="20"/>
                    </a:cubicBez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6" y="51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21" y="76"/>
                      <a:pt x="21" y="76"/>
                      <a:pt x="21" y="76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6" y="51"/>
                      <a:pt x="6" y="51"/>
                      <a:pt x="6" y="51"/>
                    </a:cubicBezTo>
                    <a:close/>
                    <a:moveTo>
                      <a:pt x="193" y="51"/>
                    </a:moveTo>
                    <a:cubicBezTo>
                      <a:pt x="193" y="76"/>
                      <a:pt x="193" y="76"/>
                      <a:pt x="193" y="76"/>
                    </a:cubicBezTo>
                    <a:cubicBezTo>
                      <a:pt x="200" y="76"/>
                      <a:pt x="200" y="76"/>
                      <a:pt x="200" y="76"/>
                    </a:cubicBezTo>
                    <a:cubicBezTo>
                      <a:pt x="200" y="51"/>
                      <a:pt x="200" y="51"/>
                      <a:pt x="200" y="51"/>
                    </a:cubicBezTo>
                    <a:lnTo>
                      <a:pt x="193" y="5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194628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itchFamily="2" charset="-79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3981450" y="4254500"/>
            <a:ext cx="1516063" cy="1512888"/>
            <a:chOff x="3981939" y="4254003"/>
            <a:chExt cx="1515084" cy="1513476"/>
          </a:xfrm>
        </p:grpSpPr>
        <p:grpSp>
          <p:nvGrpSpPr>
            <p:cNvPr id="17432" name="组合 9"/>
            <p:cNvGrpSpPr/>
            <p:nvPr/>
          </p:nvGrpSpPr>
          <p:grpSpPr bwMode="auto">
            <a:xfrm>
              <a:off x="4195196" y="4254003"/>
              <a:ext cx="1088571" cy="1088571"/>
              <a:chOff x="4195196" y="4254003"/>
              <a:chExt cx="1088571" cy="1088571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4194526" y="4254003"/>
                <a:ext cx="1089909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5" name="Freeform 135"/>
              <p:cNvSpPr>
                <a:spLocks noEditPoints="1"/>
              </p:cNvSpPr>
              <p:nvPr/>
            </p:nvSpPr>
            <p:spPr bwMode="auto">
              <a:xfrm>
                <a:off x="4592072" y="4577845"/>
                <a:ext cx="294819" cy="440885"/>
              </a:xfrm>
              <a:custGeom>
                <a:avLst/>
                <a:gdLst>
                  <a:gd name="T0" fmla="*/ 62980974 w 139"/>
                  <a:gd name="T1" fmla="*/ 94349390 h 208"/>
                  <a:gd name="T2" fmla="*/ 566828766 w 139"/>
                  <a:gd name="T3" fmla="*/ 94349390 h 208"/>
                  <a:gd name="T4" fmla="*/ 566828766 w 139"/>
                  <a:gd name="T5" fmla="*/ 840167837 h 208"/>
                  <a:gd name="T6" fmla="*/ 62980974 w 139"/>
                  <a:gd name="T7" fmla="*/ 840167837 h 208"/>
                  <a:gd name="T8" fmla="*/ 62980974 w 139"/>
                  <a:gd name="T9" fmla="*/ 94349390 h 208"/>
                  <a:gd name="T10" fmla="*/ 247425255 w 139"/>
                  <a:gd name="T11" fmla="*/ 867123292 h 208"/>
                  <a:gd name="T12" fmla="*/ 373387203 w 139"/>
                  <a:gd name="T13" fmla="*/ 867123292 h 208"/>
                  <a:gd name="T14" fmla="*/ 373387203 w 139"/>
                  <a:gd name="T15" fmla="*/ 912053288 h 208"/>
                  <a:gd name="T16" fmla="*/ 247425255 w 139"/>
                  <a:gd name="T17" fmla="*/ 912053288 h 208"/>
                  <a:gd name="T18" fmla="*/ 247425255 w 139"/>
                  <a:gd name="T19" fmla="*/ 867123292 h 208"/>
                  <a:gd name="T20" fmla="*/ 233929332 w 139"/>
                  <a:gd name="T21" fmla="*/ 40436361 h 208"/>
                  <a:gd name="T22" fmla="*/ 404877690 w 139"/>
                  <a:gd name="T23" fmla="*/ 40436361 h 208"/>
                  <a:gd name="T24" fmla="*/ 404877690 w 139"/>
                  <a:gd name="T25" fmla="*/ 62900300 h 208"/>
                  <a:gd name="T26" fmla="*/ 233929332 w 139"/>
                  <a:gd name="T27" fmla="*/ 62900300 h 208"/>
                  <a:gd name="T28" fmla="*/ 233929332 w 139"/>
                  <a:gd name="T29" fmla="*/ 40436361 h 208"/>
                  <a:gd name="T30" fmla="*/ 58482333 w 139"/>
                  <a:gd name="T31" fmla="*/ 0 h 208"/>
                  <a:gd name="T32" fmla="*/ 0 w 139"/>
                  <a:gd name="T33" fmla="*/ 58406664 h 208"/>
                  <a:gd name="T34" fmla="*/ 0 w 139"/>
                  <a:gd name="T35" fmla="*/ 876110563 h 208"/>
                  <a:gd name="T36" fmla="*/ 58482333 w 139"/>
                  <a:gd name="T37" fmla="*/ 934517227 h 208"/>
                  <a:gd name="T38" fmla="*/ 571327407 w 139"/>
                  <a:gd name="T39" fmla="*/ 934517227 h 208"/>
                  <a:gd name="T40" fmla="*/ 625311099 w 139"/>
                  <a:gd name="T41" fmla="*/ 876110563 h 208"/>
                  <a:gd name="T42" fmla="*/ 625311099 w 139"/>
                  <a:gd name="T43" fmla="*/ 58406664 h 208"/>
                  <a:gd name="T44" fmla="*/ 571327407 w 139"/>
                  <a:gd name="T45" fmla="*/ 0 h 208"/>
                  <a:gd name="T46" fmla="*/ 58482333 w 139"/>
                  <a:gd name="T47" fmla="*/ 0 h 2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39" h="208">
                    <a:moveTo>
                      <a:pt x="14" y="21"/>
                    </a:moveTo>
                    <a:cubicBezTo>
                      <a:pt x="126" y="21"/>
                      <a:pt x="126" y="21"/>
                      <a:pt x="126" y="21"/>
                    </a:cubicBezTo>
                    <a:cubicBezTo>
                      <a:pt x="126" y="187"/>
                      <a:pt x="126" y="187"/>
                      <a:pt x="126" y="187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14" y="21"/>
                      <a:pt x="14" y="21"/>
                      <a:pt x="14" y="21"/>
                    </a:cubicBezTo>
                    <a:close/>
                    <a:moveTo>
                      <a:pt x="55" y="193"/>
                    </a:moveTo>
                    <a:cubicBezTo>
                      <a:pt x="83" y="193"/>
                      <a:pt x="83" y="193"/>
                      <a:pt x="83" y="193"/>
                    </a:cubicBezTo>
                    <a:cubicBezTo>
                      <a:pt x="83" y="203"/>
                      <a:pt x="83" y="203"/>
                      <a:pt x="83" y="203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5" y="193"/>
                      <a:pt x="55" y="193"/>
                      <a:pt x="55" y="193"/>
                    </a:cubicBezTo>
                    <a:close/>
                    <a:moveTo>
                      <a:pt x="52" y="9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0" y="14"/>
                      <a:pt x="90" y="14"/>
                      <a:pt x="90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9"/>
                      <a:pt x="52" y="9"/>
                      <a:pt x="52" y="9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195"/>
                      <a:pt x="0" y="195"/>
                      <a:pt x="0" y="195"/>
                    </a:cubicBezTo>
                    <a:cubicBezTo>
                      <a:pt x="0" y="202"/>
                      <a:pt x="6" y="208"/>
                      <a:pt x="13" y="208"/>
                    </a:cubicBezTo>
                    <a:cubicBezTo>
                      <a:pt x="127" y="208"/>
                      <a:pt x="127" y="208"/>
                      <a:pt x="127" y="208"/>
                    </a:cubicBezTo>
                    <a:cubicBezTo>
                      <a:pt x="134" y="208"/>
                      <a:pt x="139" y="202"/>
                      <a:pt x="139" y="195"/>
                    </a:cubicBezTo>
                    <a:cubicBezTo>
                      <a:pt x="139" y="13"/>
                      <a:pt x="139" y="13"/>
                      <a:pt x="139" y="13"/>
                    </a:cubicBezTo>
                    <a:cubicBezTo>
                      <a:pt x="139" y="6"/>
                      <a:pt x="134" y="0"/>
                      <a:pt x="127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3981939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itchFamily="2" charset="-79"/>
              </a:endParaRPr>
            </a:p>
          </p:txBody>
        </p:sp>
      </p:grpSp>
      <p:grpSp>
        <p:nvGrpSpPr>
          <p:cNvPr id="14" name="组合 13"/>
          <p:cNvGrpSpPr/>
          <p:nvPr/>
        </p:nvGrpSpPr>
        <p:grpSpPr bwMode="auto">
          <a:xfrm>
            <a:off x="6769100" y="4254500"/>
            <a:ext cx="1514475" cy="1512888"/>
            <a:chOff x="6769250" y="4254003"/>
            <a:chExt cx="1515084" cy="1513476"/>
          </a:xfrm>
        </p:grpSpPr>
        <p:grpSp>
          <p:nvGrpSpPr>
            <p:cNvPr id="17428" name="组合 14"/>
            <p:cNvGrpSpPr/>
            <p:nvPr/>
          </p:nvGrpSpPr>
          <p:grpSpPr bwMode="auto">
            <a:xfrm>
              <a:off x="6982507" y="4254003"/>
              <a:ext cx="1088571" cy="1088571"/>
              <a:chOff x="6982507" y="4254003"/>
              <a:chExt cx="1088571" cy="1088571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6982061" y="4254003"/>
                <a:ext cx="1089463" cy="1087861"/>
              </a:xfrm>
              <a:prstGeom prst="ellipse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31" name="Freeform 153"/>
              <p:cNvSpPr>
                <a:spLocks noEditPoints="1"/>
              </p:cNvSpPr>
              <p:nvPr/>
            </p:nvSpPr>
            <p:spPr bwMode="auto">
              <a:xfrm>
                <a:off x="7276169" y="4587413"/>
                <a:ext cx="437301" cy="420275"/>
              </a:xfrm>
              <a:custGeom>
                <a:avLst/>
                <a:gdLst>
                  <a:gd name="T0" fmla="*/ 824664773 w 206"/>
                  <a:gd name="T1" fmla="*/ 85602376 h 198"/>
                  <a:gd name="T2" fmla="*/ 928311479 w 206"/>
                  <a:gd name="T3" fmla="*/ 788450758 h 198"/>
                  <a:gd name="T4" fmla="*/ 468661426 w 206"/>
                  <a:gd name="T5" fmla="*/ 892076140 h 198"/>
                  <a:gd name="T6" fmla="*/ 369521468 w 206"/>
                  <a:gd name="T7" fmla="*/ 815484205 h 198"/>
                  <a:gd name="T8" fmla="*/ 58583474 w 206"/>
                  <a:gd name="T9" fmla="*/ 527135225 h 198"/>
                  <a:gd name="T10" fmla="*/ 94633210 w 206"/>
                  <a:gd name="T11" fmla="*/ 405488961 h 198"/>
                  <a:gd name="T12" fmla="*/ 63088099 w 206"/>
                  <a:gd name="T13" fmla="*/ 144173428 h 198"/>
                  <a:gd name="T14" fmla="*/ 238836399 w 206"/>
                  <a:gd name="T15" fmla="*/ 18020883 h 198"/>
                  <a:gd name="T16" fmla="*/ 198279916 w 206"/>
                  <a:gd name="T17" fmla="*/ 153183870 h 198"/>
                  <a:gd name="T18" fmla="*/ 135191816 w 206"/>
                  <a:gd name="T19" fmla="*/ 189227757 h 198"/>
                  <a:gd name="T20" fmla="*/ 126178321 w 206"/>
                  <a:gd name="T21" fmla="*/ 351424191 h 198"/>
                  <a:gd name="T22" fmla="*/ 207293411 w 206"/>
                  <a:gd name="T23" fmla="*/ 216261204 h 198"/>
                  <a:gd name="T24" fmla="*/ 229825027 w 206"/>
                  <a:gd name="T25" fmla="*/ 162196434 h 198"/>
                  <a:gd name="T26" fmla="*/ 283901753 w 206"/>
                  <a:gd name="T27" fmla="*/ 139669269 h 198"/>
                  <a:gd name="T28" fmla="*/ 337978480 w 206"/>
                  <a:gd name="T29" fmla="*/ 162196434 h 198"/>
                  <a:gd name="T30" fmla="*/ 337978480 w 206"/>
                  <a:gd name="T31" fmla="*/ 270325974 h 198"/>
                  <a:gd name="T32" fmla="*/ 256863390 w 206"/>
                  <a:gd name="T33" fmla="*/ 283842697 h 198"/>
                  <a:gd name="T34" fmla="*/ 171241552 w 206"/>
                  <a:gd name="T35" fmla="*/ 391972238 h 198"/>
                  <a:gd name="T36" fmla="*/ 243343147 w 206"/>
                  <a:gd name="T37" fmla="*/ 441532849 h 198"/>
                  <a:gd name="T38" fmla="*/ 365014720 w 206"/>
                  <a:gd name="T39" fmla="*/ 189227757 h 198"/>
                  <a:gd name="T40" fmla="*/ 306433369 w 206"/>
                  <a:gd name="T41" fmla="*/ 193734039 h 198"/>
                  <a:gd name="T42" fmla="*/ 261370137 w 206"/>
                  <a:gd name="T43" fmla="*/ 193734039 h 198"/>
                  <a:gd name="T44" fmla="*/ 252356642 w 206"/>
                  <a:gd name="T45" fmla="*/ 216261204 h 198"/>
                  <a:gd name="T46" fmla="*/ 261370137 w 206"/>
                  <a:gd name="T47" fmla="*/ 238788368 h 198"/>
                  <a:gd name="T48" fmla="*/ 306433369 w 206"/>
                  <a:gd name="T49" fmla="*/ 238788368 h 198"/>
                  <a:gd name="T50" fmla="*/ 306433369 w 206"/>
                  <a:gd name="T51" fmla="*/ 193734039 h 198"/>
                  <a:gd name="T52" fmla="*/ 365014720 w 206"/>
                  <a:gd name="T53" fmla="*/ 752406870 h 198"/>
                  <a:gd name="T54" fmla="*/ 216304783 w 206"/>
                  <a:gd name="T55" fmla="*/ 491093460 h 198"/>
                  <a:gd name="T56" fmla="*/ 117164826 w 206"/>
                  <a:gd name="T57" fmla="*/ 518124784 h 198"/>
                  <a:gd name="T58" fmla="*/ 184761795 w 206"/>
                  <a:gd name="T59" fmla="*/ 680321218 h 198"/>
                  <a:gd name="T60" fmla="*/ 468661426 w 206"/>
                  <a:gd name="T61" fmla="*/ 193734039 h 198"/>
                  <a:gd name="T62" fmla="*/ 833678269 w 206"/>
                  <a:gd name="T63" fmla="*/ 536147789 h 198"/>
                  <a:gd name="T64" fmla="*/ 468661426 w 206"/>
                  <a:gd name="T65" fmla="*/ 193734039 h 198"/>
                  <a:gd name="T66" fmla="*/ 581321626 w 206"/>
                  <a:gd name="T67" fmla="*/ 612739724 h 198"/>
                  <a:gd name="T68" fmla="*/ 716511320 w 206"/>
                  <a:gd name="T69" fmla="*/ 612739724 h 198"/>
                  <a:gd name="T70" fmla="*/ 739045058 w 206"/>
                  <a:gd name="T71" fmla="*/ 639771048 h 198"/>
                  <a:gd name="T72" fmla="*/ 743549683 w 206"/>
                  <a:gd name="T73" fmla="*/ 774934035 h 198"/>
                  <a:gd name="T74" fmla="*/ 739045058 w 206"/>
                  <a:gd name="T75" fmla="*/ 639771048 h 198"/>
                  <a:gd name="T76" fmla="*/ 648916473 w 206"/>
                  <a:gd name="T77" fmla="*/ 734385988 h 198"/>
                  <a:gd name="T78" fmla="*/ 644409726 w 206"/>
                  <a:gd name="T79" fmla="*/ 824494646 h 198"/>
                  <a:gd name="T80" fmla="*/ 554283263 w 206"/>
                  <a:gd name="T81" fmla="*/ 774934035 h 198"/>
                  <a:gd name="T82" fmla="*/ 554283263 w 206"/>
                  <a:gd name="T83" fmla="*/ 639771048 h 198"/>
                  <a:gd name="T84" fmla="*/ 554283263 w 206"/>
                  <a:gd name="T85" fmla="*/ 774934035 h 19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206" h="198">
                    <a:moveTo>
                      <a:pt x="104" y="19"/>
                    </a:moveTo>
                    <a:cubicBezTo>
                      <a:pt x="183" y="19"/>
                      <a:pt x="183" y="19"/>
                      <a:pt x="183" y="19"/>
                    </a:cubicBezTo>
                    <a:cubicBezTo>
                      <a:pt x="196" y="19"/>
                      <a:pt x="206" y="30"/>
                      <a:pt x="206" y="42"/>
                    </a:cubicBezTo>
                    <a:cubicBezTo>
                      <a:pt x="206" y="175"/>
                      <a:pt x="206" y="175"/>
                      <a:pt x="206" y="175"/>
                    </a:cubicBezTo>
                    <a:cubicBezTo>
                      <a:pt x="206" y="187"/>
                      <a:pt x="196" y="198"/>
                      <a:pt x="183" y="198"/>
                    </a:cubicBezTo>
                    <a:cubicBezTo>
                      <a:pt x="104" y="198"/>
                      <a:pt x="104" y="198"/>
                      <a:pt x="104" y="198"/>
                    </a:cubicBezTo>
                    <a:cubicBezTo>
                      <a:pt x="94" y="198"/>
                      <a:pt x="85" y="191"/>
                      <a:pt x="82" y="181"/>
                    </a:cubicBezTo>
                    <a:cubicBezTo>
                      <a:pt x="82" y="181"/>
                      <a:pt x="82" y="181"/>
                      <a:pt x="82" y="181"/>
                    </a:cubicBezTo>
                    <a:cubicBezTo>
                      <a:pt x="62" y="178"/>
                      <a:pt x="44" y="171"/>
                      <a:pt x="32" y="161"/>
                    </a:cubicBezTo>
                    <a:cubicBezTo>
                      <a:pt x="19" y="150"/>
                      <a:pt x="12" y="135"/>
                      <a:pt x="13" y="117"/>
                    </a:cubicBezTo>
                    <a:cubicBezTo>
                      <a:pt x="13" y="116"/>
                      <a:pt x="13" y="115"/>
                      <a:pt x="13" y="113"/>
                    </a:cubicBezTo>
                    <a:cubicBezTo>
                      <a:pt x="14" y="106"/>
                      <a:pt x="17" y="98"/>
                      <a:pt x="21" y="90"/>
                    </a:cubicBezTo>
                    <a:cubicBezTo>
                      <a:pt x="6" y="77"/>
                      <a:pt x="0" y="60"/>
                      <a:pt x="16" y="33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47" y="0"/>
                      <a:pt x="53" y="4"/>
                    </a:cubicBezTo>
                    <a:cubicBezTo>
                      <a:pt x="59" y="7"/>
                      <a:pt x="64" y="13"/>
                      <a:pt x="64" y="1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17" y="58"/>
                      <a:pt x="19" y="69"/>
                      <a:pt x="28" y="78"/>
                    </a:cubicBezTo>
                    <a:cubicBezTo>
                      <a:pt x="33" y="71"/>
                      <a:pt x="39" y="63"/>
                      <a:pt x="47" y="54"/>
                    </a:cubicBezTo>
                    <a:cubicBezTo>
                      <a:pt x="46" y="52"/>
                      <a:pt x="46" y="50"/>
                      <a:pt x="46" y="48"/>
                    </a:cubicBezTo>
                    <a:cubicBezTo>
                      <a:pt x="46" y="43"/>
                      <a:pt x="48" y="39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4" y="32"/>
                      <a:pt x="58" y="31"/>
                      <a:pt x="63" y="31"/>
                    </a:cubicBezTo>
                    <a:cubicBezTo>
                      <a:pt x="67" y="31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8" y="39"/>
                      <a:pt x="80" y="43"/>
                      <a:pt x="80" y="48"/>
                    </a:cubicBezTo>
                    <a:cubicBezTo>
                      <a:pt x="80" y="52"/>
                      <a:pt x="78" y="56"/>
                      <a:pt x="75" y="60"/>
                    </a:cubicBezTo>
                    <a:cubicBezTo>
                      <a:pt x="72" y="63"/>
                      <a:pt x="67" y="65"/>
                      <a:pt x="63" y="65"/>
                    </a:cubicBezTo>
                    <a:cubicBezTo>
                      <a:pt x="61" y="65"/>
                      <a:pt x="59" y="64"/>
                      <a:pt x="57" y="63"/>
                    </a:cubicBezTo>
                    <a:cubicBezTo>
                      <a:pt x="49" y="71"/>
                      <a:pt x="43" y="79"/>
                      <a:pt x="38" y="86"/>
                    </a:cubicBezTo>
                    <a:cubicBezTo>
                      <a:pt x="38" y="86"/>
                      <a:pt x="38" y="87"/>
                      <a:pt x="38" y="87"/>
                    </a:cubicBezTo>
                    <a:cubicBezTo>
                      <a:pt x="38" y="87"/>
                      <a:pt x="38" y="87"/>
                      <a:pt x="38" y="87"/>
                    </a:cubicBezTo>
                    <a:cubicBezTo>
                      <a:pt x="43" y="90"/>
                      <a:pt x="48" y="94"/>
                      <a:pt x="54" y="98"/>
                    </a:cubicBezTo>
                    <a:cubicBezTo>
                      <a:pt x="64" y="103"/>
                      <a:pt x="73" y="109"/>
                      <a:pt x="81" y="116"/>
                    </a:cubicBezTo>
                    <a:cubicBezTo>
                      <a:pt x="81" y="42"/>
                      <a:pt x="81" y="42"/>
                      <a:pt x="81" y="42"/>
                    </a:cubicBezTo>
                    <a:cubicBezTo>
                      <a:pt x="81" y="30"/>
                      <a:pt x="92" y="19"/>
                      <a:pt x="104" y="19"/>
                    </a:cubicBezTo>
                    <a:close/>
                    <a:moveTo>
                      <a:pt x="68" y="43"/>
                    </a:moveTo>
                    <a:cubicBezTo>
                      <a:pt x="66" y="41"/>
                      <a:pt x="65" y="40"/>
                      <a:pt x="63" y="40"/>
                    </a:cubicBezTo>
                    <a:cubicBezTo>
                      <a:pt x="61" y="40"/>
                      <a:pt x="59" y="41"/>
                      <a:pt x="58" y="43"/>
                    </a:cubicBezTo>
                    <a:cubicBezTo>
                      <a:pt x="58" y="43"/>
                      <a:pt x="58" y="43"/>
                      <a:pt x="58" y="43"/>
                    </a:cubicBezTo>
                    <a:cubicBezTo>
                      <a:pt x="56" y="44"/>
                      <a:pt x="56" y="46"/>
                      <a:pt x="56" y="48"/>
                    </a:cubicBezTo>
                    <a:cubicBezTo>
                      <a:pt x="56" y="50"/>
                      <a:pt x="56" y="51"/>
                      <a:pt x="58" y="53"/>
                    </a:cubicBezTo>
                    <a:cubicBezTo>
                      <a:pt x="58" y="53"/>
                      <a:pt x="58" y="53"/>
                      <a:pt x="58" y="53"/>
                    </a:cubicBezTo>
                    <a:cubicBezTo>
                      <a:pt x="59" y="54"/>
                      <a:pt x="61" y="55"/>
                      <a:pt x="63" y="55"/>
                    </a:cubicBezTo>
                    <a:cubicBezTo>
                      <a:pt x="65" y="55"/>
                      <a:pt x="66" y="54"/>
                      <a:pt x="68" y="53"/>
                    </a:cubicBezTo>
                    <a:cubicBezTo>
                      <a:pt x="69" y="51"/>
                      <a:pt x="70" y="50"/>
                      <a:pt x="70" y="48"/>
                    </a:cubicBezTo>
                    <a:cubicBezTo>
                      <a:pt x="70" y="46"/>
                      <a:pt x="69" y="44"/>
                      <a:pt x="68" y="43"/>
                    </a:cubicBezTo>
                    <a:cubicBezTo>
                      <a:pt x="68" y="43"/>
                      <a:pt x="68" y="43"/>
                      <a:pt x="68" y="43"/>
                    </a:cubicBezTo>
                    <a:close/>
                    <a:moveTo>
                      <a:pt x="81" y="167"/>
                    </a:moveTo>
                    <a:cubicBezTo>
                      <a:pt x="81" y="134"/>
                      <a:pt x="81" y="134"/>
                      <a:pt x="81" y="134"/>
                    </a:cubicBezTo>
                    <a:cubicBezTo>
                      <a:pt x="72" y="124"/>
                      <a:pt x="60" y="116"/>
                      <a:pt x="48" y="109"/>
                    </a:cubicBezTo>
                    <a:cubicBezTo>
                      <a:pt x="42" y="106"/>
                      <a:pt x="36" y="102"/>
                      <a:pt x="31" y="99"/>
                    </a:cubicBezTo>
                    <a:cubicBezTo>
                      <a:pt x="29" y="104"/>
                      <a:pt x="27" y="110"/>
                      <a:pt x="26" y="115"/>
                    </a:cubicBezTo>
                    <a:cubicBezTo>
                      <a:pt x="26" y="116"/>
                      <a:pt x="26" y="117"/>
                      <a:pt x="26" y="118"/>
                    </a:cubicBezTo>
                    <a:cubicBezTo>
                      <a:pt x="25" y="131"/>
                      <a:pt x="31" y="142"/>
                      <a:pt x="41" y="151"/>
                    </a:cubicBezTo>
                    <a:cubicBezTo>
                      <a:pt x="51" y="159"/>
                      <a:pt x="65" y="165"/>
                      <a:pt x="81" y="167"/>
                    </a:cubicBezTo>
                    <a:close/>
                    <a:moveTo>
                      <a:pt x="104" y="43"/>
                    </a:moveTo>
                    <a:cubicBezTo>
                      <a:pt x="104" y="119"/>
                      <a:pt x="104" y="119"/>
                      <a:pt x="104" y="119"/>
                    </a:cubicBezTo>
                    <a:cubicBezTo>
                      <a:pt x="185" y="119"/>
                      <a:pt x="185" y="119"/>
                      <a:pt x="185" y="119"/>
                    </a:cubicBezTo>
                    <a:cubicBezTo>
                      <a:pt x="185" y="43"/>
                      <a:pt x="185" y="43"/>
                      <a:pt x="185" y="43"/>
                    </a:cubicBezTo>
                    <a:cubicBezTo>
                      <a:pt x="104" y="43"/>
                      <a:pt x="104" y="43"/>
                      <a:pt x="104" y="43"/>
                    </a:cubicBezTo>
                    <a:close/>
                    <a:moveTo>
                      <a:pt x="143" y="131"/>
                    </a:moveTo>
                    <a:cubicBezTo>
                      <a:pt x="138" y="131"/>
                      <a:pt x="133" y="133"/>
                      <a:pt x="129" y="136"/>
                    </a:cubicBezTo>
                    <a:cubicBezTo>
                      <a:pt x="144" y="151"/>
                      <a:pt x="144" y="151"/>
                      <a:pt x="144" y="151"/>
                    </a:cubicBezTo>
                    <a:cubicBezTo>
                      <a:pt x="159" y="136"/>
                      <a:pt x="159" y="136"/>
                      <a:pt x="159" y="136"/>
                    </a:cubicBezTo>
                    <a:cubicBezTo>
                      <a:pt x="154" y="133"/>
                      <a:pt x="149" y="131"/>
                      <a:pt x="143" y="131"/>
                    </a:cubicBezTo>
                    <a:close/>
                    <a:moveTo>
                      <a:pt x="164" y="142"/>
                    </a:moveTo>
                    <a:cubicBezTo>
                      <a:pt x="150" y="157"/>
                      <a:pt x="150" y="157"/>
                      <a:pt x="150" y="157"/>
                    </a:cubicBezTo>
                    <a:cubicBezTo>
                      <a:pt x="165" y="172"/>
                      <a:pt x="165" y="172"/>
                      <a:pt x="165" y="172"/>
                    </a:cubicBezTo>
                    <a:cubicBezTo>
                      <a:pt x="167" y="167"/>
                      <a:pt x="169" y="162"/>
                      <a:pt x="169" y="157"/>
                    </a:cubicBezTo>
                    <a:cubicBezTo>
                      <a:pt x="169" y="152"/>
                      <a:pt x="167" y="147"/>
                      <a:pt x="164" y="142"/>
                    </a:cubicBezTo>
                    <a:close/>
                    <a:moveTo>
                      <a:pt x="159" y="178"/>
                    </a:move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29" y="178"/>
                      <a:pt x="129" y="178"/>
                      <a:pt x="129" y="178"/>
                    </a:cubicBezTo>
                    <a:cubicBezTo>
                      <a:pt x="133" y="181"/>
                      <a:pt x="138" y="183"/>
                      <a:pt x="143" y="183"/>
                    </a:cubicBezTo>
                    <a:cubicBezTo>
                      <a:pt x="149" y="183"/>
                      <a:pt x="154" y="181"/>
                      <a:pt x="159" y="178"/>
                    </a:cubicBezTo>
                    <a:close/>
                    <a:moveTo>
                      <a:pt x="123" y="172"/>
                    </a:moveTo>
                    <a:cubicBezTo>
                      <a:pt x="138" y="157"/>
                      <a:pt x="138" y="157"/>
                      <a:pt x="138" y="157"/>
                    </a:cubicBezTo>
                    <a:cubicBezTo>
                      <a:pt x="123" y="142"/>
                      <a:pt x="123" y="142"/>
                      <a:pt x="123" y="142"/>
                    </a:cubicBezTo>
                    <a:cubicBezTo>
                      <a:pt x="120" y="146"/>
                      <a:pt x="118" y="151"/>
                      <a:pt x="118" y="157"/>
                    </a:cubicBezTo>
                    <a:cubicBezTo>
                      <a:pt x="118" y="163"/>
                      <a:pt x="120" y="168"/>
                      <a:pt x="123" y="17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6769250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rgbClr val="044875"/>
                  </a:solidFill>
                  <a:latin typeface="+mj-lt"/>
                  <a:ea typeface="+mn-ea"/>
                  <a:cs typeface="Levenim MT" pitchFamily="2" charset="-79"/>
                </a:rPr>
                <a:t>Your Title</a:t>
              </a:r>
              <a:endParaRPr lang="zh-CN" altLang="en-US" b="1" dirty="0">
                <a:solidFill>
                  <a:srgbClr val="044875"/>
                </a:solidFill>
                <a:latin typeface="+mj-lt"/>
                <a:ea typeface="+mn-ea"/>
                <a:cs typeface="Levenim MT" pitchFamily="2" charset="-79"/>
              </a:endParaRPr>
            </a:p>
          </p:txBody>
        </p:sp>
      </p:grpSp>
      <p:grpSp>
        <p:nvGrpSpPr>
          <p:cNvPr id="19" name="组合 18"/>
          <p:cNvGrpSpPr/>
          <p:nvPr/>
        </p:nvGrpSpPr>
        <p:grpSpPr bwMode="auto">
          <a:xfrm>
            <a:off x="9556750" y="4254500"/>
            <a:ext cx="1514475" cy="1512888"/>
            <a:chOff x="9556562" y="4254003"/>
            <a:chExt cx="1515084" cy="1513476"/>
          </a:xfrm>
        </p:grpSpPr>
        <p:grpSp>
          <p:nvGrpSpPr>
            <p:cNvPr id="17424" name="组合 19"/>
            <p:cNvGrpSpPr/>
            <p:nvPr/>
          </p:nvGrpSpPr>
          <p:grpSpPr bwMode="auto">
            <a:xfrm>
              <a:off x="9769819" y="4254003"/>
              <a:ext cx="1088571" cy="1088571"/>
              <a:chOff x="9769819" y="4254003"/>
              <a:chExt cx="1088571" cy="108857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9769373" y="4254003"/>
                <a:ext cx="1089463" cy="1087861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7427" name="Freeform 170"/>
              <p:cNvSpPr>
                <a:spLocks noEditPoints="1"/>
              </p:cNvSpPr>
              <p:nvPr/>
            </p:nvSpPr>
            <p:spPr bwMode="auto">
              <a:xfrm>
                <a:off x="10095572" y="4628132"/>
                <a:ext cx="437065" cy="414444"/>
              </a:xfrm>
              <a:custGeom>
                <a:avLst/>
                <a:gdLst>
                  <a:gd name="T0" fmla="*/ 69210865 w 229"/>
                  <a:gd name="T1" fmla="*/ 0 h 217"/>
                  <a:gd name="T2" fmla="*/ 761319515 w 229"/>
                  <a:gd name="T3" fmla="*/ 0 h 217"/>
                  <a:gd name="T4" fmla="*/ 834173861 w 229"/>
                  <a:gd name="T5" fmla="*/ 72953603 h 217"/>
                  <a:gd name="T6" fmla="*/ 834173861 w 229"/>
                  <a:gd name="T7" fmla="*/ 510669493 h 217"/>
                  <a:gd name="T8" fmla="*/ 761319515 w 229"/>
                  <a:gd name="T9" fmla="*/ 583623097 h 217"/>
                  <a:gd name="T10" fmla="*/ 69210865 w 229"/>
                  <a:gd name="T11" fmla="*/ 583623097 h 217"/>
                  <a:gd name="T12" fmla="*/ 0 w 229"/>
                  <a:gd name="T13" fmla="*/ 510669493 h 217"/>
                  <a:gd name="T14" fmla="*/ 0 w 229"/>
                  <a:gd name="T15" fmla="*/ 72953603 h 217"/>
                  <a:gd name="T16" fmla="*/ 69210865 w 229"/>
                  <a:gd name="T17" fmla="*/ 0 h 217"/>
                  <a:gd name="T18" fmla="*/ 203991023 w 229"/>
                  <a:gd name="T19" fmla="*/ 740472007 h 217"/>
                  <a:gd name="T20" fmla="*/ 342412753 w 229"/>
                  <a:gd name="T21" fmla="*/ 725880522 h 217"/>
                  <a:gd name="T22" fmla="*/ 342412753 w 229"/>
                  <a:gd name="T23" fmla="*/ 623747769 h 217"/>
                  <a:gd name="T24" fmla="*/ 509974695 w 229"/>
                  <a:gd name="T25" fmla="*/ 623747769 h 217"/>
                  <a:gd name="T26" fmla="*/ 509974695 w 229"/>
                  <a:gd name="T27" fmla="*/ 725880522 h 217"/>
                  <a:gd name="T28" fmla="*/ 641111372 w 229"/>
                  <a:gd name="T29" fmla="*/ 740472007 h 217"/>
                  <a:gd name="T30" fmla="*/ 641111372 w 229"/>
                  <a:gd name="T31" fmla="*/ 791538383 h 217"/>
                  <a:gd name="T32" fmla="*/ 203991023 w 229"/>
                  <a:gd name="T33" fmla="*/ 791538383 h 217"/>
                  <a:gd name="T34" fmla="*/ 203991023 w 229"/>
                  <a:gd name="T35" fmla="*/ 740472007 h 217"/>
                  <a:gd name="T36" fmla="*/ 61925812 w 229"/>
                  <a:gd name="T37" fmla="*/ 69305732 h 217"/>
                  <a:gd name="T38" fmla="*/ 61925812 w 229"/>
                  <a:gd name="T39" fmla="*/ 452307375 h 217"/>
                  <a:gd name="T40" fmla="*/ 764962996 w 229"/>
                  <a:gd name="T41" fmla="*/ 452307375 h 217"/>
                  <a:gd name="T42" fmla="*/ 764962996 w 229"/>
                  <a:gd name="T43" fmla="*/ 69305732 h 217"/>
                  <a:gd name="T44" fmla="*/ 61925812 w 229"/>
                  <a:gd name="T45" fmla="*/ 69305732 h 217"/>
                  <a:gd name="T46" fmla="*/ 695752131 w 229"/>
                  <a:gd name="T47" fmla="*/ 488784176 h 217"/>
                  <a:gd name="T48" fmla="*/ 666610011 w 229"/>
                  <a:gd name="T49" fmla="*/ 517965236 h 217"/>
                  <a:gd name="T50" fmla="*/ 695752131 w 229"/>
                  <a:gd name="T51" fmla="*/ 547146295 h 217"/>
                  <a:gd name="T52" fmla="*/ 724894251 w 229"/>
                  <a:gd name="T53" fmla="*/ 517965236 h 217"/>
                  <a:gd name="T54" fmla="*/ 695752131 w 229"/>
                  <a:gd name="T55" fmla="*/ 488784176 h 217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229" h="217">
                    <a:moveTo>
                      <a:pt x="19" y="0"/>
                    </a:moveTo>
                    <a:cubicBezTo>
                      <a:pt x="209" y="0"/>
                      <a:pt x="209" y="0"/>
                      <a:pt x="209" y="0"/>
                    </a:cubicBezTo>
                    <a:cubicBezTo>
                      <a:pt x="220" y="0"/>
                      <a:pt x="229" y="9"/>
                      <a:pt x="229" y="20"/>
                    </a:cubicBezTo>
                    <a:cubicBezTo>
                      <a:pt x="229" y="140"/>
                      <a:pt x="229" y="140"/>
                      <a:pt x="229" y="140"/>
                    </a:cubicBezTo>
                    <a:cubicBezTo>
                      <a:pt x="229" y="151"/>
                      <a:pt x="220" y="160"/>
                      <a:pt x="209" y="160"/>
                    </a:cubicBezTo>
                    <a:cubicBezTo>
                      <a:pt x="19" y="160"/>
                      <a:pt x="19" y="160"/>
                      <a:pt x="19" y="160"/>
                    </a:cubicBezTo>
                    <a:cubicBezTo>
                      <a:pt x="8" y="160"/>
                      <a:pt x="0" y="151"/>
                      <a:pt x="0" y="14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8" y="0"/>
                      <a:pt x="19" y="0"/>
                    </a:cubicBezTo>
                    <a:close/>
                    <a:moveTo>
                      <a:pt x="56" y="203"/>
                    </a:moveTo>
                    <a:cubicBezTo>
                      <a:pt x="69" y="201"/>
                      <a:pt x="81" y="199"/>
                      <a:pt x="94" y="199"/>
                    </a:cubicBezTo>
                    <a:cubicBezTo>
                      <a:pt x="94" y="171"/>
                      <a:pt x="94" y="171"/>
                      <a:pt x="94" y="171"/>
                    </a:cubicBezTo>
                    <a:cubicBezTo>
                      <a:pt x="140" y="171"/>
                      <a:pt x="140" y="171"/>
                      <a:pt x="140" y="171"/>
                    </a:cubicBezTo>
                    <a:cubicBezTo>
                      <a:pt x="140" y="199"/>
                      <a:pt x="140" y="199"/>
                      <a:pt x="140" y="199"/>
                    </a:cubicBezTo>
                    <a:cubicBezTo>
                      <a:pt x="152" y="200"/>
                      <a:pt x="164" y="201"/>
                      <a:pt x="176" y="203"/>
                    </a:cubicBezTo>
                    <a:cubicBezTo>
                      <a:pt x="176" y="217"/>
                      <a:pt x="176" y="217"/>
                      <a:pt x="176" y="217"/>
                    </a:cubicBezTo>
                    <a:cubicBezTo>
                      <a:pt x="56" y="217"/>
                      <a:pt x="56" y="217"/>
                      <a:pt x="56" y="217"/>
                    </a:cubicBezTo>
                    <a:cubicBezTo>
                      <a:pt x="56" y="213"/>
                      <a:pt x="56" y="208"/>
                      <a:pt x="56" y="203"/>
                    </a:cubicBezTo>
                    <a:close/>
                    <a:moveTo>
                      <a:pt x="17" y="19"/>
                    </a:moveTo>
                    <a:cubicBezTo>
                      <a:pt x="17" y="124"/>
                      <a:pt x="17" y="124"/>
                      <a:pt x="17" y="124"/>
                    </a:cubicBezTo>
                    <a:cubicBezTo>
                      <a:pt x="210" y="124"/>
                      <a:pt x="210" y="124"/>
                      <a:pt x="210" y="124"/>
                    </a:cubicBezTo>
                    <a:cubicBezTo>
                      <a:pt x="210" y="19"/>
                      <a:pt x="210" y="19"/>
                      <a:pt x="210" y="19"/>
                    </a:cubicBezTo>
                    <a:cubicBezTo>
                      <a:pt x="17" y="19"/>
                      <a:pt x="17" y="19"/>
                      <a:pt x="17" y="19"/>
                    </a:cubicBezTo>
                    <a:close/>
                    <a:moveTo>
                      <a:pt x="191" y="134"/>
                    </a:moveTo>
                    <a:cubicBezTo>
                      <a:pt x="186" y="134"/>
                      <a:pt x="183" y="137"/>
                      <a:pt x="183" y="142"/>
                    </a:cubicBezTo>
                    <a:cubicBezTo>
                      <a:pt x="183" y="146"/>
                      <a:pt x="186" y="150"/>
                      <a:pt x="191" y="150"/>
                    </a:cubicBezTo>
                    <a:cubicBezTo>
                      <a:pt x="195" y="150"/>
                      <a:pt x="199" y="146"/>
                      <a:pt x="199" y="142"/>
                    </a:cubicBezTo>
                    <a:cubicBezTo>
                      <a:pt x="199" y="137"/>
                      <a:pt x="195" y="134"/>
                      <a:pt x="191" y="13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9556562" y="5397447"/>
              <a:ext cx="1515084" cy="3700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Levenim MT" pitchFamily="2" charset="-79"/>
                </a:rPr>
                <a:t>Your Title</a:t>
              </a:r>
              <a:endParaRPr lang="zh-CN" altLang="en-US" b="1" dirty="0">
                <a:solidFill>
                  <a:schemeClr val="bg2">
                    <a:lumMod val="25000"/>
                  </a:schemeClr>
                </a:solidFill>
                <a:latin typeface="+mj-lt"/>
                <a:ea typeface="+mn-ea"/>
                <a:cs typeface="Levenim MT" pitchFamily="2" charset="-79"/>
              </a:endParaRPr>
            </a:p>
          </p:txBody>
        </p:sp>
      </p:grp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189038" y="5899150"/>
            <a:ext cx="98139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700"/>
              </a:lnSpc>
            </a:pPr>
            <a:r>
              <a:rPr lang="en-US" altLang="zh-CN" sz="1800" dirty="0">
                <a:solidFill>
                  <a:srgbClr val="044875"/>
                </a:solidFill>
                <a:latin typeface="微软雅黑 Light" panose="020B0502040204020203" pitchFamily="34" charset="-122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800" dirty="0">
              <a:solidFill>
                <a:srgbClr val="044875"/>
              </a:solidFill>
              <a:latin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 bwMode="auto">
          <a:xfrm>
            <a:off x="550863" y="82550"/>
            <a:ext cx="3556000" cy="585788"/>
            <a:chOff x="551544" y="82976"/>
            <a:chExt cx="3554910" cy="584775"/>
          </a:xfrm>
        </p:grpSpPr>
        <p:sp>
          <p:nvSpPr>
            <p:cNvPr id="17422" name="文本框 27"/>
            <p:cNvSpPr txBox="1">
              <a:spLocks noChangeArrowheads="1"/>
            </p:cNvSpPr>
            <p:nvPr/>
          </p:nvSpPr>
          <p:spPr bwMode="auto">
            <a:xfrm>
              <a:off x="814614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研究结果及应用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1544" y="82976"/>
              <a:ext cx="723678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05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6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总结建议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57488" y="254000"/>
            <a:ext cx="943451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292100" y="82550"/>
            <a:ext cx="3292475" cy="585788"/>
            <a:chOff x="292102" y="82976"/>
            <a:chExt cx="3291840" cy="584775"/>
          </a:xfrm>
        </p:grpSpPr>
        <p:sp>
          <p:nvSpPr>
            <p:cNvPr id="19499" name="文本框 4"/>
            <p:cNvSpPr txBox="1">
              <a:spLocks noChangeArrowheads="1"/>
            </p:cNvSpPr>
            <p:nvPr/>
          </p:nvSpPr>
          <p:spPr bwMode="auto">
            <a:xfrm>
              <a:off x="292102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总结建议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0815" y="82976"/>
              <a:ext cx="725347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同心圆 12"/>
          <p:cNvSpPr/>
          <p:nvPr/>
        </p:nvSpPr>
        <p:spPr>
          <a:xfrm>
            <a:off x="1778000" y="963613"/>
            <a:ext cx="650875" cy="650875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同心圆 17"/>
          <p:cNvSpPr/>
          <p:nvPr/>
        </p:nvSpPr>
        <p:spPr>
          <a:xfrm>
            <a:off x="3511550" y="1012825"/>
            <a:ext cx="482600" cy="481013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同心圆 18"/>
          <p:cNvSpPr/>
          <p:nvPr/>
        </p:nvSpPr>
        <p:spPr>
          <a:xfrm>
            <a:off x="3994150" y="4144963"/>
            <a:ext cx="361950" cy="361950"/>
          </a:xfrm>
          <a:prstGeom prst="donut">
            <a:avLst>
              <a:gd name="adj" fmla="val 7460"/>
            </a:avLst>
          </a:prstGeom>
          <a:solidFill>
            <a:srgbClr val="044875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组合 9"/>
          <p:cNvGrpSpPr/>
          <p:nvPr/>
        </p:nvGrpSpPr>
        <p:grpSpPr bwMode="auto">
          <a:xfrm>
            <a:off x="379413" y="2578100"/>
            <a:ext cx="2192337" cy="2193925"/>
            <a:chOff x="379106" y="2578750"/>
            <a:chExt cx="2192201" cy="2192563"/>
          </a:xfrm>
        </p:grpSpPr>
        <p:sp>
          <p:nvSpPr>
            <p:cNvPr id="12" name="椭圆 11"/>
            <p:cNvSpPr/>
            <p:nvPr/>
          </p:nvSpPr>
          <p:spPr>
            <a:xfrm>
              <a:off x="379106" y="2578750"/>
              <a:ext cx="2192201" cy="2192563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7" name="Freeform 283"/>
            <p:cNvSpPr>
              <a:spLocks noEditPoints="1"/>
            </p:cNvSpPr>
            <p:nvPr/>
          </p:nvSpPr>
          <p:spPr bwMode="auto">
            <a:xfrm>
              <a:off x="1102162" y="2999461"/>
              <a:ext cx="746089" cy="945046"/>
            </a:xfrm>
            <a:custGeom>
              <a:avLst/>
              <a:gdLst>
                <a:gd name="T0" fmla="*/ 2147483646 w 95"/>
                <a:gd name="T1" fmla="*/ 0 h 120"/>
                <a:gd name="T2" fmla="*/ 1788673769 w 95"/>
                <a:gd name="T3" fmla="*/ 434154132 h 120"/>
                <a:gd name="T4" fmla="*/ 1788673769 w 95"/>
                <a:gd name="T5" fmla="*/ 434154132 h 120"/>
                <a:gd name="T6" fmla="*/ 863499848 w 95"/>
                <a:gd name="T7" fmla="*/ 62018644 h 120"/>
                <a:gd name="T8" fmla="*/ 185037926 w 95"/>
                <a:gd name="T9" fmla="*/ 496172776 h 120"/>
                <a:gd name="T10" fmla="*/ 0 w 95"/>
                <a:gd name="T11" fmla="*/ 1302454522 h 120"/>
                <a:gd name="T12" fmla="*/ 185037926 w 95"/>
                <a:gd name="T13" fmla="*/ 2108736267 h 120"/>
                <a:gd name="T14" fmla="*/ 863499848 w 95"/>
                <a:gd name="T15" fmla="*/ 2147483646 h 120"/>
                <a:gd name="T16" fmla="*/ 1912037621 w 95"/>
                <a:gd name="T17" fmla="*/ 2147483646 h 120"/>
                <a:gd name="T18" fmla="*/ 2147483646 w 95"/>
                <a:gd name="T19" fmla="*/ 2147483646 h 120"/>
                <a:gd name="T20" fmla="*/ 2147483646 w 95"/>
                <a:gd name="T21" fmla="*/ 2147483646 h 120"/>
                <a:gd name="T22" fmla="*/ 2147483646 w 95"/>
                <a:gd name="T23" fmla="*/ 2147483646 h 120"/>
                <a:gd name="T24" fmla="*/ 2147483646 w 95"/>
                <a:gd name="T25" fmla="*/ 2147483646 h 120"/>
                <a:gd name="T26" fmla="*/ 2147483646 w 95"/>
                <a:gd name="T27" fmla="*/ 2147483646 h 120"/>
                <a:gd name="T28" fmla="*/ 2147483646 w 95"/>
                <a:gd name="T29" fmla="*/ 2147483646 h 120"/>
                <a:gd name="T30" fmla="*/ 2147483646 w 95"/>
                <a:gd name="T31" fmla="*/ 2147483646 h 120"/>
                <a:gd name="T32" fmla="*/ 2147483646 w 95"/>
                <a:gd name="T33" fmla="*/ 2147483646 h 120"/>
                <a:gd name="T34" fmla="*/ 2147483646 w 95"/>
                <a:gd name="T35" fmla="*/ 2147483646 h 120"/>
                <a:gd name="T36" fmla="*/ 2147483646 w 95"/>
                <a:gd name="T37" fmla="*/ 2147483646 h 120"/>
                <a:gd name="T38" fmla="*/ 2147483646 w 95"/>
                <a:gd name="T39" fmla="*/ 2147483646 h 120"/>
                <a:gd name="T40" fmla="*/ 2147483646 w 95"/>
                <a:gd name="T41" fmla="*/ 2147483646 h 120"/>
                <a:gd name="T42" fmla="*/ 2147483646 w 95"/>
                <a:gd name="T43" fmla="*/ 2147483646 h 120"/>
                <a:gd name="T44" fmla="*/ 2147483646 w 95"/>
                <a:gd name="T45" fmla="*/ 2147483646 h 120"/>
                <a:gd name="T46" fmla="*/ 2147483646 w 95"/>
                <a:gd name="T47" fmla="*/ 2147483646 h 120"/>
                <a:gd name="T48" fmla="*/ 2147483646 w 95"/>
                <a:gd name="T49" fmla="*/ 2147483646 h 120"/>
                <a:gd name="T50" fmla="*/ 2147483646 w 95"/>
                <a:gd name="T51" fmla="*/ 2147483646 h 120"/>
                <a:gd name="T52" fmla="*/ 2147483646 w 95"/>
                <a:gd name="T53" fmla="*/ 1612563491 h 120"/>
                <a:gd name="T54" fmla="*/ 2147483646 w 95"/>
                <a:gd name="T55" fmla="*/ 868300389 h 120"/>
                <a:gd name="T56" fmla="*/ 2147483646 w 95"/>
                <a:gd name="T57" fmla="*/ 1116390715 h 120"/>
                <a:gd name="T58" fmla="*/ 2147483646 w 95"/>
                <a:gd name="T59" fmla="*/ 124045163 h 120"/>
                <a:gd name="T60" fmla="*/ 2147483646 w 95"/>
                <a:gd name="T61" fmla="*/ 0 h 120"/>
                <a:gd name="T62" fmla="*/ 2147483646 w 95"/>
                <a:gd name="T63" fmla="*/ 2147483646 h 120"/>
                <a:gd name="T64" fmla="*/ 2147483646 w 95"/>
                <a:gd name="T65" fmla="*/ 2147483646 h 120"/>
                <a:gd name="T66" fmla="*/ 2147483646 w 95"/>
                <a:gd name="T67" fmla="*/ 2147483646 h 120"/>
                <a:gd name="T68" fmla="*/ 2147483646 w 95"/>
                <a:gd name="T69" fmla="*/ 2147483646 h 120"/>
                <a:gd name="T70" fmla="*/ 2147483646 w 95"/>
                <a:gd name="T71" fmla="*/ 2147483646 h 120"/>
                <a:gd name="T72" fmla="*/ 616787850 w 95"/>
                <a:gd name="T73" fmla="*/ 744263102 h 120"/>
                <a:gd name="T74" fmla="*/ 863499848 w 95"/>
                <a:gd name="T75" fmla="*/ 558191420 h 120"/>
                <a:gd name="T76" fmla="*/ 1110211846 w 95"/>
                <a:gd name="T77" fmla="*/ 744263102 h 120"/>
                <a:gd name="T78" fmla="*/ 1295249772 w 95"/>
                <a:gd name="T79" fmla="*/ 1302454522 h 120"/>
                <a:gd name="T80" fmla="*/ 1110211846 w 95"/>
                <a:gd name="T81" fmla="*/ 1860653817 h 120"/>
                <a:gd name="T82" fmla="*/ 863499848 w 95"/>
                <a:gd name="T83" fmla="*/ 1984691105 h 120"/>
                <a:gd name="T84" fmla="*/ 616787850 w 95"/>
                <a:gd name="T85" fmla="*/ 1860653817 h 120"/>
                <a:gd name="T86" fmla="*/ 431749924 w 95"/>
                <a:gd name="T87" fmla="*/ 1302454522 h 120"/>
                <a:gd name="T88" fmla="*/ 616787850 w 95"/>
                <a:gd name="T89" fmla="*/ 744263102 h 120"/>
                <a:gd name="T90" fmla="*/ 2147483646 w 95"/>
                <a:gd name="T91" fmla="*/ 682236583 h 120"/>
                <a:gd name="T92" fmla="*/ 2147483646 w 95"/>
                <a:gd name="T93" fmla="*/ 496172776 h 120"/>
                <a:gd name="T94" fmla="*/ 2147483646 w 95"/>
                <a:gd name="T95" fmla="*/ 682236583 h 120"/>
                <a:gd name="T96" fmla="*/ 2147483646 w 95"/>
                <a:gd name="T97" fmla="*/ 1302454522 h 120"/>
                <a:gd name="T98" fmla="*/ 2147483646 w 95"/>
                <a:gd name="T99" fmla="*/ 1860653817 h 120"/>
                <a:gd name="T100" fmla="*/ 2147483646 w 95"/>
                <a:gd name="T101" fmla="*/ 2108736267 h 120"/>
                <a:gd name="T102" fmla="*/ 2147483646 w 95"/>
                <a:gd name="T103" fmla="*/ 1860653817 h 120"/>
                <a:gd name="T104" fmla="*/ 2035393621 w 95"/>
                <a:gd name="T105" fmla="*/ 1302454522 h 120"/>
                <a:gd name="T106" fmla="*/ 2147483646 w 95"/>
                <a:gd name="T107" fmla="*/ 682236583 h 12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5" h="120">
                  <a:moveTo>
                    <a:pt x="41" y="0"/>
                  </a:moveTo>
                  <a:cubicBezTo>
                    <a:pt x="37" y="0"/>
                    <a:pt x="32" y="2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5" y="6"/>
                    <a:pt x="18" y="1"/>
                    <a:pt x="14" y="1"/>
                  </a:cubicBezTo>
                  <a:cubicBezTo>
                    <a:pt x="10" y="1"/>
                    <a:pt x="6" y="4"/>
                    <a:pt x="3" y="8"/>
                  </a:cubicBezTo>
                  <a:cubicBezTo>
                    <a:pt x="1" y="11"/>
                    <a:pt x="0" y="16"/>
                    <a:pt x="0" y="21"/>
                  </a:cubicBezTo>
                  <a:cubicBezTo>
                    <a:pt x="0" y="26"/>
                    <a:pt x="1" y="30"/>
                    <a:pt x="3" y="34"/>
                  </a:cubicBezTo>
                  <a:cubicBezTo>
                    <a:pt x="6" y="38"/>
                    <a:pt x="10" y="40"/>
                    <a:pt x="14" y="40"/>
                  </a:cubicBezTo>
                  <a:cubicBezTo>
                    <a:pt x="18" y="40"/>
                    <a:pt x="27" y="38"/>
                    <a:pt x="31" y="37"/>
                  </a:cubicBezTo>
                  <a:cubicBezTo>
                    <a:pt x="34" y="40"/>
                    <a:pt x="38" y="41"/>
                    <a:pt x="41" y="41"/>
                  </a:cubicBezTo>
                  <a:cubicBezTo>
                    <a:pt x="42" y="41"/>
                    <a:pt x="43" y="41"/>
                    <a:pt x="43" y="41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66" y="78"/>
                    <a:pt x="66" y="78"/>
                    <a:pt x="66" y="78"/>
                  </a:cubicBezTo>
                  <a:cubicBezTo>
                    <a:pt x="65" y="120"/>
                    <a:pt x="65" y="120"/>
                    <a:pt x="65" y="120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95" y="120"/>
                    <a:pt x="95" y="120"/>
                    <a:pt x="95" y="120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4" y="41"/>
                    <a:pt x="94" y="41"/>
                    <a:pt x="94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5"/>
                    <a:pt x="71" y="35"/>
                    <a:pt x="71" y="35"/>
                  </a:cubicBezTo>
                  <a:cubicBezTo>
                    <a:pt x="73" y="37"/>
                    <a:pt x="76" y="38"/>
                    <a:pt x="79" y="38"/>
                  </a:cubicBezTo>
                  <a:cubicBezTo>
                    <a:pt x="86" y="38"/>
                    <a:pt x="91" y="33"/>
                    <a:pt x="91" y="26"/>
                  </a:cubicBezTo>
                  <a:cubicBezTo>
                    <a:pt x="91" y="19"/>
                    <a:pt x="86" y="14"/>
                    <a:pt x="79" y="14"/>
                  </a:cubicBezTo>
                  <a:cubicBezTo>
                    <a:pt x="76" y="14"/>
                    <a:pt x="73" y="15"/>
                    <a:pt x="71" y="18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6" y="1"/>
                    <a:pt x="44" y="0"/>
                    <a:pt x="41" y="0"/>
                  </a:cubicBezTo>
                  <a:close/>
                  <a:moveTo>
                    <a:pt x="65" y="43"/>
                  </a:moveTo>
                  <a:cubicBezTo>
                    <a:pt x="58" y="46"/>
                    <a:pt x="58" y="46"/>
                    <a:pt x="58" y="46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5" y="43"/>
                    <a:pt x="65" y="43"/>
                    <a:pt x="65" y="43"/>
                  </a:cubicBezTo>
                  <a:close/>
                  <a:moveTo>
                    <a:pt x="10" y="12"/>
                  </a:moveTo>
                  <a:cubicBezTo>
                    <a:pt x="11" y="10"/>
                    <a:pt x="12" y="9"/>
                    <a:pt x="14" y="9"/>
                  </a:cubicBezTo>
                  <a:cubicBezTo>
                    <a:pt x="16" y="9"/>
                    <a:pt x="17" y="10"/>
                    <a:pt x="18" y="12"/>
                  </a:cubicBezTo>
                  <a:cubicBezTo>
                    <a:pt x="20" y="14"/>
                    <a:pt x="21" y="17"/>
                    <a:pt x="21" y="21"/>
                  </a:cubicBezTo>
                  <a:cubicBezTo>
                    <a:pt x="21" y="24"/>
                    <a:pt x="20" y="27"/>
                    <a:pt x="18" y="30"/>
                  </a:cubicBezTo>
                  <a:cubicBezTo>
                    <a:pt x="17" y="31"/>
                    <a:pt x="16" y="32"/>
                    <a:pt x="14" y="32"/>
                  </a:cubicBezTo>
                  <a:cubicBezTo>
                    <a:pt x="12" y="32"/>
                    <a:pt x="11" y="31"/>
                    <a:pt x="10" y="30"/>
                  </a:cubicBezTo>
                  <a:cubicBezTo>
                    <a:pt x="8" y="27"/>
                    <a:pt x="7" y="24"/>
                    <a:pt x="7" y="21"/>
                  </a:cubicBezTo>
                  <a:cubicBezTo>
                    <a:pt x="7" y="17"/>
                    <a:pt x="8" y="14"/>
                    <a:pt x="10" y="12"/>
                  </a:cubicBezTo>
                  <a:close/>
                  <a:moveTo>
                    <a:pt x="35" y="11"/>
                  </a:moveTo>
                  <a:cubicBezTo>
                    <a:pt x="37" y="9"/>
                    <a:pt x="39" y="8"/>
                    <a:pt x="41" y="8"/>
                  </a:cubicBezTo>
                  <a:cubicBezTo>
                    <a:pt x="43" y="8"/>
                    <a:pt x="45" y="9"/>
                    <a:pt x="47" y="11"/>
                  </a:cubicBezTo>
                  <a:cubicBezTo>
                    <a:pt x="49" y="13"/>
                    <a:pt x="50" y="17"/>
                    <a:pt x="50" y="21"/>
                  </a:cubicBezTo>
                  <a:cubicBezTo>
                    <a:pt x="50" y="24"/>
                    <a:pt x="49" y="28"/>
                    <a:pt x="47" y="30"/>
                  </a:cubicBezTo>
                  <a:cubicBezTo>
                    <a:pt x="45" y="32"/>
                    <a:pt x="43" y="34"/>
                    <a:pt x="41" y="34"/>
                  </a:cubicBezTo>
                  <a:cubicBezTo>
                    <a:pt x="39" y="34"/>
                    <a:pt x="37" y="32"/>
                    <a:pt x="35" y="30"/>
                  </a:cubicBezTo>
                  <a:cubicBezTo>
                    <a:pt x="34" y="28"/>
                    <a:pt x="33" y="24"/>
                    <a:pt x="33" y="21"/>
                  </a:cubicBezTo>
                  <a:cubicBezTo>
                    <a:pt x="33" y="17"/>
                    <a:pt x="34" y="13"/>
                    <a:pt x="35" y="1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文本框 28"/>
            <p:cNvSpPr txBox="1">
              <a:spLocks noChangeArrowheads="1"/>
            </p:cNvSpPr>
            <p:nvPr/>
          </p:nvSpPr>
          <p:spPr bwMode="auto">
            <a:xfrm>
              <a:off x="666148" y="4049849"/>
              <a:ext cx="16181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/>
                <a:t>YOUR TEXT</a:t>
              </a:r>
              <a:endParaRPr lang="zh-CN" altLang="en-US" sz="2400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2208213" y="1373188"/>
            <a:ext cx="1617662" cy="1471612"/>
            <a:chOff x="2208197" y="1373773"/>
            <a:chExt cx="1618117" cy="1471099"/>
          </a:xfrm>
        </p:grpSpPr>
        <p:sp>
          <p:nvSpPr>
            <p:cNvPr id="17" name="椭圆 16"/>
            <p:cNvSpPr/>
            <p:nvPr/>
          </p:nvSpPr>
          <p:spPr>
            <a:xfrm>
              <a:off x="2281243" y="1373773"/>
              <a:ext cx="1472026" cy="1471099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4" name="Freeform 30"/>
            <p:cNvSpPr>
              <a:spLocks noEditPoints="1"/>
            </p:cNvSpPr>
            <p:nvPr/>
          </p:nvSpPr>
          <p:spPr bwMode="auto">
            <a:xfrm>
              <a:off x="2795623" y="1659375"/>
              <a:ext cx="443264" cy="582574"/>
            </a:xfrm>
            <a:custGeom>
              <a:avLst/>
              <a:gdLst>
                <a:gd name="T0" fmla="*/ 2147483646 w 74"/>
                <a:gd name="T1" fmla="*/ 0 h 97"/>
                <a:gd name="T2" fmla="*/ 2147483646 w 74"/>
                <a:gd name="T3" fmla="*/ 396780941 h 97"/>
                <a:gd name="T4" fmla="*/ 2147483646 w 74"/>
                <a:gd name="T5" fmla="*/ 1875696091 h 97"/>
                <a:gd name="T6" fmla="*/ 2147483646 w 74"/>
                <a:gd name="T7" fmla="*/ 396780941 h 97"/>
                <a:gd name="T8" fmla="*/ 2147483646 w 74"/>
                <a:gd name="T9" fmla="*/ 288566319 h 97"/>
                <a:gd name="T10" fmla="*/ 932897008 w 74"/>
                <a:gd name="T11" fmla="*/ 396780941 h 97"/>
                <a:gd name="T12" fmla="*/ 932897008 w 74"/>
                <a:gd name="T13" fmla="*/ 649281726 h 97"/>
                <a:gd name="T14" fmla="*/ 681734042 w 74"/>
                <a:gd name="T15" fmla="*/ 865704964 h 97"/>
                <a:gd name="T16" fmla="*/ 430571075 w 74"/>
                <a:gd name="T17" fmla="*/ 865704964 h 97"/>
                <a:gd name="T18" fmla="*/ 287043390 w 74"/>
                <a:gd name="T19" fmla="*/ 2147483646 h 97"/>
                <a:gd name="T20" fmla="*/ 322923814 w 74"/>
                <a:gd name="T21" fmla="*/ 2147483646 h 97"/>
                <a:gd name="T22" fmla="*/ 1004663846 w 74"/>
                <a:gd name="T23" fmla="*/ 2147483646 h 97"/>
                <a:gd name="T24" fmla="*/ 1327587660 w 74"/>
                <a:gd name="T25" fmla="*/ 2147483646 h 97"/>
                <a:gd name="T26" fmla="*/ 107641271 w 74"/>
                <a:gd name="T27" fmla="*/ 2147483646 h 97"/>
                <a:gd name="T28" fmla="*/ 107641271 w 74"/>
                <a:gd name="T29" fmla="*/ 2147483646 h 97"/>
                <a:gd name="T30" fmla="*/ 0 w 74"/>
                <a:gd name="T31" fmla="*/ 721418801 h 97"/>
                <a:gd name="T32" fmla="*/ 35880424 w 74"/>
                <a:gd name="T33" fmla="*/ 613210185 h 97"/>
                <a:gd name="T34" fmla="*/ 681734042 w 74"/>
                <a:gd name="T35" fmla="*/ 0 h 97"/>
                <a:gd name="T36" fmla="*/ 609973194 w 74"/>
                <a:gd name="T37" fmla="*/ 1875696091 h 97"/>
                <a:gd name="T38" fmla="*/ 968777432 w 74"/>
                <a:gd name="T39" fmla="*/ 2019976247 h 97"/>
                <a:gd name="T40" fmla="*/ 609973194 w 74"/>
                <a:gd name="T41" fmla="*/ 1875696091 h 97"/>
                <a:gd name="T42" fmla="*/ 609973194 w 74"/>
                <a:gd name="T43" fmla="*/ 1587123765 h 97"/>
                <a:gd name="T44" fmla="*/ 2009321702 w 74"/>
                <a:gd name="T45" fmla="*/ 1442843609 h 97"/>
                <a:gd name="T46" fmla="*/ 609973194 w 74"/>
                <a:gd name="T47" fmla="*/ 1009991127 h 97"/>
                <a:gd name="T48" fmla="*/ 2009321702 w 74"/>
                <a:gd name="T49" fmla="*/ 1190342824 h 97"/>
                <a:gd name="T50" fmla="*/ 609973194 w 74"/>
                <a:gd name="T51" fmla="*/ 1009991127 h 97"/>
                <a:gd name="T52" fmla="*/ 1219946389 w 74"/>
                <a:gd name="T53" fmla="*/ 793561883 h 97"/>
                <a:gd name="T54" fmla="*/ 2009321702 w 74"/>
                <a:gd name="T55" fmla="*/ 613210185 h 97"/>
                <a:gd name="T56" fmla="*/ 1471109355 w 74"/>
                <a:gd name="T57" fmla="*/ 2147483646 h 97"/>
                <a:gd name="T58" fmla="*/ 1471109355 w 74"/>
                <a:gd name="T59" fmla="*/ 2147483646 h 97"/>
                <a:gd name="T60" fmla="*/ 1112305117 w 74"/>
                <a:gd name="T61" fmla="*/ 2147483646 h 97"/>
                <a:gd name="T62" fmla="*/ 1686397888 w 74"/>
                <a:gd name="T63" fmla="*/ 2147483646 h 97"/>
                <a:gd name="T64" fmla="*/ 2116962973 w 74"/>
                <a:gd name="T65" fmla="*/ 2147483646 h 97"/>
                <a:gd name="T66" fmla="*/ 2147483646 w 74"/>
                <a:gd name="T67" fmla="*/ 2147483646 h 97"/>
                <a:gd name="T68" fmla="*/ 2147483646 w 74"/>
                <a:gd name="T69" fmla="*/ 2147483646 h 97"/>
                <a:gd name="T70" fmla="*/ 2147483646 w 74"/>
                <a:gd name="T71" fmla="*/ 2147483646 h 97"/>
                <a:gd name="T72" fmla="*/ 2147483646 w 74"/>
                <a:gd name="T73" fmla="*/ 2056047788 h 97"/>
                <a:gd name="T74" fmla="*/ 1363468084 w 74"/>
                <a:gd name="T75" fmla="*/ 1947839172 h 97"/>
                <a:gd name="T76" fmla="*/ 1506989779 w 74"/>
                <a:gd name="T77" fmla="*/ 2092119329 h 97"/>
                <a:gd name="T78" fmla="*/ 1435228931 w 74"/>
                <a:gd name="T79" fmla="*/ 2147483646 h 97"/>
                <a:gd name="T80" fmla="*/ 2045202126 w 74"/>
                <a:gd name="T81" fmla="*/ 2147483646 h 97"/>
                <a:gd name="T82" fmla="*/ 2116962973 w 74"/>
                <a:gd name="T83" fmla="*/ 2147483646 h 97"/>
                <a:gd name="T84" fmla="*/ 753494890 w 74"/>
                <a:gd name="T85" fmla="*/ 324637860 h 97"/>
                <a:gd name="T86" fmla="*/ 466451499 w 74"/>
                <a:gd name="T87" fmla="*/ 685347261 h 97"/>
                <a:gd name="T88" fmla="*/ 609973194 w 74"/>
                <a:gd name="T89" fmla="*/ 721418801 h 97"/>
                <a:gd name="T90" fmla="*/ 645853618 w 74"/>
                <a:gd name="T91" fmla="*/ 721418801 h 97"/>
                <a:gd name="T92" fmla="*/ 789375313 w 74"/>
                <a:gd name="T93" fmla="*/ 613210185 h 97"/>
                <a:gd name="T94" fmla="*/ 789375313 w 74"/>
                <a:gd name="T95" fmla="*/ 541067104 h 97"/>
                <a:gd name="T96" fmla="*/ 753494890 w 74"/>
                <a:gd name="T97" fmla="*/ 396780941 h 9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文本框 30"/>
            <p:cNvSpPr txBox="1">
              <a:spLocks noChangeArrowheads="1"/>
            </p:cNvSpPr>
            <p:nvPr/>
          </p:nvSpPr>
          <p:spPr bwMode="auto">
            <a:xfrm>
              <a:off x="2208197" y="2217172"/>
              <a:ext cx="161811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YOUR TEXT</a:t>
              </a:r>
              <a:endParaRPr lang="zh-CN" altLang="en-US" sz="2000"/>
            </a:p>
          </p:txBody>
        </p:sp>
      </p:grpSp>
      <p:grpSp>
        <p:nvGrpSpPr>
          <p:cNvPr id="63" name="组合 62"/>
          <p:cNvGrpSpPr/>
          <p:nvPr/>
        </p:nvGrpSpPr>
        <p:grpSpPr bwMode="auto">
          <a:xfrm>
            <a:off x="2500313" y="2992438"/>
            <a:ext cx="1619250" cy="1147762"/>
            <a:chOff x="2501045" y="3469222"/>
            <a:chExt cx="1618117" cy="1147107"/>
          </a:xfrm>
        </p:grpSpPr>
        <p:sp>
          <p:nvSpPr>
            <p:cNvPr id="15" name="椭圆 14"/>
            <p:cNvSpPr/>
            <p:nvPr/>
          </p:nvSpPr>
          <p:spPr>
            <a:xfrm>
              <a:off x="2731071" y="3469222"/>
              <a:ext cx="1146960" cy="1147107"/>
            </a:xfrm>
            <a:prstGeom prst="ellipse">
              <a:avLst/>
            </a:prstGeom>
            <a:noFill/>
            <a:ln w="31750">
              <a:solidFill>
                <a:srgbClr val="044875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491" name="Freeform 24"/>
            <p:cNvSpPr>
              <a:spLocks noEditPoints="1"/>
            </p:cNvSpPr>
            <p:nvPr/>
          </p:nvSpPr>
          <p:spPr bwMode="auto">
            <a:xfrm>
              <a:off x="3113146" y="3709231"/>
              <a:ext cx="382368" cy="428588"/>
            </a:xfrm>
            <a:custGeom>
              <a:avLst/>
              <a:gdLst>
                <a:gd name="T0" fmla="*/ 320573359 w 77"/>
                <a:gd name="T1" fmla="*/ 198690407 h 86"/>
                <a:gd name="T2" fmla="*/ 937054857 w 77"/>
                <a:gd name="T3" fmla="*/ 24838170 h 86"/>
                <a:gd name="T4" fmla="*/ 1454900308 w 77"/>
                <a:gd name="T5" fmla="*/ 322871288 h 86"/>
                <a:gd name="T6" fmla="*/ 1627517114 w 77"/>
                <a:gd name="T7" fmla="*/ 943770710 h 86"/>
                <a:gd name="T8" fmla="*/ 1430240055 w 77"/>
                <a:gd name="T9" fmla="*/ 1365984710 h 86"/>
                <a:gd name="T10" fmla="*/ 1578196608 w 77"/>
                <a:gd name="T11" fmla="*/ 1465327421 h 86"/>
                <a:gd name="T12" fmla="*/ 1824794173 w 77"/>
                <a:gd name="T13" fmla="*/ 1788198709 h 86"/>
                <a:gd name="T14" fmla="*/ 1800133920 w 77"/>
                <a:gd name="T15" fmla="*/ 2086231827 h 86"/>
                <a:gd name="T16" fmla="*/ 1800133920 w 77"/>
                <a:gd name="T17" fmla="*/ 2086231827 h 86"/>
                <a:gd name="T18" fmla="*/ 1528881068 w 77"/>
                <a:gd name="T19" fmla="*/ 2036560472 h 86"/>
                <a:gd name="T20" fmla="*/ 1257628215 w 77"/>
                <a:gd name="T21" fmla="*/ 1688855998 h 86"/>
                <a:gd name="T22" fmla="*/ 1208307709 w 77"/>
                <a:gd name="T23" fmla="*/ 1564675116 h 86"/>
                <a:gd name="T24" fmla="*/ 739782764 w 77"/>
                <a:gd name="T25" fmla="*/ 1639179658 h 86"/>
                <a:gd name="T26" fmla="*/ 197277059 w 77"/>
                <a:gd name="T27" fmla="*/ 1341146540 h 86"/>
                <a:gd name="T28" fmla="*/ 24660253 w 77"/>
                <a:gd name="T29" fmla="*/ 745080304 h 86"/>
                <a:gd name="T30" fmla="*/ 320573359 w 77"/>
                <a:gd name="T31" fmla="*/ 198690407 h 86"/>
                <a:gd name="T32" fmla="*/ 739782764 w 77"/>
                <a:gd name="T33" fmla="*/ 1216965659 h 86"/>
                <a:gd name="T34" fmla="*/ 937054857 w 77"/>
                <a:gd name="T35" fmla="*/ 1216965659 h 86"/>
                <a:gd name="T36" fmla="*/ 937054857 w 77"/>
                <a:gd name="T37" fmla="*/ 993442066 h 86"/>
                <a:gd name="T38" fmla="*/ 1158987203 w 77"/>
                <a:gd name="T39" fmla="*/ 993442066 h 86"/>
                <a:gd name="T40" fmla="*/ 1158987203 w 77"/>
                <a:gd name="T41" fmla="*/ 794756643 h 86"/>
                <a:gd name="T42" fmla="*/ 937054857 w 77"/>
                <a:gd name="T43" fmla="*/ 794756643 h 86"/>
                <a:gd name="T44" fmla="*/ 937054857 w 77"/>
                <a:gd name="T45" fmla="*/ 571228067 h 86"/>
                <a:gd name="T46" fmla="*/ 739782764 w 77"/>
                <a:gd name="T47" fmla="*/ 571228067 h 86"/>
                <a:gd name="T48" fmla="*/ 739782764 w 77"/>
                <a:gd name="T49" fmla="*/ 794756643 h 86"/>
                <a:gd name="T50" fmla="*/ 517845452 w 77"/>
                <a:gd name="T51" fmla="*/ 794756643 h 86"/>
                <a:gd name="T52" fmla="*/ 517845452 w 77"/>
                <a:gd name="T53" fmla="*/ 993442066 h 86"/>
                <a:gd name="T54" fmla="*/ 739782764 w 77"/>
                <a:gd name="T55" fmla="*/ 993442066 h 86"/>
                <a:gd name="T56" fmla="*/ 739782764 w 77"/>
                <a:gd name="T57" fmla="*/ 1216965659 h 86"/>
                <a:gd name="T58" fmla="*/ 443869658 w 77"/>
                <a:gd name="T59" fmla="*/ 894099355 h 86"/>
                <a:gd name="T60" fmla="*/ 1060351156 w 77"/>
                <a:gd name="T61" fmla="*/ 471885355 h 86"/>
                <a:gd name="T62" fmla="*/ 443869658 w 77"/>
                <a:gd name="T63" fmla="*/ 894099355 h 86"/>
                <a:gd name="T64" fmla="*/ 887734351 w 77"/>
                <a:gd name="T65" fmla="*/ 298033118 h 86"/>
                <a:gd name="T66" fmla="*/ 493185199 w 77"/>
                <a:gd name="T67" fmla="*/ 397375830 h 86"/>
                <a:gd name="T68" fmla="*/ 295913105 w 77"/>
                <a:gd name="T69" fmla="*/ 769918473 h 86"/>
                <a:gd name="T70" fmla="*/ 394549152 w 77"/>
                <a:gd name="T71" fmla="*/ 1167294303 h 86"/>
                <a:gd name="T72" fmla="*/ 764438051 w 77"/>
                <a:gd name="T73" fmla="*/ 1365984710 h 86"/>
                <a:gd name="T74" fmla="*/ 1158987203 w 77"/>
                <a:gd name="T75" fmla="*/ 1266641998 h 86"/>
                <a:gd name="T76" fmla="*/ 1356264262 w 77"/>
                <a:gd name="T77" fmla="*/ 894099355 h 86"/>
                <a:gd name="T78" fmla="*/ 1257628215 w 77"/>
                <a:gd name="T79" fmla="*/ 496723525 h 86"/>
                <a:gd name="T80" fmla="*/ 887734351 w 77"/>
                <a:gd name="T81" fmla="*/ 298033118 h 8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7" h="86">
                  <a:moveTo>
                    <a:pt x="13" y="8"/>
                  </a:moveTo>
                  <a:cubicBezTo>
                    <a:pt x="20" y="2"/>
                    <a:pt x="29" y="0"/>
                    <a:pt x="38" y="1"/>
                  </a:cubicBezTo>
                  <a:cubicBezTo>
                    <a:pt x="46" y="2"/>
                    <a:pt x="54" y="6"/>
                    <a:pt x="59" y="13"/>
                  </a:cubicBezTo>
                  <a:cubicBezTo>
                    <a:pt x="65" y="21"/>
                    <a:pt x="67" y="29"/>
                    <a:pt x="66" y="38"/>
                  </a:cubicBezTo>
                  <a:cubicBezTo>
                    <a:pt x="65" y="44"/>
                    <a:pt x="63" y="50"/>
                    <a:pt x="58" y="55"/>
                  </a:cubicBezTo>
                  <a:cubicBezTo>
                    <a:pt x="60" y="56"/>
                    <a:pt x="62" y="57"/>
                    <a:pt x="64" y="59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7" y="76"/>
                    <a:pt x="76" y="81"/>
                    <a:pt x="73" y="84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69" y="86"/>
                    <a:pt x="64" y="86"/>
                    <a:pt x="62" y="82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50" y="67"/>
                    <a:pt x="49" y="65"/>
                    <a:pt x="49" y="63"/>
                  </a:cubicBezTo>
                  <a:cubicBezTo>
                    <a:pt x="43" y="66"/>
                    <a:pt x="36" y="67"/>
                    <a:pt x="30" y="66"/>
                  </a:cubicBezTo>
                  <a:cubicBezTo>
                    <a:pt x="21" y="65"/>
                    <a:pt x="13" y="61"/>
                    <a:pt x="8" y="54"/>
                  </a:cubicBezTo>
                  <a:cubicBezTo>
                    <a:pt x="2" y="47"/>
                    <a:pt x="0" y="38"/>
                    <a:pt x="1" y="30"/>
                  </a:cubicBezTo>
                  <a:cubicBezTo>
                    <a:pt x="2" y="21"/>
                    <a:pt x="6" y="13"/>
                    <a:pt x="13" y="8"/>
                  </a:cubicBezTo>
                  <a:close/>
                  <a:moveTo>
                    <a:pt x="30" y="49"/>
                  </a:moveTo>
                  <a:cubicBezTo>
                    <a:pt x="38" y="49"/>
                    <a:pt x="38" y="49"/>
                    <a:pt x="38" y="4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40"/>
                    <a:pt x="21" y="40"/>
                    <a:pt x="21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18" y="36"/>
                  </a:moveTo>
                  <a:cubicBezTo>
                    <a:pt x="22" y="26"/>
                    <a:pt x="31" y="21"/>
                    <a:pt x="43" y="19"/>
                  </a:cubicBezTo>
                  <a:cubicBezTo>
                    <a:pt x="31" y="11"/>
                    <a:pt x="16" y="22"/>
                    <a:pt x="18" y="36"/>
                  </a:cubicBezTo>
                  <a:close/>
                  <a:moveTo>
                    <a:pt x="36" y="12"/>
                  </a:moveTo>
                  <a:cubicBezTo>
                    <a:pt x="31" y="11"/>
                    <a:pt x="25" y="13"/>
                    <a:pt x="20" y="16"/>
                  </a:cubicBezTo>
                  <a:cubicBezTo>
                    <a:pt x="15" y="20"/>
                    <a:pt x="13" y="25"/>
                    <a:pt x="12" y="31"/>
                  </a:cubicBezTo>
                  <a:cubicBezTo>
                    <a:pt x="11" y="37"/>
                    <a:pt x="13" y="42"/>
                    <a:pt x="16" y="47"/>
                  </a:cubicBezTo>
                  <a:cubicBezTo>
                    <a:pt x="20" y="52"/>
                    <a:pt x="25" y="55"/>
                    <a:pt x="31" y="55"/>
                  </a:cubicBezTo>
                  <a:cubicBezTo>
                    <a:pt x="36" y="56"/>
                    <a:pt x="42" y="55"/>
                    <a:pt x="47" y="51"/>
                  </a:cubicBezTo>
                  <a:cubicBezTo>
                    <a:pt x="52" y="47"/>
                    <a:pt x="55" y="42"/>
                    <a:pt x="55" y="36"/>
                  </a:cubicBezTo>
                  <a:cubicBezTo>
                    <a:pt x="56" y="31"/>
                    <a:pt x="54" y="25"/>
                    <a:pt x="51" y="20"/>
                  </a:cubicBezTo>
                  <a:cubicBezTo>
                    <a:pt x="47" y="15"/>
                    <a:pt x="42" y="13"/>
                    <a:pt x="36" y="1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文本框 31"/>
            <p:cNvSpPr txBox="1">
              <a:spLocks noChangeArrowheads="1"/>
            </p:cNvSpPr>
            <p:nvPr/>
          </p:nvSpPr>
          <p:spPr bwMode="auto">
            <a:xfrm>
              <a:off x="2501045" y="4127691"/>
              <a:ext cx="16181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/>
                <a:t>YOUR TEXT</a:t>
              </a:r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4760913" y="1401763"/>
            <a:ext cx="1235075" cy="755650"/>
            <a:chOff x="0" y="1587632"/>
            <a:chExt cx="1473572" cy="901650"/>
          </a:xfrm>
        </p:grpSpPr>
        <p:sp>
          <p:nvSpPr>
            <p:cNvPr id="19488" name="文本框 34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01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5556250" y="1285875"/>
            <a:ext cx="6419850" cy="922338"/>
            <a:chOff x="867562" y="1427973"/>
            <a:chExt cx="6420056" cy="922324"/>
          </a:xfrm>
        </p:grpSpPr>
        <p:sp>
          <p:nvSpPr>
            <p:cNvPr id="38" name="文本框 37"/>
            <p:cNvSpPr txBox="1"/>
            <p:nvPr/>
          </p:nvSpPr>
          <p:spPr>
            <a:xfrm>
              <a:off x="867562" y="1427973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4287" y="1770868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4760913" y="2508250"/>
            <a:ext cx="1235075" cy="757238"/>
            <a:chOff x="0" y="1587632"/>
            <a:chExt cx="1473572" cy="901650"/>
          </a:xfrm>
        </p:grpSpPr>
        <p:sp>
          <p:nvSpPr>
            <p:cNvPr id="19484" name="文本框 40"/>
            <p:cNvSpPr txBox="1">
              <a:spLocks noChangeArrowheads="1"/>
            </p:cNvSpPr>
            <p:nvPr/>
          </p:nvSpPr>
          <p:spPr bwMode="auto">
            <a:xfrm>
              <a:off x="0" y="1730397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02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5556250" y="2392363"/>
            <a:ext cx="6419850" cy="908050"/>
            <a:chOff x="867562" y="2496369"/>
            <a:chExt cx="6420056" cy="907810"/>
          </a:xfrm>
        </p:grpSpPr>
        <p:sp>
          <p:nvSpPr>
            <p:cNvPr id="44" name="文本框 43"/>
            <p:cNvSpPr txBox="1"/>
            <p:nvPr/>
          </p:nvSpPr>
          <p:spPr>
            <a:xfrm>
              <a:off x="867562" y="2496369"/>
              <a:ext cx="3113188" cy="3999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234287" y="2824894"/>
              <a:ext cx="6053331" cy="57928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4760913" y="3616325"/>
            <a:ext cx="1235075" cy="755650"/>
            <a:chOff x="0" y="1587632"/>
            <a:chExt cx="1473572" cy="901650"/>
          </a:xfrm>
        </p:grpSpPr>
        <p:sp>
          <p:nvSpPr>
            <p:cNvPr id="19480" name="文本框 46"/>
            <p:cNvSpPr txBox="1">
              <a:spLocks noChangeArrowheads="1"/>
            </p:cNvSpPr>
            <p:nvPr/>
          </p:nvSpPr>
          <p:spPr bwMode="auto">
            <a:xfrm>
              <a:off x="0" y="1747704"/>
              <a:ext cx="1473572" cy="623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rgbClr val="044875"/>
                  </a:solidFill>
                  <a:latin typeface="Impact" panose="020B0806030902050204" pitchFamily="34" charset="0"/>
                </a:rPr>
                <a:t>03</a:t>
              </a:r>
              <a:endParaRPr lang="zh-CN" altLang="en-US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286001" y="1587632"/>
              <a:ext cx="901568" cy="901650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5556250" y="3484563"/>
            <a:ext cx="6419850" cy="922337"/>
            <a:chOff x="867562" y="3535737"/>
            <a:chExt cx="6420056" cy="922324"/>
          </a:xfrm>
        </p:grpSpPr>
        <p:sp>
          <p:nvSpPr>
            <p:cNvPr id="50" name="文本框 49"/>
            <p:cNvSpPr txBox="1"/>
            <p:nvPr/>
          </p:nvSpPr>
          <p:spPr>
            <a:xfrm>
              <a:off x="867562" y="3535737"/>
              <a:ext cx="3113188" cy="4000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044875"/>
                  </a:solidFill>
                  <a:latin typeface="+mj-lt"/>
                  <a:ea typeface="+mn-ea"/>
                </a:rPr>
                <a:t>ADD YOUR TITLE HERE</a:t>
              </a:r>
              <a:endParaRPr lang="zh-CN" altLang="en-US" sz="2000" b="1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234287" y="3878632"/>
              <a:ext cx="6053331" cy="5794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lnSpc>
                  <a:spcPts val="19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Time goes by so fast, people go in and out of your life. You must never miss the opportunity to tell these people how much they mean to you.</a:t>
              </a: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59" name="直接连接符 58"/>
          <p:cNvCxnSpPr/>
          <p:nvPr/>
        </p:nvCxnSpPr>
        <p:spPr>
          <a:xfrm flipH="1">
            <a:off x="19050" y="5002213"/>
            <a:ext cx="12141200" cy="0"/>
          </a:xfrm>
          <a:prstGeom prst="line">
            <a:avLst/>
          </a:prstGeom>
          <a:ln w="19050">
            <a:solidFill>
              <a:srgbClr val="044875"/>
            </a:solidFill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>
            <a:spLocks noChangeArrowheads="1"/>
          </p:cNvSpPr>
          <p:nvPr/>
        </p:nvSpPr>
        <p:spPr bwMode="auto">
          <a:xfrm>
            <a:off x="488950" y="5129213"/>
            <a:ext cx="11671300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1800">
              <a:solidFill>
                <a:srgbClr val="044875"/>
              </a:solidFill>
            </a:endParaRPr>
          </a:p>
          <a:p>
            <a:pPr eaLnBrk="1" hangingPunct="1">
              <a:lnSpc>
                <a:spcPts val="2300"/>
              </a:lnSpc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044875"/>
                </a:solidFill>
              </a:rPr>
              <a:t>Time goes by so fast, people go in and out of your life. You must never miss the opportunity to tell these people how much they mean to you. </a:t>
            </a:r>
            <a:endParaRPr lang="en-US" altLang="zh-CN" sz="2400">
              <a:solidFill>
                <a:srgbClr val="0072A9"/>
              </a:solidFill>
            </a:endParaRPr>
          </a:p>
        </p:txBody>
      </p:sp>
      <p:pic>
        <p:nvPicPr>
          <p:cNvPr id="5" name="图片 4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  <p:bldP spid="72" grpId="0" bldLvl="3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992313" y="2528888"/>
            <a:ext cx="8170862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600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谢谢您的观看与聆听</a:t>
            </a:r>
            <a:endParaRPr lang="zh-CN" altLang="en-US" sz="4400" b="1" spc="600" dirty="0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 bwMode="auto">
          <a:xfrm>
            <a:off x="4154488" y="3452813"/>
            <a:ext cx="3846512" cy="361950"/>
            <a:chOff x="4154888" y="3453573"/>
            <a:chExt cx="3846874" cy="36104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154888" y="3453573"/>
              <a:ext cx="384687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等腰三角形 27"/>
            <p:cNvSpPr/>
            <p:nvPr/>
          </p:nvSpPr>
          <p:spPr>
            <a:xfrm flipV="1">
              <a:off x="5872725" y="3459907"/>
              <a:ext cx="411201" cy="354712"/>
            </a:xfrm>
            <a:prstGeom prst="triangle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525588" y="3932238"/>
            <a:ext cx="296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3983038" y="3932238"/>
            <a:ext cx="2563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导师：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8093075" y="3932238"/>
            <a:ext cx="2309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6037263" y="3932238"/>
            <a:ext cx="256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</a:t>
            </a:r>
            <a:r>
              <a:rPr lang="en-US" altLang="zh-CN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00200" y="2257425"/>
            <a:ext cx="8956675" cy="2382838"/>
          </a:xfrm>
          <a:prstGeom prst="rect">
            <a:avLst/>
          </a:prstGeom>
          <a:noFill/>
          <a:ln w="25400">
            <a:solidFill>
              <a:srgbClr val="0448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 bwMode="auto">
          <a:xfrm>
            <a:off x="10290175" y="4325938"/>
            <a:ext cx="1109663" cy="1130300"/>
            <a:chOff x="2666985" y="682103"/>
            <a:chExt cx="1109138" cy="1131217"/>
          </a:xfrm>
        </p:grpSpPr>
        <p:sp>
          <p:nvSpPr>
            <p:cNvPr id="35" name="矩形 34"/>
            <p:cNvSpPr/>
            <p:nvPr/>
          </p:nvSpPr>
          <p:spPr>
            <a:xfrm>
              <a:off x="2841527" y="858458"/>
              <a:ext cx="769574" cy="768973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2666985" y="682103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3217587" y="1254067"/>
              <a:ext cx="558536" cy="55925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 bwMode="auto">
          <a:xfrm>
            <a:off x="792163" y="1462088"/>
            <a:ext cx="1109662" cy="1131887"/>
            <a:chOff x="2666985" y="682103"/>
            <a:chExt cx="1109138" cy="1131217"/>
          </a:xfrm>
        </p:grpSpPr>
        <p:sp>
          <p:nvSpPr>
            <p:cNvPr id="39" name="矩形 38"/>
            <p:cNvSpPr/>
            <p:nvPr/>
          </p:nvSpPr>
          <p:spPr>
            <a:xfrm>
              <a:off x="2841528" y="858211"/>
              <a:ext cx="769573" cy="76948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666985" y="682103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3217587" y="1254851"/>
              <a:ext cx="558536" cy="5584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42" name="矩形 4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094724" y="1908154"/>
            <a:ext cx="5967202" cy="750158"/>
          </a:xfrm>
          <a:prstGeom prst="rect">
            <a:avLst/>
          </a:prstGeom>
          <a:blipFill dpi="0" rotWithShape="1">
            <a:blip r:embed="rId1"/>
            <a:srcRect/>
            <a:stretch>
              <a:fillRect t="-45000"/>
            </a:stretch>
          </a:blipFill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rgbClr val="044875"/>
                </a:solidFill>
                <a:latin typeface="+mj-lt"/>
                <a:ea typeface="+mn-ea"/>
              </a:rPr>
              <a:t>ADD YOUR  SUBTITLE HERE</a:t>
            </a:r>
            <a:endParaRPr lang="zh-CN" altLang="en-US" sz="32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pic>
        <p:nvPicPr>
          <p:cNvPr id="4" name="图片 3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2" grpId="0"/>
      <p:bldP spid="33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-12700"/>
            <a:ext cx="12192000" cy="373063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66525" y="6523038"/>
            <a:ext cx="625475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6523038"/>
            <a:ext cx="10439400" cy="3349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 bwMode="auto">
          <a:xfrm>
            <a:off x="312738" y="2593975"/>
            <a:ext cx="4843462" cy="712788"/>
            <a:chOff x="6298049" y="1397569"/>
            <a:chExt cx="4842391" cy="712882"/>
          </a:xfrm>
        </p:grpSpPr>
        <p:sp>
          <p:nvSpPr>
            <p:cNvPr id="20" name="Freeform 74"/>
            <p:cNvSpPr>
              <a:spLocks noEditPoints="1"/>
            </p:cNvSpPr>
            <p:nvPr/>
          </p:nvSpPr>
          <p:spPr bwMode="auto">
            <a:xfrm>
              <a:off x="7321760" y="1592858"/>
              <a:ext cx="538044" cy="350883"/>
            </a:xfrm>
            <a:custGeom>
              <a:avLst/>
              <a:gdLst>
                <a:gd name="T0" fmla="*/ 18 w 99"/>
                <a:gd name="T1" fmla="*/ 58 h 65"/>
                <a:gd name="T2" fmla="*/ 53 w 99"/>
                <a:gd name="T3" fmla="*/ 65 h 65"/>
                <a:gd name="T4" fmla="*/ 87 w 99"/>
                <a:gd name="T5" fmla="*/ 57 h 65"/>
                <a:gd name="T6" fmla="*/ 87 w 99"/>
                <a:gd name="T7" fmla="*/ 23 h 65"/>
                <a:gd name="T8" fmla="*/ 53 w 99"/>
                <a:gd name="T9" fmla="*/ 28 h 65"/>
                <a:gd name="T10" fmla="*/ 18 w 99"/>
                <a:gd name="T11" fmla="*/ 23 h 65"/>
                <a:gd name="T12" fmla="*/ 18 w 99"/>
                <a:gd name="T13" fmla="*/ 58 h 65"/>
                <a:gd name="T14" fmla="*/ 99 w 99"/>
                <a:gd name="T15" fmla="*/ 8 h 65"/>
                <a:gd name="T16" fmla="*/ 99 w 99"/>
                <a:gd name="T17" fmla="*/ 17 h 65"/>
                <a:gd name="T18" fmla="*/ 53 w 99"/>
                <a:gd name="T19" fmla="*/ 24 h 65"/>
                <a:gd name="T20" fmla="*/ 7 w 99"/>
                <a:gd name="T21" fmla="*/ 17 h 65"/>
                <a:gd name="T22" fmla="*/ 7 w 99"/>
                <a:gd name="T23" fmla="*/ 34 h 65"/>
                <a:gd name="T24" fmla="*/ 9 w 99"/>
                <a:gd name="T25" fmla="*/ 37 h 65"/>
                <a:gd name="T26" fmla="*/ 5 w 99"/>
                <a:gd name="T27" fmla="*/ 41 h 65"/>
                <a:gd name="T28" fmla="*/ 2 w 99"/>
                <a:gd name="T29" fmla="*/ 37 h 65"/>
                <a:gd name="T30" fmla="*/ 4 w 99"/>
                <a:gd name="T31" fmla="*/ 34 h 65"/>
                <a:gd name="T32" fmla="*/ 4 w 99"/>
                <a:gd name="T33" fmla="*/ 8 h 65"/>
                <a:gd name="T34" fmla="*/ 53 w 99"/>
                <a:gd name="T35" fmla="*/ 0 h 65"/>
                <a:gd name="T36" fmla="*/ 99 w 99"/>
                <a:gd name="T37" fmla="*/ 8 h 65"/>
                <a:gd name="T38" fmla="*/ 8 w 99"/>
                <a:gd name="T39" fmla="*/ 42 h 65"/>
                <a:gd name="T40" fmla="*/ 3 w 99"/>
                <a:gd name="T41" fmla="*/ 42 h 65"/>
                <a:gd name="T42" fmla="*/ 0 w 99"/>
                <a:gd name="T43" fmla="*/ 58 h 65"/>
                <a:gd name="T44" fmla="*/ 2 w 99"/>
                <a:gd name="T45" fmla="*/ 58 h 65"/>
                <a:gd name="T46" fmla="*/ 3 w 99"/>
                <a:gd name="T47" fmla="*/ 56 h 65"/>
                <a:gd name="T48" fmla="*/ 3 w 99"/>
                <a:gd name="T49" fmla="*/ 58 h 65"/>
                <a:gd name="T50" fmla="*/ 6 w 99"/>
                <a:gd name="T51" fmla="*/ 59 h 65"/>
                <a:gd name="T52" fmla="*/ 7 w 99"/>
                <a:gd name="T53" fmla="*/ 57 h 65"/>
                <a:gd name="T54" fmla="*/ 7 w 99"/>
                <a:gd name="T55" fmla="*/ 59 h 65"/>
                <a:gd name="T56" fmla="*/ 8 w 99"/>
                <a:gd name="T57" fmla="*/ 59 h 65"/>
                <a:gd name="T58" fmla="*/ 8 w 99"/>
                <a:gd name="T59" fmla="*/ 51 h 65"/>
                <a:gd name="T60" fmla="*/ 9 w 99"/>
                <a:gd name="T61" fmla="*/ 58 h 65"/>
                <a:gd name="T62" fmla="*/ 11 w 99"/>
                <a:gd name="T63" fmla="*/ 58 h 65"/>
                <a:gd name="T64" fmla="*/ 8 w 99"/>
                <a:gd name="T65" fmla="*/ 4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  <p:sp>
          <p:nvSpPr>
            <p:cNvPr id="4156" name="文本框 20"/>
            <p:cNvSpPr txBox="1">
              <a:spLocks noChangeArrowheads="1"/>
            </p:cNvSpPr>
            <p:nvPr/>
          </p:nvSpPr>
          <p:spPr bwMode="auto">
            <a:xfrm>
              <a:off x="8181210" y="1506484"/>
              <a:ext cx="284040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180504" y="1397569"/>
              <a:ext cx="3959936" cy="712882"/>
            </a:xfrm>
            <a:prstGeom prst="rect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8045500" y="1397569"/>
              <a:ext cx="12697" cy="712882"/>
            </a:xfrm>
            <a:prstGeom prst="line">
              <a:avLst/>
            </a:prstGeom>
            <a:ln w="25400">
              <a:solidFill>
                <a:srgbClr val="04487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9" name="组合 68"/>
            <p:cNvGrpSpPr/>
            <p:nvPr/>
          </p:nvGrpSpPr>
          <p:grpSpPr bwMode="auto">
            <a:xfrm>
              <a:off x="6298049" y="1397569"/>
              <a:ext cx="919239" cy="712882"/>
              <a:chOff x="6191369" y="1397569"/>
              <a:chExt cx="919239" cy="712882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6294533" y="1397569"/>
                <a:ext cx="712631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161" name="文本框 18"/>
              <p:cNvSpPr txBox="1">
                <a:spLocks noChangeArrowheads="1"/>
              </p:cNvSpPr>
              <p:nvPr/>
            </p:nvSpPr>
            <p:spPr bwMode="auto">
              <a:xfrm>
                <a:off x="6191369" y="1397569"/>
                <a:ext cx="91923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17" name="组合 16"/>
          <p:cNvGrpSpPr/>
          <p:nvPr/>
        </p:nvGrpSpPr>
        <p:grpSpPr bwMode="auto">
          <a:xfrm>
            <a:off x="312738" y="3724275"/>
            <a:ext cx="4843462" cy="712788"/>
            <a:chOff x="309691" y="3938645"/>
            <a:chExt cx="4842391" cy="712882"/>
          </a:xfrm>
        </p:grpSpPr>
        <p:grpSp>
          <p:nvGrpSpPr>
            <p:cNvPr id="4147" name="组合 79"/>
            <p:cNvGrpSpPr/>
            <p:nvPr/>
          </p:nvGrpSpPr>
          <p:grpSpPr bwMode="auto">
            <a:xfrm>
              <a:off x="309691" y="3938645"/>
              <a:ext cx="4842391" cy="712882"/>
              <a:chOff x="6298049" y="1397569"/>
              <a:chExt cx="4842391" cy="712882"/>
            </a:xfrm>
          </p:grpSpPr>
          <p:sp>
            <p:nvSpPr>
              <p:cNvPr id="4149" name="文本框 81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项目原理分析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84" name="直接连接符 83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52" name="组合 84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54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03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1" name="Freeform 71"/>
            <p:cNvSpPr>
              <a:spLocks noEditPoints="1"/>
            </p:cNvSpPr>
            <p:nvPr/>
          </p:nvSpPr>
          <p:spPr bwMode="auto">
            <a:xfrm>
              <a:off x="1344512" y="4024381"/>
              <a:ext cx="511062" cy="541409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312738" y="4854575"/>
            <a:ext cx="4843462" cy="712788"/>
            <a:chOff x="6535248" y="4281002"/>
            <a:chExt cx="4842391" cy="712882"/>
          </a:xfrm>
        </p:grpSpPr>
        <p:grpSp>
          <p:nvGrpSpPr>
            <p:cNvPr id="4139" name="组合 116"/>
            <p:cNvGrpSpPr/>
            <p:nvPr/>
          </p:nvGrpSpPr>
          <p:grpSpPr bwMode="auto">
            <a:xfrm>
              <a:off x="6535248" y="4281002"/>
              <a:ext cx="4842391" cy="712882"/>
              <a:chOff x="6298049" y="1397569"/>
              <a:chExt cx="4842391" cy="712882"/>
            </a:xfrm>
          </p:grpSpPr>
          <p:sp>
            <p:nvSpPr>
              <p:cNvPr id="4141" name="文本框 126"/>
              <p:cNvSpPr txBox="1">
                <a:spLocks noChangeArrowheads="1"/>
              </p:cNvSpPr>
              <p:nvPr/>
            </p:nvSpPr>
            <p:spPr bwMode="auto">
              <a:xfrm>
                <a:off x="82002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研究结果及应用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9" name="直接连接符 128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44" name="组合 129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46" name="文本框 131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05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3" name="Freeform 306"/>
            <p:cNvSpPr>
              <a:spLocks noEditPoints="1"/>
            </p:cNvSpPr>
            <p:nvPr/>
          </p:nvSpPr>
          <p:spPr bwMode="auto">
            <a:xfrm>
              <a:off x="7601812" y="4390554"/>
              <a:ext cx="539631" cy="536646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916738" y="2593975"/>
            <a:ext cx="4843462" cy="712788"/>
            <a:chOff x="309691" y="2998271"/>
            <a:chExt cx="4842391" cy="712882"/>
          </a:xfrm>
        </p:grpSpPr>
        <p:grpSp>
          <p:nvGrpSpPr>
            <p:cNvPr id="4131" name="组合 71"/>
            <p:cNvGrpSpPr/>
            <p:nvPr/>
          </p:nvGrpSpPr>
          <p:grpSpPr bwMode="auto">
            <a:xfrm>
              <a:off x="309691" y="2998271"/>
              <a:ext cx="4842391" cy="712882"/>
              <a:chOff x="6298049" y="1397569"/>
              <a:chExt cx="4842391" cy="712882"/>
            </a:xfrm>
          </p:grpSpPr>
          <p:sp>
            <p:nvSpPr>
              <p:cNvPr id="4133" name="文本框 73"/>
              <p:cNvSpPr txBox="1">
                <a:spLocks noChangeArrowheads="1"/>
              </p:cNvSpPr>
              <p:nvPr/>
            </p:nvSpPr>
            <p:spPr bwMode="auto">
              <a:xfrm>
                <a:off x="80097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主要研究内容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36" name="组合 7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8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02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0" name="Freeform 30"/>
            <p:cNvSpPr>
              <a:spLocks noEditPoints="1"/>
            </p:cNvSpPr>
            <p:nvPr/>
          </p:nvSpPr>
          <p:spPr bwMode="auto">
            <a:xfrm>
              <a:off x="1401649" y="3137989"/>
              <a:ext cx="401548" cy="528708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 bwMode="auto">
          <a:xfrm>
            <a:off x="6916738" y="3724275"/>
            <a:ext cx="4843462" cy="712788"/>
            <a:chOff x="6535248" y="3340628"/>
            <a:chExt cx="4842391" cy="712882"/>
          </a:xfrm>
        </p:grpSpPr>
        <p:grpSp>
          <p:nvGrpSpPr>
            <p:cNvPr id="4123" name="组合 115"/>
            <p:cNvGrpSpPr/>
            <p:nvPr/>
          </p:nvGrpSpPr>
          <p:grpSpPr bwMode="auto">
            <a:xfrm>
              <a:off x="6535248" y="3340628"/>
              <a:ext cx="4842391" cy="712882"/>
              <a:chOff x="6298049" y="1397569"/>
              <a:chExt cx="4842391" cy="712882"/>
            </a:xfrm>
          </p:grpSpPr>
          <p:sp>
            <p:nvSpPr>
              <p:cNvPr id="4125" name="文本框 133"/>
              <p:cNvSpPr txBox="1">
                <a:spLocks noChangeArrowheads="1"/>
              </p:cNvSpPr>
              <p:nvPr/>
            </p:nvSpPr>
            <p:spPr bwMode="auto">
              <a:xfrm>
                <a:off x="802881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项目方案设计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36" name="直接连接符 135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8" name="组合 136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30" name="文本框 138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04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2" name="Freeform 59"/>
            <p:cNvSpPr>
              <a:spLocks noEditPoints="1"/>
            </p:cNvSpPr>
            <p:nvPr/>
          </p:nvSpPr>
          <p:spPr bwMode="auto">
            <a:xfrm>
              <a:off x="7538326" y="3469233"/>
              <a:ext cx="606291" cy="457260"/>
            </a:xfrm>
            <a:custGeom>
              <a:avLst/>
              <a:gdLst>
                <a:gd name="T0" fmla="*/ 17 w 111"/>
                <a:gd name="T1" fmla="*/ 2 h 84"/>
                <a:gd name="T2" fmla="*/ 29 w 111"/>
                <a:gd name="T3" fmla="*/ 4 h 84"/>
                <a:gd name="T4" fmla="*/ 20 w 111"/>
                <a:gd name="T5" fmla="*/ 51 h 84"/>
                <a:gd name="T6" fmla="*/ 5 w 111"/>
                <a:gd name="T7" fmla="*/ 48 h 84"/>
                <a:gd name="T8" fmla="*/ 17 w 111"/>
                <a:gd name="T9" fmla="*/ 2 h 84"/>
                <a:gd name="T10" fmla="*/ 20 w 111"/>
                <a:gd name="T11" fmla="*/ 68 h 84"/>
                <a:gd name="T12" fmla="*/ 17 w 111"/>
                <a:gd name="T13" fmla="*/ 76 h 84"/>
                <a:gd name="T14" fmla="*/ 107 w 111"/>
                <a:gd name="T15" fmla="*/ 76 h 84"/>
                <a:gd name="T16" fmla="*/ 111 w 111"/>
                <a:gd name="T17" fmla="*/ 76 h 84"/>
                <a:gd name="T18" fmla="*/ 111 w 111"/>
                <a:gd name="T19" fmla="*/ 72 h 84"/>
                <a:gd name="T20" fmla="*/ 111 w 111"/>
                <a:gd name="T21" fmla="*/ 27 h 84"/>
                <a:gd name="T22" fmla="*/ 111 w 111"/>
                <a:gd name="T23" fmla="*/ 26 h 84"/>
                <a:gd name="T24" fmla="*/ 110 w 111"/>
                <a:gd name="T25" fmla="*/ 24 h 84"/>
                <a:gd name="T26" fmla="*/ 96 w 111"/>
                <a:gd name="T27" fmla="*/ 11 h 84"/>
                <a:gd name="T28" fmla="*/ 95 w 111"/>
                <a:gd name="T29" fmla="*/ 10 h 84"/>
                <a:gd name="T30" fmla="*/ 93 w 111"/>
                <a:gd name="T31" fmla="*/ 10 h 84"/>
                <a:gd name="T32" fmla="*/ 33 w 111"/>
                <a:gd name="T33" fmla="*/ 10 h 84"/>
                <a:gd name="T34" fmla="*/ 33 w 111"/>
                <a:gd name="T35" fmla="*/ 17 h 84"/>
                <a:gd name="T36" fmla="*/ 89 w 111"/>
                <a:gd name="T37" fmla="*/ 17 h 84"/>
                <a:gd name="T38" fmla="*/ 88 w 111"/>
                <a:gd name="T39" fmla="*/ 29 h 84"/>
                <a:gd name="T40" fmla="*/ 88 w 111"/>
                <a:gd name="T41" fmla="*/ 31 h 84"/>
                <a:gd name="T42" fmla="*/ 90 w 111"/>
                <a:gd name="T43" fmla="*/ 31 h 84"/>
                <a:gd name="T44" fmla="*/ 104 w 111"/>
                <a:gd name="T45" fmla="*/ 31 h 84"/>
                <a:gd name="T46" fmla="*/ 104 w 111"/>
                <a:gd name="T47" fmla="*/ 68 h 84"/>
                <a:gd name="T48" fmla="*/ 20 w 111"/>
                <a:gd name="T49" fmla="*/ 68 h 84"/>
                <a:gd name="T50" fmla="*/ 102 w 111"/>
                <a:gd name="T51" fmla="*/ 27 h 84"/>
                <a:gd name="T52" fmla="*/ 92 w 111"/>
                <a:gd name="T53" fmla="*/ 27 h 84"/>
                <a:gd name="T54" fmla="*/ 93 w 111"/>
                <a:gd name="T55" fmla="*/ 19 h 84"/>
                <a:gd name="T56" fmla="*/ 102 w 111"/>
                <a:gd name="T57" fmla="*/ 27 h 84"/>
                <a:gd name="T58" fmla="*/ 34 w 111"/>
                <a:gd name="T59" fmla="*/ 45 h 84"/>
                <a:gd name="T60" fmla="*/ 79 w 111"/>
                <a:gd name="T61" fmla="*/ 45 h 84"/>
                <a:gd name="T62" fmla="*/ 79 w 111"/>
                <a:gd name="T63" fmla="*/ 48 h 84"/>
                <a:gd name="T64" fmla="*/ 34 w 111"/>
                <a:gd name="T65" fmla="*/ 48 h 84"/>
                <a:gd name="T66" fmla="*/ 34 w 111"/>
                <a:gd name="T67" fmla="*/ 45 h 84"/>
                <a:gd name="T68" fmla="*/ 34 w 111"/>
                <a:gd name="T69" fmla="*/ 34 h 84"/>
                <a:gd name="T70" fmla="*/ 75 w 111"/>
                <a:gd name="T71" fmla="*/ 34 h 84"/>
                <a:gd name="T72" fmla="*/ 75 w 111"/>
                <a:gd name="T73" fmla="*/ 37 h 84"/>
                <a:gd name="T74" fmla="*/ 34 w 111"/>
                <a:gd name="T75" fmla="*/ 37 h 84"/>
                <a:gd name="T76" fmla="*/ 34 w 111"/>
                <a:gd name="T77" fmla="*/ 34 h 84"/>
                <a:gd name="T78" fmla="*/ 34 w 111"/>
                <a:gd name="T79" fmla="*/ 23 h 84"/>
                <a:gd name="T80" fmla="*/ 75 w 111"/>
                <a:gd name="T81" fmla="*/ 23 h 84"/>
                <a:gd name="T82" fmla="*/ 75 w 111"/>
                <a:gd name="T83" fmla="*/ 26 h 84"/>
                <a:gd name="T84" fmla="*/ 34 w 111"/>
                <a:gd name="T85" fmla="*/ 26 h 84"/>
                <a:gd name="T86" fmla="*/ 34 w 111"/>
                <a:gd name="T87" fmla="*/ 23 h 84"/>
                <a:gd name="T88" fmla="*/ 4 w 111"/>
                <a:gd name="T89" fmla="*/ 70 h 84"/>
                <a:gd name="T90" fmla="*/ 10 w 111"/>
                <a:gd name="T91" fmla="*/ 72 h 84"/>
                <a:gd name="T92" fmla="*/ 10 w 111"/>
                <a:gd name="T93" fmla="*/ 79 h 84"/>
                <a:gd name="T94" fmla="*/ 5 w 111"/>
                <a:gd name="T95" fmla="*/ 84 h 84"/>
                <a:gd name="T96" fmla="*/ 2 w 111"/>
                <a:gd name="T97" fmla="*/ 83 h 84"/>
                <a:gd name="T98" fmla="*/ 0 w 111"/>
                <a:gd name="T99" fmla="*/ 76 h 84"/>
                <a:gd name="T100" fmla="*/ 4 w 111"/>
                <a:gd name="T101" fmla="*/ 70 h 84"/>
                <a:gd name="T102" fmla="*/ 4 w 111"/>
                <a:gd name="T103" fmla="*/ 51 h 84"/>
                <a:gd name="T104" fmla="*/ 2 w 111"/>
                <a:gd name="T105" fmla="*/ 68 h 84"/>
                <a:gd name="T106" fmla="*/ 13 w 111"/>
                <a:gd name="T107" fmla="*/ 71 h 84"/>
                <a:gd name="T108" fmla="*/ 18 w 111"/>
                <a:gd name="T109" fmla="*/ 54 h 84"/>
                <a:gd name="T110" fmla="*/ 4 w 111"/>
                <a:gd name="T111" fmla="*/ 5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 bwMode="auto">
          <a:xfrm>
            <a:off x="6916738" y="4854575"/>
            <a:ext cx="4843462" cy="712788"/>
            <a:chOff x="6535248" y="5221376"/>
            <a:chExt cx="4842391" cy="712882"/>
          </a:xfrm>
        </p:grpSpPr>
        <p:grpSp>
          <p:nvGrpSpPr>
            <p:cNvPr id="4115" name="组合 117"/>
            <p:cNvGrpSpPr/>
            <p:nvPr/>
          </p:nvGrpSpPr>
          <p:grpSpPr bwMode="auto">
            <a:xfrm>
              <a:off x="6535248" y="5221376"/>
              <a:ext cx="4842391" cy="712882"/>
              <a:chOff x="6298049" y="1397569"/>
              <a:chExt cx="4842391" cy="712882"/>
            </a:xfrm>
          </p:grpSpPr>
          <p:sp>
            <p:nvSpPr>
              <p:cNvPr id="4117" name="文本框 119"/>
              <p:cNvSpPr txBox="1">
                <a:spLocks noChangeArrowheads="1"/>
              </p:cNvSpPr>
              <p:nvPr/>
            </p:nvSpPr>
            <p:spPr bwMode="auto">
              <a:xfrm>
                <a:off x="7666860" y="1506484"/>
                <a:ext cx="284040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>
                    <a:solidFill>
                      <a:srgbClr val="04487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总结建议</a:t>
                </a:r>
                <a:endPara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7180504" y="1397569"/>
                <a:ext cx="3959936" cy="712882"/>
              </a:xfrm>
              <a:prstGeom prst="rect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2" name="直接连接符 121"/>
              <p:cNvCxnSpPr/>
              <p:nvPr/>
            </p:nvCxnSpPr>
            <p:spPr>
              <a:xfrm flipH="1">
                <a:off x="8045500" y="1397569"/>
                <a:ext cx="12697" cy="712882"/>
              </a:xfrm>
              <a:prstGeom prst="line">
                <a:avLst/>
              </a:prstGeom>
              <a:ln w="25400"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20" name="组合 122"/>
              <p:cNvGrpSpPr/>
              <p:nvPr/>
            </p:nvGrpSpPr>
            <p:grpSpPr bwMode="auto">
              <a:xfrm>
                <a:off x="6298049" y="1397569"/>
                <a:ext cx="919239" cy="712882"/>
                <a:chOff x="6191369" y="1397569"/>
                <a:chExt cx="919239" cy="712882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6294533" y="1397569"/>
                  <a:ext cx="712631" cy="712882"/>
                </a:xfrm>
                <a:prstGeom prst="rect">
                  <a:avLst/>
                </a:prstGeom>
                <a:noFill/>
                <a:ln w="25400">
                  <a:solidFill>
                    <a:srgbClr val="04487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4122" name="文本框 124"/>
                <p:cNvSpPr txBox="1">
                  <a:spLocks noChangeArrowheads="1"/>
                </p:cNvSpPr>
                <p:nvPr/>
              </p:nvSpPr>
              <p:spPr bwMode="auto">
                <a:xfrm>
                  <a:off x="6191369" y="1397569"/>
                  <a:ext cx="919239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3600">
                      <a:solidFill>
                        <a:srgbClr val="044875"/>
                      </a:solidFill>
                      <a:latin typeface="Impact" panose="020B0806030902050204" pitchFamily="34" charset="0"/>
                    </a:rPr>
                    <a:t>06</a:t>
                  </a:r>
                  <a:endParaRPr lang="zh-CN" altLang="en-US" sz="3600">
                    <a:solidFill>
                      <a:srgbClr val="044875"/>
                    </a:solidFill>
                    <a:latin typeface="Impact" panose="020B0806030902050204" pitchFamily="34" charset="0"/>
                  </a:endParaRPr>
                </a:p>
              </p:txBody>
            </p:sp>
          </p:grpSp>
        </p:grpSp>
        <p:sp>
          <p:nvSpPr>
            <p:cNvPr id="144" name="Freeform 48"/>
            <p:cNvSpPr>
              <a:spLocks noEditPoints="1"/>
            </p:cNvSpPr>
            <p:nvPr/>
          </p:nvSpPr>
          <p:spPr bwMode="auto">
            <a:xfrm>
              <a:off x="7670059" y="5303937"/>
              <a:ext cx="363458" cy="576339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108" name="直接连接符 107"/>
          <p:cNvCxnSpPr/>
          <p:nvPr/>
        </p:nvCxnSpPr>
        <p:spPr>
          <a:xfrm flipH="1">
            <a:off x="5534025" y="2955925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H="1">
            <a:off x="5534025" y="40719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 flipH="1">
            <a:off x="5534025" y="5189538"/>
            <a:ext cx="1055688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743200" y="582613"/>
            <a:ext cx="66881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400" dirty="0">
                <a:solidFill>
                  <a:srgbClr val="044875"/>
                </a:solidFill>
                <a:latin typeface="+mj-lt"/>
                <a:ea typeface="+mn-ea"/>
              </a:rPr>
              <a:t>THE MAIN CONTENTS</a:t>
            </a:r>
            <a:endParaRPr lang="zh-CN" altLang="en-US" sz="5400" dirty="0">
              <a:solidFill>
                <a:srgbClr val="044875"/>
              </a:solidFill>
              <a:latin typeface="+mj-lt"/>
              <a:ea typeface="+mn-ea"/>
            </a:endParaRPr>
          </a:p>
        </p:txBody>
      </p:sp>
      <p:grpSp>
        <p:nvGrpSpPr>
          <p:cNvPr id="163" name="组合 162"/>
          <p:cNvGrpSpPr/>
          <p:nvPr/>
        </p:nvGrpSpPr>
        <p:grpSpPr bwMode="auto">
          <a:xfrm>
            <a:off x="3455988" y="1511300"/>
            <a:ext cx="5262562" cy="376238"/>
            <a:chOff x="3455443" y="1512024"/>
            <a:chExt cx="5263600" cy="375186"/>
          </a:xfrm>
        </p:grpSpPr>
        <p:sp>
          <p:nvSpPr>
            <p:cNvPr id="155" name="文本框 154"/>
            <p:cNvSpPr txBox="1"/>
            <p:nvPr/>
          </p:nvSpPr>
          <p:spPr>
            <a:xfrm>
              <a:off x="3455443" y="1518356"/>
              <a:ext cx="5263600" cy="3688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solidFill>
                    <a:srgbClr val="044875"/>
                  </a:solidFill>
                  <a:latin typeface="+mj-lt"/>
                  <a:ea typeface="+mn-ea"/>
                </a:rPr>
                <a:t>PLEASE ENTER YOUR  SUBTITLE HERE</a:t>
              </a:r>
              <a:endParaRPr lang="zh-CN" altLang="en-US" dirty="0">
                <a:solidFill>
                  <a:srgbClr val="044875"/>
                </a:solidFill>
                <a:latin typeface="+mj-lt"/>
                <a:ea typeface="+mn-ea"/>
              </a:endParaRPr>
            </a:p>
          </p:txBody>
        </p:sp>
        <p:cxnSp>
          <p:nvCxnSpPr>
            <p:cNvPr id="157" name="直接连接符 156"/>
            <p:cNvCxnSpPr/>
            <p:nvPr/>
          </p:nvCxnSpPr>
          <p:spPr>
            <a:xfrm flipV="1">
              <a:off x="3699966" y="1512024"/>
              <a:ext cx="4774554" cy="0"/>
            </a:xfrm>
            <a:prstGeom prst="line">
              <a:avLst/>
            </a:prstGeom>
            <a:ln w="25400">
              <a:solidFill>
                <a:srgbClr val="04487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选题意义及目的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5983288" y="2281238"/>
            <a:ext cx="5903912" cy="383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5983288" y="2332038"/>
            <a:ext cx="5903912" cy="4221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searching. 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>
                <a:srgbClr val="044875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 you will never know what you have lost in the way of forever searching</a:t>
            </a:r>
            <a:r>
              <a:rPr lang="en-US" altLang="zh-CN" sz="2400" dirty="0">
                <a:solidFill>
                  <a:srgbClr val="E7E6E6">
                    <a:lumMod val="25000"/>
                  </a:srgbClr>
                </a:solidFill>
                <a:latin typeface="+mn-lt"/>
                <a:ea typeface="+mn-ea"/>
                <a:cs typeface="Arial" panose="020B0604020202020204" pitchFamily="34" charset="0"/>
              </a:rPr>
              <a:t>. </a:t>
            </a:r>
            <a:endParaRPr lang="en-US" altLang="zh-CN" sz="2400" dirty="0">
              <a:solidFill>
                <a:srgbClr val="E7E6E6">
                  <a:lumMod val="25000"/>
                </a:srgb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eaLnBrk="1" fontAlgn="auto" hangingPunct="1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6170" name="文本框 4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5983288" y="1670050"/>
            <a:ext cx="6977062" cy="522288"/>
            <a:chOff x="5982652" y="1917541"/>
            <a:chExt cx="6978016" cy="523220"/>
          </a:xfrm>
        </p:grpSpPr>
        <p:sp>
          <p:nvSpPr>
            <p:cNvPr id="53" name="矩形 52"/>
            <p:cNvSpPr/>
            <p:nvPr/>
          </p:nvSpPr>
          <p:spPr>
            <a:xfrm>
              <a:off x="5982652" y="1917541"/>
              <a:ext cx="5904719" cy="52322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9" name="文本框 53"/>
            <p:cNvSpPr txBox="1">
              <a:spLocks noChangeArrowheads="1"/>
            </p:cNvSpPr>
            <p:nvPr/>
          </p:nvSpPr>
          <p:spPr bwMode="auto">
            <a:xfrm>
              <a:off x="5982652" y="1991920"/>
              <a:ext cx="6978016" cy="3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r>
                <a:rPr lang="en-US" altLang="zh-CN" sz="1800" dirty="0">
                  <a:solidFill>
                    <a:schemeClr val="bg1"/>
                  </a:solidFill>
                  <a:cs typeface="Arial" panose="020B0604020202020204" pitchFamily="34" charset="0"/>
                </a:rPr>
                <a:t>Remember that happiness is a way of travel, not a destination. </a:t>
              </a:r>
              <a:endParaRPr lang="en-US" altLang="zh-CN" sz="2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5983288" y="1071563"/>
            <a:ext cx="3235325" cy="522287"/>
            <a:chOff x="5982652" y="1305878"/>
            <a:chExt cx="3235645" cy="523220"/>
          </a:xfrm>
        </p:grpSpPr>
        <p:sp>
          <p:nvSpPr>
            <p:cNvPr id="56" name="矩形 55"/>
            <p:cNvSpPr/>
            <p:nvPr/>
          </p:nvSpPr>
          <p:spPr>
            <a:xfrm>
              <a:off x="5982652" y="1305878"/>
              <a:ext cx="3235645" cy="5232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82652" y="1336094"/>
              <a:ext cx="3235645" cy="4627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dirty="0">
                  <a:solidFill>
                    <a:schemeClr val="bg1"/>
                  </a:solidFill>
                  <a:latin typeface="+mj-lt"/>
                  <a:ea typeface="+mn-ea"/>
                  <a:cs typeface="Arial" panose="020B0604020202020204" pitchFamily="34" charset="0"/>
                </a:rPr>
                <a:t>Add Your Main Title Here</a:t>
              </a:r>
              <a:endParaRPr lang="zh-CN" altLang="en-US" sz="2400" b="1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 bwMode="auto">
          <a:xfrm>
            <a:off x="550863" y="4484688"/>
            <a:ext cx="5432425" cy="1638300"/>
            <a:chOff x="551544" y="4747260"/>
            <a:chExt cx="5431107" cy="1638300"/>
          </a:xfrm>
        </p:grpSpPr>
        <p:sp>
          <p:nvSpPr>
            <p:cNvPr id="68" name="矩形 67"/>
            <p:cNvSpPr/>
            <p:nvPr/>
          </p:nvSpPr>
          <p:spPr>
            <a:xfrm>
              <a:off x="551544" y="4747260"/>
              <a:ext cx="5431107" cy="1638300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165" name="文本框 60"/>
            <p:cNvSpPr txBox="1">
              <a:spLocks noChangeArrowheads="1"/>
            </p:cNvSpPr>
            <p:nvPr/>
          </p:nvSpPr>
          <p:spPr bwMode="auto">
            <a:xfrm>
              <a:off x="612028" y="4897839"/>
              <a:ext cx="5346812" cy="1374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cs typeface="Arial" panose="020B0604020202020204" pitchFamily="34" charset="0"/>
                </a:rPr>
                <a:t>Remember that happiness is a way of travel, not a destination. Sometimes you need to look back, otherwise you will never know what you have lost in the way of forever searching. Remember that happiness is a way of travel, not a destination. Sometimes you need to look back.</a:t>
              </a:r>
              <a:endParaRPr lang="en-US" altLang="zh-CN" sz="20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6354763" y="3486150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354763" y="4765675"/>
            <a:ext cx="5380037" cy="0"/>
          </a:xfrm>
          <a:prstGeom prst="line">
            <a:avLst/>
          </a:prstGeom>
          <a:ln w="12700">
            <a:solidFill>
              <a:srgbClr val="044875"/>
            </a:solidFill>
            <a:prstDash val="lgDashDot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 bwMode="auto">
          <a:xfrm>
            <a:off x="550863" y="1071563"/>
            <a:ext cx="5432425" cy="3421062"/>
            <a:chOff x="551544" y="1319389"/>
            <a:chExt cx="5431108" cy="3420798"/>
          </a:xfrm>
        </p:grpSpPr>
        <p:grpSp>
          <p:nvGrpSpPr>
            <p:cNvPr id="6160" name="组合 63"/>
            <p:cNvGrpSpPr/>
            <p:nvPr/>
          </p:nvGrpSpPr>
          <p:grpSpPr bwMode="auto">
            <a:xfrm>
              <a:off x="551544" y="1319389"/>
              <a:ext cx="5431108" cy="3420798"/>
              <a:chOff x="7991473" y="1270307"/>
              <a:chExt cx="3781426" cy="2481187"/>
            </a:xfrm>
          </p:grpSpPr>
          <p:pic>
            <p:nvPicPr>
              <p:cNvPr id="6162" name="图片 65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1474" y="1270307"/>
                <a:ext cx="3781425" cy="2481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矩形 66"/>
              <p:cNvSpPr/>
              <p:nvPr/>
            </p:nvSpPr>
            <p:spPr>
              <a:xfrm>
                <a:off x="7991473" y="1270307"/>
                <a:ext cx="3781426" cy="2481187"/>
              </a:xfrm>
              <a:prstGeom prst="rect">
                <a:avLst/>
              </a:prstGeom>
              <a:solidFill>
                <a:srgbClr val="04487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6161" name="Freeform 74"/>
            <p:cNvSpPr>
              <a:spLocks noEditPoints="1"/>
            </p:cNvSpPr>
            <p:nvPr/>
          </p:nvSpPr>
          <p:spPr bwMode="auto">
            <a:xfrm>
              <a:off x="2845992" y="2742460"/>
              <a:ext cx="878884" cy="574655"/>
            </a:xfrm>
            <a:custGeom>
              <a:avLst/>
              <a:gdLst>
                <a:gd name="T0" fmla="*/ 1418616430 w 99"/>
                <a:gd name="T1" fmla="*/ 2147483646 h 65"/>
                <a:gd name="T2" fmla="*/ 2147483646 w 99"/>
                <a:gd name="T3" fmla="*/ 2147483646 h 65"/>
                <a:gd name="T4" fmla="*/ 2147483646 w 99"/>
                <a:gd name="T5" fmla="*/ 2147483646 h 65"/>
                <a:gd name="T6" fmla="*/ 2147483646 w 99"/>
                <a:gd name="T7" fmla="*/ 1797688816 h 65"/>
                <a:gd name="T8" fmla="*/ 2147483646 w 99"/>
                <a:gd name="T9" fmla="*/ 2147483646 h 65"/>
                <a:gd name="T10" fmla="*/ 1418616430 w 99"/>
                <a:gd name="T11" fmla="*/ 1797688816 h 65"/>
                <a:gd name="T12" fmla="*/ 1418616430 w 99"/>
                <a:gd name="T13" fmla="*/ 2147483646 h 65"/>
                <a:gd name="T14" fmla="*/ 2147483646 w 99"/>
                <a:gd name="T15" fmla="*/ 625286526 h 65"/>
                <a:gd name="T16" fmla="*/ 2147483646 w 99"/>
                <a:gd name="T17" fmla="*/ 1328726132 h 65"/>
                <a:gd name="T18" fmla="*/ 2147483646 w 99"/>
                <a:gd name="T19" fmla="*/ 1875850737 h 65"/>
                <a:gd name="T20" fmla="*/ 551681701 w 99"/>
                <a:gd name="T21" fmla="*/ 1328726132 h 65"/>
                <a:gd name="T22" fmla="*/ 551681701 w 99"/>
                <a:gd name="T23" fmla="*/ 2147483646 h 65"/>
                <a:gd name="T24" fmla="*/ 709312654 w 99"/>
                <a:gd name="T25" fmla="*/ 2147483646 h 65"/>
                <a:gd name="T26" fmla="*/ 394059626 w 99"/>
                <a:gd name="T27" fmla="*/ 2147483646 h 65"/>
                <a:gd name="T28" fmla="*/ 157622075 w 99"/>
                <a:gd name="T29" fmla="*/ 2147483646 h 65"/>
                <a:gd name="T30" fmla="*/ 315244150 w 99"/>
                <a:gd name="T31" fmla="*/ 2147483646 h 65"/>
                <a:gd name="T32" fmla="*/ 315244150 w 99"/>
                <a:gd name="T33" fmla="*/ 625286526 h 65"/>
                <a:gd name="T34" fmla="*/ 2147483646 w 99"/>
                <a:gd name="T35" fmla="*/ 0 h 65"/>
                <a:gd name="T36" fmla="*/ 2147483646 w 99"/>
                <a:gd name="T37" fmla="*/ 625286526 h 65"/>
                <a:gd name="T38" fmla="*/ 630497177 w 99"/>
                <a:gd name="T39" fmla="*/ 2147483646 h 65"/>
                <a:gd name="T40" fmla="*/ 236437551 w 99"/>
                <a:gd name="T41" fmla="*/ 2147483646 h 65"/>
                <a:gd name="T42" fmla="*/ 0 w 99"/>
                <a:gd name="T43" fmla="*/ 2147483646 h 65"/>
                <a:gd name="T44" fmla="*/ 157622075 w 99"/>
                <a:gd name="T45" fmla="*/ 2147483646 h 65"/>
                <a:gd name="T46" fmla="*/ 236437551 w 99"/>
                <a:gd name="T47" fmla="*/ 2147483646 h 65"/>
                <a:gd name="T48" fmla="*/ 236437551 w 99"/>
                <a:gd name="T49" fmla="*/ 2147483646 h 65"/>
                <a:gd name="T50" fmla="*/ 472875102 w 99"/>
                <a:gd name="T51" fmla="*/ 2147483646 h 65"/>
                <a:gd name="T52" fmla="*/ 551681701 w 99"/>
                <a:gd name="T53" fmla="*/ 2147483646 h 65"/>
                <a:gd name="T54" fmla="*/ 551681701 w 99"/>
                <a:gd name="T55" fmla="*/ 2147483646 h 65"/>
                <a:gd name="T56" fmla="*/ 630497177 w 99"/>
                <a:gd name="T57" fmla="*/ 2147483646 h 65"/>
                <a:gd name="T58" fmla="*/ 630497177 w 99"/>
                <a:gd name="T59" fmla="*/ 2147483646 h 65"/>
                <a:gd name="T60" fmla="*/ 709312654 w 99"/>
                <a:gd name="T61" fmla="*/ 2147483646 h 65"/>
                <a:gd name="T62" fmla="*/ 866934729 w 99"/>
                <a:gd name="T63" fmla="*/ 2147483646 h 65"/>
                <a:gd name="T64" fmla="*/ 630497177 w 99"/>
                <a:gd name="T65" fmla="*/ 2147483646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chemeClr val="bg1">
                <a:alpha val="7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" name="图片 9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bldLvl="3" build="p"/>
      <p:bldP spid="2" grpId="0" animBg="1"/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810000" y="254000"/>
            <a:ext cx="83820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550863" y="82550"/>
            <a:ext cx="3541712" cy="585788"/>
            <a:chOff x="551544" y="82976"/>
            <a:chExt cx="3540396" cy="584775"/>
          </a:xfrm>
        </p:grpSpPr>
        <p:sp>
          <p:nvSpPr>
            <p:cNvPr id="7251" name="文本框 3"/>
            <p:cNvSpPr txBox="1">
              <a:spLocks noChangeArrowheads="1"/>
            </p:cNvSpPr>
            <p:nvPr/>
          </p:nvSpPr>
          <p:spPr bwMode="auto">
            <a:xfrm>
              <a:off x="80010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选题意义及目的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51544" y="82976"/>
              <a:ext cx="723631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01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907213" y="2155825"/>
            <a:ext cx="1041400" cy="1041400"/>
            <a:chOff x="6907679" y="2155364"/>
            <a:chExt cx="1041578" cy="1041578"/>
          </a:xfrm>
        </p:grpSpPr>
        <p:sp>
          <p:nvSpPr>
            <p:cNvPr id="10" name="任意多边形 9"/>
            <p:cNvSpPr/>
            <p:nvPr/>
          </p:nvSpPr>
          <p:spPr>
            <a:xfrm>
              <a:off x="6907679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8416" tIns="208416" rIns="208416" bIns="208416" spcCol="1270" anchor="ctr"/>
            <a:lstStyle/>
            <a:p>
              <a:pPr algn="ctr" defTabSz="195580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4400"/>
            </a:p>
          </p:txBody>
        </p:sp>
        <p:sp>
          <p:nvSpPr>
            <p:cNvPr id="7250" name="Freeform 59"/>
            <p:cNvSpPr>
              <a:spLocks noEditPoints="1"/>
            </p:cNvSpPr>
            <p:nvPr/>
          </p:nvSpPr>
          <p:spPr bwMode="auto">
            <a:xfrm>
              <a:off x="7172480" y="2487626"/>
              <a:ext cx="511976" cy="387388"/>
            </a:xfrm>
            <a:custGeom>
              <a:avLst/>
              <a:gdLst>
                <a:gd name="T0" fmla="*/ 361662614 w 111"/>
                <a:gd name="T1" fmla="*/ 42538892 h 84"/>
                <a:gd name="T2" fmla="*/ 616949530 w 111"/>
                <a:gd name="T3" fmla="*/ 85073172 h 84"/>
                <a:gd name="T4" fmla="*/ 425484343 w 111"/>
                <a:gd name="T5" fmla="*/ 1084686400 h 84"/>
                <a:gd name="T6" fmla="*/ 106371086 w 111"/>
                <a:gd name="T7" fmla="*/ 1020882674 h 84"/>
                <a:gd name="T8" fmla="*/ 361662614 w 111"/>
                <a:gd name="T9" fmla="*/ 42538892 h 84"/>
                <a:gd name="T10" fmla="*/ 425484343 w 111"/>
                <a:gd name="T11" fmla="*/ 1446248533 h 84"/>
                <a:gd name="T12" fmla="*/ 361662614 w 111"/>
                <a:gd name="T13" fmla="*/ 1616394877 h 84"/>
                <a:gd name="T14" fmla="*/ 2147483646 w 111"/>
                <a:gd name="T15" fmla="*/ 1616394877 h 84"/>
                <a:gd name="T16" fmla="*/ 2147483646 w 111"/>
                <a:gd name="T17" fmla="*/ 1616394877 h 84"/>
                <a:gd name="T18" fmla="*/ 2147483646 w 111"/>
                <a:gd name="T19" fmla="*/ 1531321705 h 84"/>
                <a:gd name="T20" fmla="*/ 2147483646 w 111"/>
                <a:gd name="T21" fmla="*/ 574247369 h 84"/>
                <a:gd name="T22" fmla="*/ 2147483646 w 111"/>
                <a:gd name="T23" fmla="*/ 552977923 h 84"/>
                <a:gd name="T24" fmla="*/ 2147483646 w 111"/>
                <a:gd name="T25" fmla="*/ 510439031 h 84"/>
                <a:gd name="T26" fmla="*/ 2042323000 w 111"/>
                <a:gd name="T27" fmla="*/ 233950070 h 84"/>
                <a:gd name="T28" fmla="*/ 2021050628 w 111"/>
                <a:gd name="T29" fmla="*/ 212685236 h 84"/>
                <a:gd name="T30" fmla="*/ 1978501271 w 111"/>
                <a:gd name="T31" fmla="*/ 212685236 h 84"/>
                <a:gd name="T32" fmla="*/ 702048243 w 111"/>
                <a:gd name="T33" fmla="*/ 212685236 h 84"/>
                <a:gd name="T34" fmla="*/ 702048243 w 111"/>
                <a:gd name="T35" fmla="*/ 361562133 h 84"/>
                <a:gd name="T36" fmla="*/ 1893402558 w 111"/>
                <a:gd name="T37" fmla="*/ 361562133 h 84"/>
                <a:gd name="T38" fmla="*/ 1872130186 w 111"/>
                <a:gd name="T39" fmla="*/ 616781649 h 84"/>
                <a:gd name="T40" fmla="*/ 1872130186 w 111"/>
                <a:gd name="T41" fmla="*/ 659320541 h 84"/>
                <a:gd name="T42" fmla="*/ 1914679542 w 111"/>
                <a:gd name="T43" fmla="*/ 659320541 h 84"/>
                <a:gd name="T44" fmla="*/ 2147483646 w 111"/>
                <a:gd name="T45" fmla="*/ 659320541 h 84"/>
                <a:gd name="T46" fmla="*/ 2147483646 w 111"/>
                <a:gd name="T47" fmla="*/ 1446248533 h 84"/>
                <a:gd name="T48" fmla="*/ 425484343 w 111"/>
                <a:gd name="T49" fmla="*/ 1446248533 h 84"/>
                <a:gd name="T50" fmla="*/ 2147483646 w 111"/>
                <a:gd name="T51" fmla="*/ 574247369 h 84"/>
                <a:gd name="T52" fmla="*/ 1957224287 w 111"/>
                <a:gd name="T53" fmla="*/ 574247369 h 84"/>
                <a:gd name="T54" fmla="*/ 1978501271 w 111"/>
                <a:gd name="T55" fmla="*/ 404096413 h 84"/>
                <a:gd name="T56" fmla="*/ 2147483646 w 111"/>
                <a:gd name="T57" fmla="*/ 574247369 h 84"/>
                <a:gd name="T58" fmla="*/ 723320615 w 111"/>
                <a:gd name="T59" fmla="*/ 957074336 h 84"/>
                <a:gd name="T60" fmla="*/ 1680660387 w 111"/>
                <a:gd name="T61" fmla="*/ 957074336 h 84"/>
                <a:gd name="T62" fmla="*/ 1680660387 w 111"/>
                <a:gd name="T63" fmla="*/ 1020882674 h 84"/>
                <a:gd name="T64" fmla="*/ 723320615 w 111"/>
                <a:gd name="T65" fmla="*/ 1020882674 h 84"/>
                <a:gd name="T66" fmla="*/ 723320615 w 111"/>
                <a:gd name="T67" fmla="*/ 957074336 h 84"/>
                <a:gd name="T68" fmla="*/ 723320615 w 111"/>
                <a:gd name="T69" fmla="*/ 723124267 h 84"/>
                <a:gd name="T70" fmla="*/ 1595566285 w 111"/>
                <a:gd name="T71" fmla="*/ 723124267 h 84"/>
                <a:gd name="T72" fmla="*/ 1595566285 w 111"/>
                <a:gd name="T73" fmla="*/ 786927993 h 84"/>
                <a:gd name="T74" fmla="*/ 723320615 w 111"/>
                <a:gd name="T75" fmla="*/ 786927993 h 84"/>
                <a:gd name="T76" fmla="*/ 723320615 w 111"/>
                <a:gd name="T77" fmla="*/ 723124267 h 84"/>
                <a:gd name="T78" fmla="*/ 723320615 w 111"/>
                <a:gd name="T79" fmla="*/ 489174197 h 84"/>
                <a:gd name="T80" fmla="*/ 1595566285 w 111"/>
                <a:gd name="T81" fmla="*/ 489174197 h 84"/>
                <a:gd name="T82" fmla="*/ 1595566285 w 111"/>
                <a:gd name="T83" fmla="*/ 552977923 h 84"/>
                <a:gd name="T84" fmla="*/ 723320615 w 111"/>
                <a:gd name="T85" fmla="*/ 552977923 h 84"/>
                <a:gd name="T86" fmla="*/ 723320615 w 111"/>
                <a:gd name="T87" fmla="*/ 489174197 h 84"/>
                <a:gd name="T88" fmla="*/ 85098714 w 111"/>
                <a:gd name="T89" fmla="*/ 1488782813 h 84"/>
                <a:gd name="T90" fmla="*/ 212742171 w 111"/>
                <a:gd name="T91" fmla="*/ 1531321705 h 84"/>
                <a:gd name="T92" fmla="*/ 212742171 w 111"/>
                <a:gd name="T93" fmla="*/ 1680198603 h 84"/>
                <a:gd name="T94" fmla="*/ 106371086 w 111"/>
                <a:gd name="T95" fmla="*/ 1786541221 h 84"/>
                <a:gd name="T96" fmla="*/ 42549357 w 111"/>
                <a:gd name="T97" fmla="*/ 1765271775 h 84"/>
                <a:gd name="T98" fmla="*/ 0 w 111"/>
                <a:gd name="T99" fmla="*/ 1616394877 h 84"/>
                <a:gd name="T100" fmla="*/ 85098714 w 111"/>
                <a:gd name="T101" fmla="*/ 1488782813 h 84"/>
                <a:gd name="T102" fmla="*/ 85098714 w 111"/>
                <a:gd name="T103" fmla="*/ 1084686400 h 84"/>
                <a:gd name="T104" fmla="*/ 42549357 w 111"/>
                <a:gd name="T105" fmla="*/ 1446248533 h 84"/>
                <a:gd name="T106" fmla="*/ 276563900 w 111"/>
                <a:gd name="T107" fmla="*/ 1510052259 h 84"/>
                <a:gd name="T108" fmla="*/ 382934986 w 111"/>
                <a:gd name="T109" fmla="*/ 1148490126 h 84"/>
                <a:gd name="T110" fmla="*/ 85098714 w 111"/>
                <a:gd name="T111" fmla="*/ 1084686400 h 8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11" h="84">
                  <a:moveTo>
                    <a:pt x="17" y="2"/>
                  </a:moveTo>
                  <a:cubicBezTo>
                    <a:pt x="22" y="0"/>
                    <a:pt x="26" y="1"/>
                    <a:pt x="29" y="4"/>
                  </a:cubicBezTo>
                  <a:cubicBezTo>
                    <a:pt x="27" y="21"/>
                    <a:pt x="24" y="37"/>
                    <a:pt x="20" y="51"/>
                  </a:cubicBezTo>
                  <a:cubicBezTo>
                    <a:pt x="15" y="50"/>
                    <a:pt x="10" y="49"/>
                    <a:pt x="5" y="48"/>
                  </a:cubicBezTo>
                  <a:cubicBezTo>
                    <a:pt x="6" y="31"/>
                    <a:pt x="11" y="15"/>
                    <a:pt x="17" y="2"/>
                  </a:cubicBezTo>
                  <a:close/>
                  <a:moveTo>
                    <a:pt x="20" y="68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74" y="76"/>
                    <a:pt x="80" y="76"/>
                    <a:pt x="107" y="76"/>
                  </a:cubicBezTo>
                  <a:cubicBezTo>
                    <a:pt x="111" y="76"/>
                    <a:pt x="111" y="76"/>
                    <a:pt x="111" y="76"/>
                  </a:cubicBezTo>
                  <a:cubicBezTo>
                    <a:pt x="111" y="72"/>
                    <a:pt x="111" y="72"/>
                    <a:pt x="111" y="72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0" y="24"/>
                    <a:pt x="110" y="24"/>
                    <a:pt x="110" y="24"/>
                  </a:cubicBezTo>
                  <a:cubicBezTo>
                    <a:pt x="96" y="11"/>
                    <a:pt x="96" y="11"/>
                    <a:pt x="96" y="11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3" y="10"/>
                    <a:pt x="93" y="10"/>
                    <a:pt x="93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12"/>
                    <a:pt x="33" y="15"/>
                    <a:pt x="33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0" y="31"/>
                    <a:pt x="90" y="31"/>
                    <a:pt x="90" y="31"/>
                  </a:cubicBezTo>
                  <a:cubicBezTo>
                    <a:pt x="104" y="31"/>
                    <a:pt x="104" y="31"/>
                    <a:pt x="104" y="31"/>
                  </a:cubicBezTo>
                  <a:cubicBezTo>
                    <a:pt x="104" y="68"/>
                    <a:pt x="104" y="68"/>
                    <a:pt x="104" y="68"/>
                  </a:cubicBezTo>
                  <a:cubicBezTo>
                    <a:pt x="84" y="68"/>
                    <a:pt x="61" y="68"/>
                    <a:pt x="20" y="68"/>
                  </a:cubicBezTo>
                  <a:close/>
                  <a:moveTo>
                    <a:pt x="102" y="27"/>
                  </a:moveTo>
                  <a:cubicBezTo>
                    <a:pt x="92" y="27"/>
                    <a:pt x="92" y="27"/>
                    <a:pt x="92" y="27"/>
                  </a:cubicBezTo>
                  <a:cubicBezTo>
                    <a:pt x="93" y="19"/>
                    <a:pt x="93" y="19"/>
                    <a:pt x="93" y="19"/>
                  </a:cubicBezTo>
                  <a:cubicBezTo>
                    <a:pt x="102" y="27"/>
                    <a:pt x="102" y="27"/>
                    <a:pt x="102" y="27"/>
                  </a:cubicBezTo>
                  <a:close/>
                  <a:moveTo>
                    <a:pt x="34" y="45"/>
                  </a:moveTo>
                  <a:cubicBezTo>
                    <a:pt x="79" y="45"/>
                    <a:pt x="79" y="45"/>
                    <a:pt x="79" y="45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34" y="48"/>
                    <a:pt x="34" y="48"/>
                    <a:pt x="34" y="48"/>
                  </a:cubicBezTo>
                  <a:cubicBezTo>
                    <a:pt x="34" y="45"/>
                    <a:pt x="34" y="45"/>
                    <a:pt x="34" y="45"/>
                  </a:cubicBezTo>
                  <a:close/>
                  <a:moveTo>
                    <a:pt x="34" y="34"/>
                  </a:moveTo>
                  <a:cubicBezTo>
                    <a:pt x="75" y="34"/>
                    <a:pt x="75" y="34"/>
                    <a:pt x="75" y="34"/>
                  </a:cubicBezTo>
                  <a:cubicBezTo>
                    <a:pt x="75" y="37"/>
                    <a:pt x="75" y="37"/>
                    <a:pt x="75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4"/>
                    <a:pt x="34" y="34"/>
                    <a:pt x="34" y="34"/>
                  </a:cubicBezTo>
                  <a:close/>
                  <a:moveTo>
                    <a:pt x="34" y="23"/>
                  </a:moveTo>
                  <a:cubicBezTo>
                    <a:pt x="75" y="23"/>
                    <a:pt x="75" y="23"/>
                    <a:pt x="75" y="23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3"/>
                    <a:pt x="34" y="23"/>
                    <a:pt x="34" y="23"/>
                  </a:cubicBezTo>
                  <a:close/>
                  <a:moveTo>
                    <a:pt x="4" y="70"/>
                  </a:moveTo>
                  <a:cubicBezTo>
                    <a:pt x="10" y="72"/>
                    <a:pt x="10" y="72"/>
                    <a:pt x="10" y="72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4" y="84"/>
                    <a:pt x="3" y="83"/>
                    <a:pt x="2" y="8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4" y="70"/>
                    <a:pt x="4" y="70"/>
                    <a:pt x="4" y="70"/>
                  </a:cubicBezTo>
                  <a:close/>
                  <a:moveTo>
                    <a:pt x="4" y="51"/>
                  </a:moveTo>
                  <a:cubicBezTo>
                    <a:pt x="4" y="57"/>
                    <a:pt x="3" y="63"/>
                    <a:pt x="2" y="68"/>
                  </a:cubicBezTo>
                  <a:cubicBezTo>
                    <a:pt x="6" y="69"/>
                    <a:pt x="9" y="70"/>
                    <a:pt x="13" y="71"/>
                  </a:cubicBezTo>
                  <a:cubicBezTo>
                    <a:pt x="14" y="65"/>
                    <a:pt x="16" y="60"/>
                    <a:pt x="18" y="54"/>
                  </a:cubicBezTo>
                  <a:cubicBezTo>
                    <a:pt x="14" y="53"/>
                    <a:pt x="9" y="52"/>
                    <a:pt x="4" y="51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4198938" y="2155825"/>
            <a:ext cx="1041400" cy="1041400"/>
            <a:chOff x="4199225" y="2155364"/>
            <a:chExt cx="1041578" cy="1041578"/>
          </a:xfrm>
        </p:grpSpPr>
        <p:sp>
          <p:nvSpPr>
            <p:cNvPr id="22" name="任意多边形 21"/>
            <p:cNvSpPr/>
            <p:nvPr/>
          </p:nvSpPr>
          <p:spPr>
            <a:xfrm>
              <a:off x="4199225" y="215536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8" name="Freeform 74"/>
            <p:cNvSpPr>
              <a:spLocks noEditPoints="1"/>
            </p:cNvSpPr>
            <p:nvPr/>
          </p:nvSpPr>
          <p:spPr bwMode="auto">
            <a:xfrm>
              <a:off x="4492253" y="2527232"/>
              <a:ext cx="455523" cy="297842"/>
            </a:xfrm>
            <a:custGeom>
              <a:avLst/>
              <a:gdLst>
                <a:gd name="T0" fmla="*/ 381084100 w 99"/>
                <a:gd name="T1" fmla="*/ 1217793459 h 65"/>
                <a:gd name="T2" fmla="*/ 1122086585 w 99"/>
                <a:gd name="T3" fmla="*/ 1364767030 h 65"/>
                <a:gd name="T4" fmla="*/ 1841914152 w 99"/>
                <a:gd name="T5" fmla="*/ 1196797889 h 65"/>
                <a:gd name="T6" fmla="*/ 1841914152 w 99"/>
                <a:gd name="T7" fmla="*/ 482916437 h 65"/>
                <a:gd name="T8" fmla="*/ 1122086585 w 99"/>
                <a:gd name="T9" fmla="*/ 587898868 h 65"/>
                <a:gd name="T10" fmla="*/ 381084100 w 99"/>
                <a:gd name="T11" fmla="*/ 482916437 h 65"/>
                <a:gd name="T12" fmla="*/ 381084100 w 99"/>
                <a:gd name="T13" fmla="*/ 1217793459 h 65"/>
                <a:gd name="T14" fmla="*/ 2095971753 w 99"/>
                <a:gd name="T15" fmla="*/ 167969141 h 65"/>
                <a:gd name="T16" fmla="*/ 2095971753 w 99"/>
                <a:gd name="T17" fmla="*/ 356938435 h 65"/>
                <a:gd name="T18" fmla="*/ 1122086585 w 99"/>
                <a:gd name="T19" fmla="*/ 503912007 h 65"/>
                <a:gd name="T20" fmla="*/ 148201417 w 99"/>
                <a:gd name="T21" fmla="*/ 356938435 h 65"/>
                <a:gd name="T22" fmla="*/ 148201417 w 99"/>
                <a:gd name="T23" fmla="*/ 713876870 h 65"/>
                <a:gd name="T24" fmla="*/ 190542050 w 99"/>
                <a:gd name="T25" fmla="*/ 776868162 h 65"/>
                <a:gd name="T26" fmla="*/ 105856183 w 99"/>
                <a:gd name="T27" fmla="*/ 860855024 h 65"/>
                <a:gd name="T28" fmla="*/ 42340633 w 99"/>
                <a:gd name="T29" fmla="*/ 776868162 h 65"/>
                <a:gd name="T30" fmla="*/ 84685867 w 99"/>
                <a:gd name="T31" fmla="*/ 713876870 h 65"/>
                <a:gd name="T32" fmla="*/ 84685867 w 99"/>
                <a:gd name="T33" fmla="*/ 167969141 h 65"/>
                <a:gd name="T34" fmla="*/ 1122086585 w 99"/>
                <a:gd name="T35" fmla="*/ 0 h 65"/>
                <a:gd name="T36" fmla="*/ 2095971753 w 99"/>
                <a:gd name="T37" fmla="*/ 167969141 h 65"/>
                <a:gd name="T38" fmla="*/ 169371734 w 99"/>
                <a:gd name="T39" fmla="*/ 881850594 h 65"/>
                <a:gd name="T40" fmla="*/ 63515550 w 99"/>
                <a:gd name="T41" fmla="*/ 881850594 h 65"/>
                <a:gd name="T42" fmla="*/ 0 w 99"/>
                <a:gd name="T43" fmla="*/ 1217793459 h 65"/>
                <a:gd name="T44" fmla="*/ 42340633 w 99"/>
                <a:gd name="T45" fmla="*/ 1217793459 h 65"/>
                <a:gd name="T46" fmla="*/ 63515550 w 99"/>
                <a:gd name="T47" fmla="*/ 1175797737 h 65"/>
                <a:gd name="T48" fmla="*/ 63515550 w 99"/>
                <a:gd name="T49" fmla="*/ 1217793459 h 65"/>
                <a:gd name="T50" fmla="*/ 127026500 w 99"/>
                <a:gd name="T51" fmla="*/ 1238789029 h 65"/>
                <a:gd name="T52" fmla="*/ 148201417 w 99"/>
                <a:gd name="T53" fmla="*/ 1196797889 h 65"/>
                <a:gd name="T54" fmla="*/ 148201417 w 99"/>
                <a:gd name="T55" fmla="*/ 1238789029 h 65"/>
                <a:gd name="T56" fmla="*/ 169371734 w 99"/>
                <a:gd name="T57" fmla="*/ 1238789029 h 65"/>
                <a:gd name="T58" fmla="*/ 169371734 w 99"/>
                <a:gd name="T59" fmla="*/ 1070815305 h 65"/>
                <a:gd name="T60" fmla="*/ 190542050 w 99"/>
                <a:gd name="T61" fmla="*/ 1217793459 h 65"/>
                <a:gd name="T62" fmla="*/ 232887284 w 99"/>
                <a:gd name="T63" fmla="*/ 1217793459 h 65"/>
                <a:gd name="T64" fmla="*/ 169371734 w 99"/>
                <a:gd name="T65" fmla="*/ 881850594 h 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9" h="65">
                  <a:moveTo>
                    <a:pt x="18" y="58"/>
                  </a:moveTo>
                  <a:cubicBezTo>
                    <a:pt x="30" y="58"/>
                    <a:pt x="42" y="60"/>
                    <a:pt x="53" y="65"/>
                  </a:cubicBezTo>
                  <a:cubicBezTo>
                    <a:pt x="64" y="60"/>
                    <a:pt x="75" y="57"/>
                    <a:pt x="87" y="57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8" y="58"/>
                    <a:pt x="18" y="58"/>
                    <a:pt x="18" y="58"/>
                  </a:cubicBezTo>
                  <a:close/>
                  <a:moveTo>
                    <a:pt x="99" y="8"/>
                  </a:moveTo>
                  <a:cubicBezTo>
                    <a:pt x="99" y="17"/>
                    <a:pt x="99" y="17"/>
                    <a:pt x="99" y="17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8" y="35"/>
                    <a:pt x="9" y="36"/>
                    <a:pt x="9" y="37"/>
                  </a:cubicBezTo>
                  <a:cubicBezTo>
                    <a:pt x="9" y="39"/>
                    <a:pt x="7" y="41"/>
                    <a:pt x="5" y="41"/>
                  </a:cubicBezTo>
                  <a:cubicBezTo>
                    <a:pt x="4" y="41"/>
                    <a:pt x="2" y="39"/>
                    <a:pt x="2" y="37"/>
                  </a:cubicBezTo>
                  <a:cubicBezTo>
                    <a:pt x="2" y="36"/>
                    <a:pt x="3" y="35"/>
                    <a:pt x="4" y="34"/>
                  </a:cubicBezTo>
                  <a:cubicBezTo>
                    <a:pt x="4" y="25"/>
                    <a:pt x="4" y="17"/>
                    <a:pt x="4" y="8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99" y="8"/>
                    <a:pt x="99" y="8"/>
                    <a:pt x="99" y="8"/>
                  </a:cubicBezTo>
                  <a:close/>
                  <a:moveTo>
                    <a:pt x="8" y="42"/>
                  </a:moveTo>
                  <a:cubicBezTo>
                    <a:pt x="6" y="43"/>
                    <a:pt x="5" y="43"/>
                    <a:pt x="3" y="42"/>
                  </a:cubicBezTo>
                  <a:cubicBezTo>
                    <a:pt x="2" y="47"/>
                    <a:pt x="1" y="52"/>
                    <a:pt x="0" y="58"/>
                  </a:cubicBezTo>
                  <a:cubicBezTo>
                    <a:pt x="1" y="58"/>
                    <a:pt x="2" y="58"/>
                    <a:pt x="2" y="58"/>
                  </a:cubicBezTo>
                  <a:cubicBezTo>
                    <a:pt x="3" y="56"/>
                    <a:pt x="3" y="56"/>
                    <a:pt x="3" y="56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4" y="59"/>
                    <a:pt x="5" y="59"/>
                    <a:pt x="6" y="59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7" y="59"/>
                    <a:pt x="8" y="59"/>
                    <a:pt x="8" y="59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0" y="52"/>
                    <a:pt x="9" y="47"/>
                    <a:pt x="8" y="42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 bwMode="auto">
          <a:xfrm>
            <a:off x="6907213" y="3719513"/>
            <a:ext cx="1041400" cy="1041400"/>
            <a:chOff x="6907679" y="3719090"/>
            <a:chExt cx="1041578" cy="1041578"/>
          </a:xfrm>
        </p:grpSpPr>
        <p:sp>
          <p:nvSpPr>
            <p:cNvPr id="12" name="任意多边形 11"/>
            <p:cNvSpPr/>
            <p:nvPr/>
          </p:nvSpPr>
          <p:spPr>
            <a:xfrm>
              <a:off x="6907679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4" name="Freeform 30"/>
            <p:cNvSpPr>
              <a:spLocks noEditPoints="1"/>
            </p:cNvSpPr>
            <p:nvPr/>
          </p:nvSpPr>
          <p:spPr bwMode="auto">
            <a:xfrm>
              <a:off x="7258576" y="4016003"/>
              <a:ext cx="339783" cy="447752"/>
            </a:xfrm>
            <a:custGeom>
              <a:avLst/>
              <a:gdLst>
                <a:gd name="T0" fmla="*/ 60 w 74"/>
                <a:gd name="T1" fmla="*/ 0 h 97"/>
                <a:gd name="T2" fmla="*/ 72 w 74"/>
                <a:gd name="T3" fmla="*/ 11 h 97"/>
                <a:gd name="T4" fmla="*/ 70 w 74"/>
                <a:gd name="T5" fmla="*/ 52 h 97"/>
                <a:gd name="T6" fmla="*/ 63 w 74"/>
                <a:gd name="T7" fmla="*/ 11 h 97"/>
                <a:gd name="T8" fmla="*/ 60 w 74"/>
                <a:gd name="T9" fmla="*/ 8 h 97"/>
                <a:gd name="T10" fmla="*/ 26 w 74"/>
                <a:gd name="T11" fmla="*/ 11 h 97"/>
                <a:gd name="T12" fmla="*/ 26 w 74"/>
                <a:gd name="T13" fmla="*/ 18 h 97"/>
                <a:gd name="T14" fmla="*/ 19 w 74"/>
                <a:gd name="T15" fmla="*/ 24 h 97"/>
                <a:gd name="T16" fmla="*/ 12 w 74"/>
                <a:gd name="T17" fmla="*/ 24 h 97"/>
                <a:gd name="T18" fmla="*/ 8 w 74"/>
                <a:gd name="T19" fmla="*/ 79 h 97"/>
                <a:gd name="T20" fmla="*/ 9 w 74"/>
                <a:gd name="T21" fmla="*/ 81 h 97"/>
                <a:gd name="T22" fmla="*/ 28 w 74"/>
                <a:gd name="T23" fmla="*/ 82 h 97"/>
                <a:gd name="T24" fmla="*/ 37 w 74"/>
                <a:gd name="T25" fmla="*/ 90 h 97"/>
                <a:gd name="T26" fmla="*/ 3 w 74"/>
                <a:gd name="T27" fmla="*/ 87 h 97"/>
                <a:gd name="T28" fmla="*/ 3 w 74"/>
                <a:gd name="T29" fmla="*/ 87 h 97"/>
                <a:gd name="T30" fmla="*/ 0 w 74"/>
                <a:gd name="T31" fmla="*/ 20 h 97"/>
                <a:gd name="T32" fmla="*/ 1 w 74"/>
                <a:gd name="T33" fmla="*/ 17 h 97"/>
                <a:gd name="T34" fmla="*/ 19 w 74"/>
                <a:gd name="T35" fmla="*/ 0 h 97"/>
                <a:gd name="T36" fmla="*/ 17 w 74"/>
                <a:gd name="T37" fmla="*/ 52 h 97"/>
                <a:gd name="T38" fmla="*/ 27 w 74"/>
                <a:gd name="T39" fmla="*/ 56 h 97"/>
                <a:gd name="T40" fmla="*/ 17 w 74"/>
                <a:gd name="T41" fmla="*/ 52 h 97"/>
                <a:gd name="T42" fmla="*/ 17 w 74"/>
                <a:gd name="T43" fmla="*/ 44 h 97"/>
                <a:gd name="T44" fmla="*/ 56 w 74"/>
                <a:gd name="T45" fmla="*/ 40 h 97"/>
                <a:gd name="T46" fmla="*/ 17 w 74"/>
                <a:gd name="T47" fmla="*/ 28 h 97"/>
                <a:gd name="T48" fmla="*/ 56 w 74"/>
                <a:gd name="T49" fmla="*/ 33 h 97"/>
                <a:gd name="T50" fmla="*/ 17 w 74"/>
                <a:gd name="T51" fmla="*/ 28 h 97"/>
                <a:gd name="T52" fmla="*/ 34 w 74"/>
                <a:gd name="T53" fmla="*/ 22 h 97"/>
                <a:gd name="T54" fmla="*/ 56 w 74"/>
                <a:gd name="T55" fmla="*/ 17 h 97"/>
                <a:gd name="T56" fmla="*/ 41 w 74"/>
                <a:gd name="T57" fmla="*/ 69 h 97"/>
                <a:gd name="T58" fmla="*/ 41 w 74"/>
                <a:gd name="T59" fmla="*/ 69 h 97"/>
                <a:gd name="T60" fmla="*/ 31 w 74"/>
                <a:gd name="T61" fmla="*/ 66 h 97"/>
                <a:gd name="T62" fmla="*/ 47 w 74"/>
                <a:gd name="T63" fmla="*/ 86 h 97"/>
                <a:gd name="T64" fmla="*/ 59 w 74"/>
                <a:gd name="T65" fmla="*/ 87 h 97"/>
                <a:gd name="T66" fmla="*/ 71 w 74"/>
                <a:gd name="T67" fmla="*/ 96 h 97"/>
                <a:gd name="T68" fmla="*/ 72 w 74"/>
                <a:gd name="T69" fmla="*/ 90 h 97"/>
                <a:gd name="T70" fmla="*/ 63 w 74"/>
                <a:gd name="T71" fmla="*/ 80 h 97"/>
                <a:gd name="T72" fmla="*/ 64 w 74"/>
                <a:gd name="T73" fmla="*/ 57 h 97"/>
                <a:gd name="T74" fmla="*/ 38 w 74"/>
                <a:gd name="T75" fmla="*/ 54 h 97"/>
                <a:gd name="T76" fmla="*/ 42 w 74"/>
                <a:gd name="T77" fmla="*/ 58 h 97"/>
                <a:gd name="T78" fmla="*/ 40 w 74"/>
                <a:gd name="T79" fmla="*/ 76 h 97"/>
                <a:gd name="T80" fmla="*/ 57 w 74"/>
                <a:gd name="T81" fmla="*/ 78 h 97"/>
                <a:gd name="T82" fmla="*/ 59 w 74"/>
                <a:gd name="T83" fmla="*/ 61 h 97"/>
                <a:gd name="T84" fmla="*/ 21 w 74"/>
                <a:gd name="T85" fmla="*/ 9 h 97"/>
                <a:gd name="T86" fmla="*/ 13 w 74"/>
                <a:gd name="T87" fmla="*/ 19 h 97"/>
                <a:gd name="T88" fmla="*/ 17 w 74"/>
                <a:gd name="T89" fmla="*/ 20 h 97"/>
                <a:gd name="T90" fmla="*/ 18 w 74"/>
                <a:gd name="T91" fmla="*/ 20 h 97"/>
                <a:gd name="T92" fmla="*/ 22 w 74"/>
                <a:gd name="T93" fmla="*/ 17 h 97"/>
                <a:gd name="T94" fmla="*/ 22 w 74"/>
                <a:gd name="T95" fmla="*/ 15 h 97"/>
                <a:gd name="T96" fmla="*/ 21 w 74"/>
                <a:gd name="T97" fmla="*/ 1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" h="97">
                  <a:moveTo>
                    <a:pt x="21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6" y="1"/>
                    <a:pt x="68" y="3"/>
                  </a:cubicBezTo>
                  <a:cubicBezTo>
                    <a:pt x="70" y="5"/>
                    <a:pt x="72" y="8"/>
                    <a:pt x="72" y="11"/>
                  </a:cubicBezTo>
                  <a:cubicBezTo>
                    <a:pt x="72" y="56"/>
                    <a:pt x="72" y="56"/>
                    <a:pt x="72" y="56"/>
                  </a:cubicBezTo>
                  <a:cubicBezTo>
                    <a:pt x="71" y="55"/>
                    <a:pt x="70" y="53"/>
                    <a:pt x="70" y="52"/>
                  </a:cubicBezTo>
                  <a:cubicBezTo>
                    <a:pt x="68" y="50"/>
                    <a:pt x="66" y="48"/>
                    <a:pt x="63" y="47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3" y="10"/>
                    <a:pt x="63" y="9"/>
                    <a:pt x="62" y="9"/>
                  </a:cubicBezTo>
                  <a:cubicBezTo>
                    <a:pt x="62" y="8"/>
                    <a:pt x="61" y="8"/>
                    <a:pt x="60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6"/>
                    <a:pt x="26" y="17"/>
                    <a:pt x="26" y="18"/>
                  </a:cubicBezTo>
                  <a:cubicBezTo>
                    <a:pt x="26" y="19"/>
                    <a:pt x="25" y="21"/>
                    <a:pt x="23" y="22"/>
                  </a:cubicBezTo>
                  <a:cubicBezTo>
                    <a:pt x="22" y="23"/>
                    <a:pt x="21" y="24"/>
                    <a:pt x="19" y="24"/>
                  </a:cubicBezTo>
                  <a:cubicBezTo>
                    <a:pt x="18" y="24"/>
                    <a:pt x="17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79"/>
                    <a:pt x="8" y="79"/>
                    <a:pt x="8" y="79"/>
                  </a:cubicBezTo>
                  <a:cubicBezTo>
                    <a:pt x="8" y="80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10" y="81"/>
                    <a:pt x="10" y="82"/>
                    <a:pt x="11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82"/>
                    <a:pt x="29" y="83"/>
                    <a:pt x="29" y="84"/>
                  </a:cubicBezTo>
                  <a:cubicBezTo>
                    <a:pt x="31" y="86"/>
                    <a:pt x="34" y="88"/>
                    <a:pt x="37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8" y="90"/>
                    <a:pt x="5" y="89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3" y="87"/>
                    <a:pt x="3" y="87"/>
                    <a:pt x="3" y="87"/>
                  </a:cubicBezTo>
                  <a:cubicBezTo>
                    <a:pt x="1" y="85"/>
                    <a:pt x="0" y="82"/>
                    <a:pt x="0" y="7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17" y="52"/>
                  </a:moveTo>
                  <a:cubicBezTo>
                    <a:pt x="17" y="56"/>
                    <a:pt x="17" y="56"/>
                    <a:pt x="1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17" y="52"/>
                    <a:pt x="17" y="52"/>
                    <a:pt x="17" y="52"/>
                  </a:cubicBezTo>
                  <a:close/>
                  <a:moveTo>
                    <a:pt x="17" y="40"/>
                  </a:moveTo>
                  <a:cubicBezTo>
                    <a:pt x="17" y="44"/>
                    <a:pt x="17" y="44"/>
                    <a:pt x="17" y="44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17" y="40"/>
                    <a:pt x="17" y="40"/>
                    <a:pt x="17" y="40"/>
                  </a:cubicBezTo>
                  <a:close/>
                  <a:moveTo>
                    <a:pt x="17" y="28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17" y="28"/>
                    <a:pt x="17" y="28"/>
                    <a:pt x="17" y="28"/>
                  </a:cubicBezTo>
                  <a:close/>
                  <a:moveTo>
                    <a:pt x="34" y="17"/>
                  </a:moveTo>
                  <a:cubicBezTo>
                    <a:pt x="34" y="22"/>
                    <a:pt x="34" y="22"/>
                    <a:pt x="34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34" y="17"/>
                    <a:pt x="34" y="17"/>
                    <a:pt x="34" y="17"/>
                  </a:cubicBezTo>
                  <a:close/>
                  <a:moveTo>
                    <a:pt x="41" y="69"/>
                  </a:moveTo>
                  <a:cubicBezTo>
                    <a:pt x="43" y="64"/>
                    <a:pt x="48" y="61"/>
                    <a:pt x="55" y="60"/>
                  </a:cubicBezTo>
                  <a:cubicBezTo>
                    <a:pt x="48" y="56"/>
                    <a:pt x="39" y="62"/>
                    <a:pt x="41" y="69"/>
                  </a:cubicBezTo>
                  <a:close/>
                  <a:moveTo>
                    <a:pt x="38" y="54"/>
                  </a:moveTo>
                  <a:cubicBezTo>
                    <a:pt x="34" y="57"/>
                    <a:pt x="32" y="61"/>
                    <a:pt x="31" y="66"/>
                  </a:cubicBezTo>
                  <a:cubicBezTo>
                    <a:pt x="31" y="70"/>
                    <a:pt x="32" y="75"/>
                    <a:pt x="35" y="79"/>
                  </a:cubicBezTo>
                  <a:cubicBezTo>
                    <a:pt x="38" y="83"/>
                    <a:pt x="43" y="86"/>
                    <a:pt x="47" y="86"/>
                  </a:cubicBezTo>
                  <a:cubicBezTo>
                    <a:pt x="51" y="87"/>
                    <a:pt x="55" y="86"/>
                    <a:pt x="58" y="84"/>
                  </a:cubicBezTo>
                  <a:cubicBezTo>
                    <a:pt x="58" y="85"/>
                    <a:pt x="58" y="86"/>
                    <a:pt x="59" y="87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7" y="97"/>
                    <a:pt x="69" y="97"/>
                    <a:pt x="71" y="96"/>
                  </a:cubicBezTo>
                  <a:cubicBezTo>
                    <a:pt x="71" y="96"/>
                    <a:pt x="71" y="96"/>
                    <a:pt x="71" y="96"/>
                  </a:cubicBezTo>
                  <a:cubicBezTo>
                    <a:pt x="73" y="94"/>
                    <a:pt x="74" y="91"/>
                    <a:pt x="72" y="90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5" y="81"/>
                    <a:pt x="64" y="80"/>
                    <a:pt x="63" y="80"/>
                  </a:cubicBezTo>
                  <a:cubicBezTo>
                    <a:pt x="66" y="77"/>
                    <a:pt x="67" y="74"/>
                    <a:pt x="68" y="70"/>
                  </a:cubicBezTo>
                  <a:cubicBezTo>
                    <a:pt x="68" y="66"/>
                    <a:pt x="67" y="61"/>
                    <a:pt x="64" y="57"/>
                  </a:cubicBezTo>
                  <a:cubicBezTo>
                    <a:pt x="61" y="53"/>
                    <a:pt x="56" y="50"/>
                    <a:pt x="52" y="50"/>
                  </a:cubicBezTo>
                  <a:cubicBezTo>
                    <a:pt x="47" y="49"/>
                    <a:pt x="42" y="50"/>
                    <a:pt x="38" y="54"/>
                  </a:cubicBezTo>
                  <a:close/>
                  <a:moveTo>
                    <a:pt x="51" y="56"/>
                  </a:moveTo>
                  <a:cubicBezTo>
                    <a:pt x="48" y="56"/>
                    <a:pt x="45" y="56"/>
                    <a:pt x="42" y="58"/>
                  </a:cubicBezTo>
                  <a:cubicBezTo>
                    <a:pt x="39" y="61"/>
                    <a:pt x="38" y="63"/>
                    <a:pt x="37" y="67"/>
                  </a:cubicBezTo>
                  <a:cubicBezTo>
                    <a:pt x="37" y="70"/>
                    <a:pt x="38" y="73"/>
                    <a:pt x="40" y="76"/>
                  </a:cubicBezTo>
                  <a:cubicBezTo>
                    <a:pt x="42" y="78"/>
                    <a:pt x="45" y="80"/>
                    <a:pt x="48" y="80"/>
                  </a:cubicBezTo>
                  <a:cubicBezTo>
                    <a:pt x="51" y="80"/>
                    <a:pt x="54" y="80"/>
                    <a:pt x="57" y="78"/>
                  </a:cubicBezTo>
                  <a:cubicBezTo>
                    <a:pt x="60" y="76"/>
                    <a:pt x="61" y="73"/>
                    <a:pt x="61" y="69"/>
                  </a:cubicBezTo>
                  <a:cubicBezTo>
                    <a:pt x="62" y="66"/>
                    <a:pt x="61" y="63"/>
                    <a:pt x="59" y="61"/>
                  </a:cubicBezTo>
                  <a:cubicBezTo>
                    <a:pt x="57" y="58"/>
                    <a:pt x="54" y="56"/>
                    <a:pt x="51" y="56"/>
                  </a:cubicBezTo>
                  <a:close/>
                  <a:moveTo>
                    <a:pt x="21" y="9"/>
                  </a:moveTo>
                  <a:cubicBezTo>
                    <a:pt x="11" y="19"/>
                    <a:pt x="11" y="19"/>
                    <a:pt x="11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7" y="20"/>
                    <a:pt x="18" y="20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1" y="18"/>
                    <a:pt x="22" y="17"/>
                    <a:pt x="22" y="17"/>
                  </a:cubicBezTo>
                  <a:cubicBezTo>
                    <a:pt x="22" y="16"/>
                    <a:pt x="22" y="16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11"/>
                    <a:pt x="21" y="11"/>
                    <a:pt x="21" y="11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4198938" y="3719513"/>
            <a:ext cx="1041400" cy="1041400"/>
            <a:chOff x="4199225" y="3719090"/>
            <a:chExt cx="1041578" cy="1041578"/>
          </a:xfrm>
        </p:grpSpPr>
        <p:sp>
          <p:nvSpPr>
            <p:cNvPr id="18" name="任意多边形 17"/>
            <p:cNvSpPr/>
            <p:nvPr/>
          </p:nvSpPr>
          <p:spPr>
            <a:xfrm>
              <a:off x="4199225" y="371909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35" name="Freeform 71"/>
            <p:cNvSpPr>
              <a:spLocks noEditPoints="1"/>
            </p:cNvSpPr>
            <p:nvPr/>
          </p:nvSpPr>
          <p:spPr bwMode="auto">
            <a:xfrm>
              <a:off x="4504077" y="3989011"/>
              <a:ext cx="431874" cy="457278"/>
            </a:xfrm>
            <a:custGeom>
              <a:avLst/>
              <a:gdLst>
                <a:gd name="T0" fmla="*/ 170 w 222"/>
                <a:gd name="T1" fmla="*/ 29 h 235"/>
                <a:gd name="T2" fmla="*/ 182 w 222"/>
                <a:gd name="T3" fmla="*/ 7 h 235"/>
                <a:gd name="T4" fmla="*/ 151 w 222"/>
                <a:gd name="T5" fmla="*/ 19 h 235"/>
                <a:gd name="T6" fmla="*/ 7 w 222"/>
                <a:gd name="T7" fmla="*/ 159 h 235"/>
                <a:gd name="T8" fmla="*/ 31 w 222"/>
                <a:gd name="T9" fmla="*/ 223 h 235"/>
                <a:gd name="T10" fmla="*/ 31 w 222"/>
                <a:gd name="T11" fmla="*/ 171 h 235"/>
                <a:gd name="T12" fmla="*/ 109 w 222"/>
                <a:gd name="T13" fmla="*/ 114 h 235"/>
                <a:gd name="T14" fmla="*/ 116 w 222"/>
                <a:gd name="T15" fmla="*/ 93 h 235"/>
                <a:gd name="T16" fmla="*/ 87 w 222"/>
                <a:gd name="T17" fmla="*/ 104 h 235"/>
                <a:gd name="T18" fmla="*/ 76 w 222"/>
                <a:gd name="T19" fmla="*/ 100 h 235"/>
                <a:gd name="T20" fmla="*/ 116 w 222"/>
                <a:gd name="T21" fmla="*/ 83 h 235"/>
                <a:gd name="T22" fmla="*/ 132 w 222"/>
                <a:gd name="T23" fmla="*/ 90 h 235"/>
                <a:gd name="T24" fmla="*/ 132 w 222"/>
                <a:gd name="T25" fmla="*/ 19 h 235"/>
                <a:gd name="T26" fmla="*/ 180 w 222"/>
                <a:gd name="T27" fmla="*/ 0 h 235"/>
                <a:gd name="T28" fmla="*/ 182 w 222"/>
                <a:gd name="T29" fmla="*/ 0 h 235"/>
                <a:gd name="T30" fmla="*/ 222 w 222"/>
                <a:gd name="T31" fmla="*/ 19 h 235"/>
                <a:gd name="T32" fmla="*/ 173 w 222"/>
                <a:gd name="T33" fmla="*/ 187 h 235"/>
                <a:gd name="T34" fmla="*/ 158 w 222"/>
                <a:gd name="T35" fmla="*/ 180 h 235"/>
                <a:gd name="T36" fmla="*/ 106 w 222"/>
                <a:gd name="T37" fmla="*/ 211 h 235"/>
                <a:gd name="T38" fmla="*/ 90 w 222"/>
                <a:gd name="T39" fmla="*/ 201 h 235"/>
                <a:gd name="T40" fmla="*/ 38 w 222"/>
                <a:gd name="T41" fmla="*/ 235 h 235"/>
                <a:gd name="T42" fmla="*/ 2 w 222"/>
                <a:gd name="T43" fmla="*/ 218 h 235"/>
                <a:gd name="T44" fmla="*/ 0 w 222"/>
                <a:gd name="T45" fmla="*/ 213 h 235"/>
                <a:gd name="T46" fmla="*/ 0 w 222"/>
                <a:gd name="T47" fmla="*/ 147 h 235"/>
                <a:gd name="T48" fmla="*/ 47 w 222"/>
                <a:gd name="T49" fmla="*/ 128 h 235"/>
                <a:gd name="T50" fmla="*/ 50 w 222"/>
                <a:gd name="T51" fmla="*/ 128 h 235"/>
                <a:gd name="T52" fmla="*/ 90 w 222"/>
                <a:gd name="T53" fmla="*/ 147 h 235"/>
                <a:gd name="T54" fmla="*/ 99 w 222"/>
                <a:gd name="T55" fmla="*/ 199 h 235"/>
                <a:gd name="T56" fmla="*/ 76 w 222"/>
                <a:gd name="T57" fmla="*/ 114 h 235"/>
                <a:gd name="T58" fmla="*/ 68 w 222"/>
                <a:gd name="T59" fmla="*/ 138 h 235"/>
                <a:gd name="T60" fmla="*/ 68 w 222"/>
                <a:gd name="T61" fmla="*/ 102 h 235"/>
                <a:gd name="T62" fmla="*/ 139 w 222"/>
                <a:gd name="T63" fmla="*/ 95 h 235"/>
                <a:gd name="T64" fmla="*/ 158 w 222"/>
                <a:gd name="T65" fmla="*/ 102 h 235"/>
                <a:gd name="T66" fmla="*/ 165 w 222"/>
                <a:gd name="T67" fmla="*/ 175 h 235"/>
                <a:gd name="T68" fmla="*/ 139 w 222"/>
                <a:gd name="T69" fmla="*/ 31 h 235"/>
                <a:gd name="T70" fmla="*/ 139 w 222"/>
                <a:gd name="T71" fmla="*/ 95 h 235"/>
                <a:gd name="T72" fmla="*/ 38 w 222"/>
                <a:gd name="T73" fmla="*/ 159 h 235"/>
                <a:gd name="T74" fmla="*/ 47 w 222"/>
                <a:gd name="T75" fmla="*/ 138 h 235"/>
                <a:gd name="T76" fmla="*/ 19 w 222"/>
                <a:gd name="T77" fmla="*/ 149 h 235"/>
                <a:gd name="T78" fmla="*/ 173 w 222"/>
                <a:gd name="T79" fmla="*/ 36 h 235"/>
                <a:gd name="T80" fmla="*/ 173 w 222"/>
                <a:gd name="T81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2" h="235">
                  <a:moveTo>
                    <a:pt x="151" y="19"/>
                  </a:moveTo>
                  <a:lnTo>
                    <a:pt x="170" y="29"/>
                  </a:lnTo>
                  <a:lnTo>
                    <a:pt x="203" y="19"/>
                  </a:lnTo>
                  <a:lnTo>
                    <a:pt x="182" y="7"/>
                  </a:lnTo>
                  <a:lnTo>
                    <a:pt x="151" y="19"/>
                  </a:lnTo>
                  <a:lnTo>
                    <a:pt x="151" y="19"/>
                  </a:lnTo>
                  <a:close/>
                  <a:moveTo>
                    <a:pt x="31" y="171"/>
                  </a:moveTo>
                  <a:lnTo>
                    <a:pt x="7" y="159"/>
                  </a:lnTo>
                  <a:lnTo>
                    <a:pt x="7" y="211"/>
                  </a:lnTo>
                  <a:lnTo>
                    <a:pt x="31" y="223"/>
                  </a:lnTo>
                  <a:lnTo>
                    <a:pt x="31" y="171"/>
                  </a:lnTo>
                  <a:lnTo>
                    <a:pt x="31" y="171"/>
                  </a:lnTo>
                  <a:close/>
                  <a:moveTo>
                    <a:pt x="87" y="104"/>
                  </a:moveTo>
                  <a:lnTo>
                    <a:pt x="109" y="114"/>
                  </a:lnTo>
                  <a:lnTo>
                    <a:pt x="137" y="102"/>
                  </a:lnTo>
                  <a:lnTo>
                    <a:pt x="116" y="93"/>
                  </a:lnTo>
                  <a:lnTo>
                    <a:pt x="87" y="104"/>
                  </a:lnTo>
                  <a:lnTo>
                    <a:pt x="87" y="104"/>
                  </a:lnTo>
                  <a:close/>
                  <a:moveTo>
                    <a:pt x="68" y="102"/>
                  </a:moveTo>
                  <a:lnTo>
                    <a:pt x="76" y="100"/>
                  </a:lnTo>
                  <a:lnTo>
                    <a:pt x="116" y="83"/>
                  </a:lnTo>
                  <a:lnTo>
                    <a:pt x="116" y="83"/>
                  </a:lnTo>
                  <a:lnTo>
                    <a:pt x="118" y="83"/>
                  </a:lnTo>
                  <a:lnTo>
                    <a:pt x="132" y="90"/>
                  </a:lnTo>
                  <a:lnTo>
                    <a:pt x="132" y="24"/>
                  </a:lnTo>
                  <a:lnTo>
                    <a:pt x="132" y="19"/>
                  </a:lnTo>
                  <a:lnTo>
                    <a:pt x="139" y="14"/>
                  </a:lnTo>
                  <a:lnTo>
                    <a:pt x="180" y="0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215" y="14"/>
                  </a:lnTo>
                  <a:lnTo>
                    <a:pt x="222" y="19"/>
                  </a:lnTo>
                  <a:lnTo>
                    <a:pt x="222" y="168"/>
                  </a:lnTo>
                  <a:lnTo>
                    <a:pt x="173" y="187"/>
                  </a:lnTo>
                  <a:lnTo>
                    <a:pt x="168" y="185"/>
                  </a:lnTo>
                  <a:lnTo>
                    <a:pt x="158" y="180"/>
                  </a:lnTo>
                  <a:lnTo>
                    <a:pt x="158" y="192"/>
                  </a:lnTo>
                  <a:lnTo>
                    <a:pt x="106" y="211"/>
                  </a:lnTo>
                  <a:lnTo>
                    <a:pt x="102" y="209"/>
                  </a:lnTo>
                  <a:lnTo>
                    <a:pt x="90" y="201"/>
                  </a:lnTo>
                  <a:lnTo>
                    <a:pt x="90" y="216"/>
                  </a:lnTo>
                  <a:lnTo>
                    <a:pt x="38" y="235"/>
                  </a:lnTo>
                  <a:lnTo>
                    <a:pt x="33" y="232"/>
                  </a:lnTo>
                  <a:lnTo>
                    <a:pt x="2" y="218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154"/>
                  </a:lnTo>
                  <a:lnTo>
                    <a:pt x="0" y="147"/>
                  </a:lnTo>
                  <a:lnTo>
                    <a:pt x="7" y="145"/>
                  </a:lnTo>
                  <a:lnTo>
                    <a:pt x="47" y="128"/>
                  </a:lnTo>
                  <a:lnTo>
                    <a:pt x="47" y="128"/>
                  </a:lnTo>
                  <a:lnTo>
                    <a:pt x="50" y="128"/>
                  </a:lnTo>
                  <a:lnTo>
                    <a:pt x="80" y="145"/>
                  </a:lnTo>
                  <a:lnTo>
                    <a:pt x="90" y="147"/>
                  </a:lnTo>
                  <a:lnTo>
                    <a:pt x="90" y="194"/>
                  </a:lnTo>
                  <a:lnTo>
                    <a:pt x="99" y="199"/>
                  </a:lnTo>
                  <a:lnTo>
                    <a:pt x="99" y="126"/>
                  </a:lnTo>
                  <a:lnTo>
                    <a:pt x="76" y="114"/>
                  </a:lnTo>
                  <a:lnTo>
                    <a:pt x="76" y="142"/>
                  </a:lnTo>
                  <a:lnTo>
                    <a:pt x="68" y="138"/>
                  </a:lnTo>
                  <a:lnTo>
                    <a:pt x="68" y="109"/>
                  </a:lnTo>
                  <a:lnTo>
                    <a:pt x="68" y="102"/>
                  </a:lnTo>
                  <a:lnTo>
                    <a:pt x="68" y="102"/>
                  </a:lnTo>
                  <a:close/>
                  <a:moveTo>
                    <a:pt x="139" y="95"/>
                  </a:moveTo>
                  <a:lnTo>
                    <a:pt x="149" y="100"/>
                  </a:lnTo>
                  <a:lnTo>
                    <a:pt x="158" y="102"/>
                  </a:lnTo>
                  <a:lnTo>
                    <a:pt x="158" y="171"/>
                  </a:lnTo>
                  <a:lnTo>
                    <a:pt x="165" y="175"/>
                  </a:lnTo>
                  <a:lnTo>
                    <a:pt x="165" y="43"/>
                  </a:lnTo>
                  <a:lnTo>
                    <a:pt x="139" y="31"/>
                  </a:lnTo>
                  <a:lnTo>
                    <a:pt x="139" y="95"/>
                  </a:lnTo>
                  <a:lnTo>
                    <a:pt x="139" y="95"/>
                  </a:lnTo>
                  <a:close/>
                  <a:moveTo>
                    <a:pt x="19" y="149"/>
                  </a:moveTo>
                  <a:lnTo>
                    <a:pt x="38" y="159"/>
                  </a:lnTo>
                  <a:lnTo>
                    <a:pt x="71" y="147"/>
                  </a:lnTo>
                  <a:lnTo>
                    <a:pt x="47" y="138"/>
                  </a:lnTo>
                  <a:lnTo>
                    <a:pt x="19" y="149"/>
                  </a:lnTo>
                  <a:lnTo>
                    <a:pt x="19" y="149"/>
                  </a:lnTo>
                  <a:close/>
                  <a:moveTo>
                    <a:pt x="173" y="38"/>
                  </a:moveTo>
                  <a:lnTo>
                    <a:pt x="173" y="36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3" y="3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 bwMode="auto">
          <a:xfrm>
            <a:off x="5553075" y="4500563"/>
            <a:ext cx="1041400" cy="1041400"/>
            <a:chOff x="5553452" y="4500954"/>
            <a:chExt cx="1041578" cy="1041578"/>
          </a:xfrm>
        </p:grpSpPr>
        <p:sp>
          <p:nvSpPr>
            <p:cNvPr id="14" name="任意多边形 13"/>
            <p:cNvSpPr/>
            <p:nvPr/>
          </p:nvSpPr>
          <p:spPr>
            <a:xfrm>
              <a:off x="5553452" y="4500954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7242" name="Freeform 306"/>
            <p:cNvSpPr>
              <a:spLocks noEditPoints="1"/>
            </p:cNvSpPr>
            <p:nvPr/>
          </p:nvSpPr>
          <p:spPr bwMode="auto">
            <a:xfrm>
              <a:off x="5845528" y="4819420"/>
              <a:ext cx="457426" cy="455348"/>
            </a:xfrm>
            <a:custGeom>
              <a:avLst/>
              <a:gdLst>
                <a:gd name="T0" fmla="*/ 1280922173 w 99"/>
                <a:gd name="T1" fmla="*/ 190395257 h 99"/>
                <a:gd name="T2" fmla="*/ 1729245858 w 99"/>
                <a:gd name="T3" fmla="*/ 211552841 h 99"/>
                <a:gd name="T4" fmla="*/ 1686548144 w 99"/>
                <a:gd name="T5" fmla="*/ 423101083 h 99"/>
                <a:gd name="T6" fmla="*/ 2049476401 w 99"/>
                <a:gd name="T7" fmla="*/ 655811507 h 99"/>
                <a:gd name="T8" fmla="*/ 1921383260 w 99"/>
                <a:gd name="T9" fmla="*/ 803896196 h 99"/>
                <a:gd name="T10" fmla="*/ 2113520661 w 99"/>
                <a:gd name="T11" fmla="*/ 1205844295 h 99"/>
                <a:gd name="T12" fmla="*/ 1921383260 w 99"/>
                <a:gd name="T13" fmla="*/ 1269307847 h 99"/>
                <a:gd name="T14" fmla="*/ 1900032092 w 99"/>
                <a:gd name="T15" fmla="*/ 1713566513 h 99"/>
                <a:gd name="T16" fmla="*/ 1707894691 w 99"/>
                <a:gd name="T17" fmla="*/ 1671260545 h 99"/>
                <a:gd name="T18" fmla="*/ 1451713028 w 99"/>
                <a:gd name="T19" fmla="*/ 2052051059 h 99"/>
                <a:gd name="T20" fmla="*/ 1302268720 w 99"/>
                <a:gd name="T21" fmla="*/ 1903966370 h 99"/>
                <a:gd name="T22" fmla="*/ 896647369 w 99"/>
                <a:gd name="T23" fmla="*/ 2094361627 h 99"/>
                <a:gd name="T24" fmla="*/ 832598488 w 99"/>
                <a:gd name="T25" fmla="*/ 1925119355 h 99"/>
                <a:gd name="T26" fmla="*/ 384274804 w 99"/>
                <a:gd name="T27" fmla="*/ 1882808786 h 99"/>
                <a:gd name="T28" fmla="*/ 426972518 w 99"/>
                <a:gd name="T29" fmla="*/ 1692413529 h 99"/>
                <a:gd name="T30" fmla="*/ 64044260 w 99"/>
                <a:gd name="T31" fmla="*/ 1438550120 h 99"/>
                <a:gd name="T32" fmla="*/ 192137402 w 99"/>
                <a:gd name="T33" fmla="*/ 1290465431 h 99"/>
                <a:gd name="T34" fmla="*/ 0 w 99"/>
                <a:gd name="T35" fmla="*/ 888517333 h 99"/>
                <a:gd name="T36" fmla="*/ 192137402 w 99"/>
                <a:gd name="T37" fmla="*/ 825053780 h 99"/>
                <a:gd name="T38" fmla="*/ 213488569 w 99"/>
                <a:gd name="T39" fmla="*/ 380795114 h 99"/>
                <a:gd name="T40" fmla="*/ 405625971 w 99"/>
                <a:gd name="T41" fmla="*/ 423101083 h 99"/>
                <a:gd name="T42" fmla="*/ 661807633 w 99"/>
                <a:gd name="T43" fmla="*/ 63463553 h 99"/>
                <a:gd name="T44" fmla="*/ 811251942 w 99"/>
                <a:gd name="T45" fmla="*/ 190395257 h 99"/>
                <a:gd name="T46" fmla="*/ 1216873292 w 99"/>
                <a:gd name="T47" fmla="*/ 0 h 99"/>
                <a:gd name="T48" fmla="*/ 768554228 w 99"/>
                <a:gd name="T49" fmla="*/ 1227001878 h 99"/>
                <a:gd name="T50" fmla="*/ 960691630 w 99"/>
                <a:gd name="T51" fmla="*/ 994291454 h 99"/>
                <a:gd name="T52" fmla="*/ 1238224459 w 99"/>
                <a:gd name="T53" fmla="*/ 1163533726 h 99"/>
                <a:gd name="T54" fmla="*/ 1366317601 w 99"/>
                <a:gd name="T55" fmla="*/ 1184691310 h 99"/>
                <a:gd name="T56" fmla="*/ 1152829032 w 99"/>
                <a:gd name="T57" fmla="*/ 1142380742 h 99"/>
                <a:gd name="T58" fmla="*/ 1238224459 w 99"/>
                <a:gd name="T59" fmla="*/ 1459707704 h 99"/>
                <a:gd name="T60" fmla="*/ 1515757289 w 99"/>
                <a:gd name="T61" fmla="*/ 1502018272 h 99"/>
                <a:gd name="T62" fmla="*/ 1515757289 w 99"/>
                <a:gd name="T63" fmla="*/ 592343355 h 99"/>
                <a:gd name="T64" fmla="*/ 597763373 w 99"/>
                <a:gd name="T65" fmla="*/ 592343355 h 99"/>
                <a:gd name="T66" fmla="*/ 597763373 w 99"/>
                <a:gd name="T67" fmla="*/ 1502018272 h 99"/>
                <a:gd name="T68" fmla="*/ 1174180199 w 99"/>
                <a:gd name="T69" fmla="*/ 1671260545 h 99"/>
                <a:gd name="T70" fmla="*/ 1024735890 w 99"/>
                <a:gd name="T71" fmla="*/ 1396239552 h 99"/>
                <a:gd name="T72" fmla="*/ 747203061 w 99"/>
                <a:gd name="T73" fmla="*/ 1586639408 h 99"/>
                <a:gd name="T74" fmla="*/ 896647369 w 99"/>
                <a:gd name="T75" fmla="*/ 1502018272 h 99"/>
                <a:gd name="T76" fmla="*/ 960691630 w 99"/>
                <a:gd name="T77" fmla="*/ 1100070174 h 99"/>
                <a:gd name="T78" fmla="*/ 811251942 w 99"/>
                <a:gd name="T79" fmla="*/ 1248154863 h 99"/>
                <a:gd name="T80" fmla="*/ 1088784771 w 99"/>
                <a:gd name="T81" fmla="*/ 782743212 h 99"/>
                <a:gd name="T82" fmla="*/ 1088784771 w 99"/>
                <a:gd name="T83" fmla="*/ 973138469 h 99"/>
                <a:gd name="T84" fmla="*/ 1088784771 w 99"/>
                <a:gd name="T85" fmla="*/ 782743212 h 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rgbClr val="0448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4610100" y="2152650"/>
            <a:ext cx="2914650" cy="2640013"/>
            <a:chOff x="4609333" y="2151997"/>
            <a:chExt cx="2915626" cy="2641183"/>
          </a:xfrm>
        </p:grpSpPr>
        <p:cxnSp>
          <p:nvCxnSpPr>
            <p:cNvPr id="26" name="直接箭头连接符 25"/>
            <p:cNvCxnSpPr/>
            <p:nvPr/>
          </p:nvCxnSpPr>
          <p:spPr>
            <a:xfrm rot="4020000" flipV="1">
              <a:off x="6591975" y="2200448"/>
              <a:ext cx="289053" cy="192151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4020000" flipH="1">
              <a:off x="5275496" y="4552578"/>
              <a:ext cx="289053" cy="192152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6619781" y="4531126"/>
              <a:ext cx="287434" cy="192173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7560000" flipH="1">
              <a:off x="4561676" y="3347925"/>
              <a:ext cx="289053" cy="193740"/>
            </a:xfrm>
            <a:prstGeom prst="straightConnector1">
              <a:avLst/>
            </a:prstGeom>
            <a:ln w="38100">
              <a:solidFill>
                <a:schemeClr val="bg2">
                  <a:lumMod val="25000"/>
                </a:schemeClr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 rot="14160000" flipH="1" flipV="1">
              <a:off x="7284357" y="3355071"/>
              <a:ext cx="287465" cy="193740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5266778" y="2199643"/>
              <a:ext cx="289022" cy="193761"/>
            </a:xfrm>
            <a:prstGeom prst="straightConnector1">
              <a:avLst/>
            </a:prstGeom>
            <a:ln w="38100">
              <a:solidFill>
                <a:srgbClr val="044875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 bwMode="auto">
          <a:xfrm>
            <a:off x="5553075" y="1373188"/>
            <a:ext cx="1041400" cy="1041400"/>
            <a:chOff x="5553452" y="1373500"/>
            <a:chExt cx="1041578" cy="1041578"/>
          </a:xfrm>
        </p:grpSpPr>
        <p:sp>
          <p:nvSpPr>
            <p:cNvPr id="8" name="任意多边形 7"/>
            <p:cNvSpPr/>
            <p:nvPr/>
          </p:nvSpPr>
          <p:spPr>
            <a:xfrm>
              <a:off x="5553452" y="1373500"/>
              <a:ext cx="1041578" cy="1041578"/>
            </a:xfrm>
            <a:custGeom>
              <a:avLst/>
              <a:gdLst>
                <a:gd name="connsiteX0" fmla="*/ 0 w 1041578"/>
                <a:gd name="connsiteY0" fmla="*/ 520789 h 1041578"/>
                <a:gd name="connsiteX1" fmla="*/ 520789 w 1041578"/>
                <a:gd name="connsiteY1" fmla="*/ 0 h 1041578"/>
                <a:gd name="connsiteX2" fmla="*/ 1041578 w 1041578"/>
                <a:gd name="connsiteY2" fmla="*/ 520789 h 1041578"/>
                <a:gd name="connsiteX3" fmla="*/ 520789 w 1041578"/>
                <a:gd name="connsiteY3" fmla="*/ 1041578 h 1041578"/>
                <a:gd name="connsiteX4" fmla="*/ 0 w 1041578"/>
                <a:gd name="connsiteY4" fmla="*/ 520789 h 10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1578" h="1041578">
                  <a:moveTo>
                    <a:pt x="0" y="520789"/>
                  </a:moveTo>
                  <a:cubicBezTo>
                    <a:pt x="0" y="233165"/>
                    <a:pt x="233165" y="0"/>
                    <a:pt x="520789" y="0"/>
                  </a:cubicBezTo>
                  <a:cubicBezTo>
                    <a:pt x="808413" y="0"/>
                    <a:pt x="1041578" y="233165"/>
                    <a:pt x="1041578" y="520789"/>
                  </a:cubicBezTo>
                  <a:cubicBezTo>
                    <a:pt x="1041578" y="808413"/>
                    <a:pt x="808413" y="1041578"/>
                    <a:pt x="520789" y="1041578"/>
                  </a:cubicBezTo>
                  <a:cubicBezTo>
                    <a:pt x="233165" y="1041578"/>
                    <a:pt x="0" y="808413"/>
                    <a:pt x="0" y="520789"/>
                  </a:cubicBezTo>
                  <a:close/>
                </a:path>
              </a:pathLst>
            </a:cu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81746" tIns="181746" rIns="181746" bIns="181746" spcCol="1270" anchor="ctr"/>
            <a:lstStyle/>
            <a:p>
              <a:pPr algn="ctr" defTabSz="10223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300"/>
            </a:p>
          </p:txBody>
        </p:sp>
        <p:sp>
          <p:nvSpPr>
            <p:cNvPr id="48" name="Freeform 48"/>
            <p:cNvSpPr>
              <a:spLocks noEditPoints="1"/>
            </p:cNvSpPr>
            <p:nvPr/>
          </p:nvSpPr>
          <p:spPr bwMode="auto">
            <a:xfrm>
              <a:off x="5913877" y="1649772"/>
              <a:ext cx="320730" cy="509674"/>
            </a:xfrm>
            <a:custGeom>
              <a:avLst/>
              <a:gdLst>
                <a:gd name="T0" fmla="*/ 57 w 67"/>
                <a:gd name="T1" fmla="*/ 10 h 106"/>
                <a:gd name="T2" fmla="*/ 62 w 67"/>
                <a:gd name="T3" fmla="*/ 51 h 106"/>
                <a:gd name="T4" fmla="*/ 51 w 67"/>
                <a:gd name="T5" fmla="*/ 66 h 106"/>
                <a:gd name="T6" fmla="*/ 55 w 67"/>
                <a:gd name="T7" fmla="*/ 65 h 106"/>
                <a:gd name="T8" fmla="*/ 57 w 67"/>
                <a:gd name="T9" fmla="*/ 73 h 106"/>
                <a:gd name="T10" fmla="*/ 56 w 67"/>
                <a:gd name="T11" fmla="*/ 80 h 106"/>
                <a:gd name="T12" fmla="*/ 57 w 67"/>
                <a:gd name="T13" fmla="*/ 86 h 106"/>
                <a:gd name="T14" fmla="*/ 55 w 67"/>
                <a:gd name="T15" fmla="*/ 93 h 106"/>
                <a:gd name="T16" fmla="*/ 15 w 67"/>
                <a:gd name="T17" fmla="*/ 97 h 106"/>
                <a:gd name="T18" fmla="*/ 12 w 67"/>
                <a:gd name="T19" fmla="*/ 95 h 106"/>
                <a:gd name="T20" fmla="*/ 12 w 67"/>
                <a:gd name="T21" fmla="*/ 83 h 106"/>
                <a:gd name="T22" fmla="*/ 12 w 67"/>
                <a:gd name="T23" fmla="*/ 82 h 106"/>
                <a:gd name="T24" fmla="*/ 12 w 67"/>
                <a:gd name="T25" fmla="*/ 71 h 106"/>
                <a:gd name="T26" fmla="*/ 15 w 67"/>
                <a:gd name="T27" fmla="*/ 69 h 106"/>
                <a:gd name="T28" fmla="*/ 16 w 67"/>
                <a:gd name="T29" fmla="*/ 63 h 106"/>
                <a:gd name="T30" fmla="*/ 0 w 67"/>
                <a:gd name="T31" fmla="*/ 34 h 106"/>
                <a:gd name="T32" fmla="*/ 33 w 67"/>
                <a:gd name="T33" fmla="*/ 0 h 106"/>
                <a:gd name="T34" fmla="*/ 28 w 67"/>
                <a:gd name="T35" fmla="*/ 41 h 106"/>
                <a:gd name="T36" fmla="*/ 30 w 67"/>
                <a:gd name="T37" fmla="*/ 39 h 106"/>
                <a:gd name="T38" fmla="*/ 33 w 67"/>
                <a:gd name="T39" fmla="*/ 41 h 106"/>
                <a:gd name="T40" fmla="*/ 36 w 67"/>
                <a:gd name="T41" fmla="*/ 39 h 106"/>
                <a:gd name="T42" fmla="*/ 39 w 67"/>
                <a:gd name="T43" fmla="*/ 41 h 106"/>
                <a:gd name="T44" fmla="*/ 43 w 67"/>
                <a:gd name="T45" fmla="*/ 38 h 106"/>
                <a:gd name="T46" fmla="*/ 39 w 67"/>
                <a:gd name="T47" fmla="*/ 52 h 106"/>
                <a:gd name="T48" fmla="*/ 44 w 67"/>
                <a:gd name="T49" fmla="*/ 66 h 106"/>
                <a:gd name="T50" fmla="*/ 44 w 67"/>
                <a:gd name="T51" fmla="*/ 58 h 106"/>
                <a:gd name="T52" fmla="*/ 56 w 67"/>
                <a:gd name="T53" fmla="*/ 47 h 106"/>
                <a:gd name="T54" fmla="*/ 52 w 67"/>
                <a:gd name="T55" fmla="*/ 15 h 106"/>
                <a:gd name="T56" fmla="*/ 15 w 67"/>
                <a:gd name="T57" fmla="*/ 15 h 106"/>
                <a:gd name="T58" fmla="*/ 11 w 67"/>
                <a:gd name="T59" fmla="*/ 48 h 106"/>
                <a:gd name="T60" fmla="*/ 23 w 67"/>
                <a:gd name="T61" fmla="*/ 59 h 106"/>
                <a:gd name="T62" fmla="*/ 23 w 67"/>
                <a:gd name="T63" fmla="*/ 67 h 106"/>
                <a:gd name="T64" fmla="*/ 29 w 67"/>
                <a:gd name="T65" fmla="*/ 52 h 106"/>
                <a:gd name="T66" fmla="*/ 25 w 67"/>
                <a:gd name="T67" fmla="*/ 38 h 106"/>
                <a:gd name="T68" fmla="*/ 40 w 67"/>
                <a:gd name="T69" fmla="*/ 43 h 106"/>
                <a:gd name="T70" fmla="*/ 36 w 67"/>
                <a:gd name="T71" fmla="*/ 42 h 106"/>
                <a:gd name="T72" fmla="*/ 30 w 67"/>
                <a:gd name="T73" fmla="*/ 42 h 106"/>
                <a:gd name="T74" fmla="*/ 27 w 67"/>
                <a:gd name="T75" fmla="*/ 42 h 106"/>
                <a:gd name="T76" fmla="*/ 32 w 67"/>
                <a:gd name="T77" fmla="*/ 51 h 106"/>
                <a:gd name="T78" fmla="*/ 32 w 67"/>
                <a:gd name="T79" fmla="*/ 67 h 106"/>
                <a:gd name="T80" fmla="*/ 35 w 67"/>
                <a:gd name="T81" fmla="*/ 51 h 106"/>
                <a:gd name="T82" fmla="*/ 35 w 67"/>
                <a:gd name="T83" fmla="*/ 50 h 106"/>
                <a:gd name="T84" fmla="*/ 43 w 67"/>
                <a:gd name="T85" fmla="*/ 96 h 106"/>
                <a:gd name="T86" fmla="*/ 34 w 67"/>
                <a:gd name="T87" fmla="*/ 106 h 106"/>
                <a:gd name="T88" fmla="*/ 43 w 67"/>
                <a:gd name="T89" fmla="*/ 96 h 106"/>
                <a:gd name="T90" fmla="*/ 17 w 67"/>
                <a:gd name="T91" fmla="*/ 88 h 106"/>
                <a:gd name="T92" fmla="*/ 17 w 67"/>
                <a:gd name="T93" fmla="*/ 90 h 106"/>
                <a:gd name="T94" fmla="*/ 50 w 67"/>
                <a:gd name="T95" fmla="*/ 86 h 106"/>
                <a:gd name="T96" fmla="*/ 50 w 67"/>
                <a:gd name="T97" fmla="*/ 73 h 106"/>
                <a:gd name="T98" fmla="*/ 17 w 67"/>
                <a:gd name="T99" fmla="*/ 77 h 106"/>
                <a:gd name="T100" fmla="*/ 50 w 67"/>
                <a:gd name="T101" fmla="*/ 74 h 106"/>
                <a:gd name="T102" fmla="*/ 50 w 67"/>
                <a:gd name="T103" fmla="*/ 7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7" h="106">
                  <a:moveTo>
                    <a:pt x="33" y="0"/>
                  </a:moveTo>
                  <a:cubicBezTo>
                    <a:pt x="43" y="0"/>
                    <a:pt x="51" y="4"/>
                    <a:pt x="57" y="10"/>
                  </a:cubicBezTo>
                  <a:cubicBezTo>
                    <a:pt x="63" y="16"/>
                    <a:pt x="67" y="25"/>
                    <a:pt x="67" y="34"/>
                  </a:cubicBezTo>
                  <a:cubicBezTo>
                    <a:pt x="67" y="40"/>
                    <a:pt x="65" y="46"/>
                    <a:pt x="62" y="51"/>
                  </a:cubicBezTo>
                  <a:cubicBezTo>
                    <a:pt x="59" y="56"/>
                    <a:pt x="56" y="59"/>
                    <a:pt x="51" y="62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5" y="65"/>
                    <a:pt x="55" y="65"/>
                    <a:pt x="55" y="65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70"/>
                    <a:pt x="57" y="72"/>
                    <a:pt x="57" y="73"/>
                  </a:cubicBezTo>
                  <a:cubicBezTo>
                    <a:pt x="57" y="75"/>
                    <a:pt x="57" y="77"/>
                    <a:pt x="56" y="79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2"/>
                    <a:pt x="57" y="84"/>
                    <a:pt x="57" y="86"/>
                  </a:cubicBezTo>
                  <a:cubicBezTo>
                    <a:pt x="57" y="88"/>
                    <a:pt x="57" y="90"/>
                    <a:pt x="56" y="92"/>
                  </a:cubicBezTo>
                  <a:cubicBezTo>
                    <a:pt x="55" y="93"/>
                    <a:pt x="55" y="93"/>
                    <a:pt x="55" y="93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15" y="97"/>
                    <a:pt x="15" y="97"/>
                    <a:pt x="15" y="97"/>
                  </a:cubicBezTo>
                  <a:cubicBezTo>
                    <a:pt x="13" y="97"/>
                    <a:pt x="13" y="97"/>
                    <a:pt x="13" y="97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1" y="93"/>
                    <a:pt x="11" y="91"/>
                    <a:pt x="10" y="90"/>
                  </a:cubicBezTo>
                  <a:cubicBezTo>
                    <a:pt x="10" y="88"/>
                    <a:pt x="11" y="86"/>
                    <a:pt x="12" y="83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1" y="81"/>
                    <a:pt x="11" y="79"/>
                    <a:pt x="10" y="77"/>
                  </a:cubicBezTo>
                  <a:cubicBezTo>
                    <a:pt x="10" y="75"/>
                    <a:pt x="11" y="73"/>
                    <a:pt x="12" y="71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5" y="69"/>
                    <a:pt x="15" y="69"/>
                    <a:pt x="15" y="69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1" y="60"/>
                    <a:pt x="7" y="56"/>
                    <a:pt x="5" y="51"/>
                  </a:cubicBezTo>
                  <a:cubicBezTo>
                    <a:pt x="2" y="46"/>
                    <a:pt x="0" y="40"/>
                    <a:pt x="0" y="34"/>
                  </a:cubicBezTo>
                  <a:cubicBezTo>
                    <a:pt x="0" y="25"/>
                    <a:pt x="4" y="16"/>
                    <a:pt x="10" y="10"/>
                  </a:cubicBezTo>
                  <a:cubicBezTo>
                    <a:pt x="16" y="4"/>
                    <a:pt x="24" y="0"/>
                    <a:pt x="33" y="0"/>
                  </a:cubicBezTo>
                  <a:close/>
                  <a:moveTo>
                    <a:pt x="26" y="40"/>
                  </a:moveTo>
                  <a:cubicBezTo>
                    <a:pt x="27" y="41"/>
                    <a:pt x="27" y="41"/>
                    <a:pt x="28" y="41"/>
                  </a:cubicBezTo>
                  <a:cubicBezTo>
                    <a:pt x="28" y="41"/>
                    <a:pt x="29" y="41"/>
                    <a:pt x="30" y="40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2" y="41"/>
                    <a:pt x="32" y="41"/>
                    <a:pt x="33" y="41"/>
                  </a:cubicBezTo>
                  <a:cubicBezTo>
                    <a:pt x="34" y="41"/>
                    <a:pt x="35" y="41"/>
                    <a:pt x="35" y="40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37" y="41"/>
                    <a:pt x="38" y="41"/>
                    <a:pt x="39" y="41"/>
                  </a:cubicBezTo>
                  <a:cubicBezTo>
                    <a:pt x="40" y="41"/>
                    <a:pt x="41" y="41"/>
                    <a:pt x="42" y="40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0" y="55"/>
                    <a:pt x="54" y="52"/>
                    <a:pt x="56" y="47"/>
                  </a:cubicBezTo>
                  <a:cubicBezTo>
                    <a:pt x="59" y="44"/>
                    <a:pt x="60" y="39"/>
                    <a:pt x="60" y="34"/>
                  </a:cubicBezTo>
                  <a:cubicBezTo>
                    <a:pt x="60" y="27"/>
                    <a:pt x="57" y="20"/>
                    <a:pt x="52" y="15"/>
                  </a:cubicBezTo>
                  <a:cubicBezTo>
                    <a:pt x="47" y="10"/>
                    <a:pt x="41" y="7"/>
                    <a:pt x="33" y="7"/>
                  </a:cubicBezTo>
                  <a:cubicBezTo>
                    <a:pt x="26" y="7"/>
                    <a:pt x="19" y="10"/>
                    <a:pt x="15" y="15"/>
                  </a:cubicBezTo>
                  <a:cubicBezTo>
                    <a:pt x="10" y="20"/>
                    <a:pt x="7" y="27"/>
                    <a:pt x="7" y="34"/>
                  </a:cubicBezTo>
                  <a:cubicBezTo>
                    <a:pt x="7" y="39"/>
                    <a:pt x="8" y="44"/>
                    <a:pt x="11" y="48"/>
                  </a:cubicBezTo>
                  <a:cubicBezTo>
                    <a:pt x="13" y="52"/>
                    <a:pt x="17" y="55"/>
                    <a:pt x="21" y="58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3" y="67"/>
                    <a:pt x="23" y="67"/>
                    <a:pt x="23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6" y="40"/>
                    <a:pt x="26" y="40"/>
                    <a:pt x="26" y="40"/>
                  </a:cubicBezTo>
                  <a:close/>
                  <a:moveTo>
                    <a:pt x="40" y="43"/>
                  </a:moveTo>
                  <a:cubicBezTo>
                    <a:pt x="40" y="43"/>
                    <a:pt x="40" y="43"/>
                    <a:pt x="39" y="43"/>
                  </a:cubicBezTo>
                  <a:cubicBezTo>
                    <a:pt x="38" y="43"/>
                    <a:pt x="37" y="43"/>
                    <a:pt x="36" y="42"/>
                  </a:cubicBezTo>
                  <a:cubicBezTo>
                    <a:pt x="35" y="42"/>
                    <a:pt x="34" y="43"/>
                    <a:pt x="33" y="43"/>
                  </a:cubicBezTo>
                  <a:cubicBezTo>
                    <a:pt x="32" y="43"/>
                    <a:pt x="31" y="42"/>
                    <a:pt x="30" y="42"/>
                  </a:cubicBezTo>
                  <a:cubicBezTo>
                    <a:pt x="29" y="42"/>
                    <a:pt x="28" y="43"/>
                    <a:pt x="28" y="43"/>
                  </a:cubicBezTo>
                  <a:cubicBezTo>
                    <a:pt x="27" y="43"/>
                    <a:pt x="27" y="43"/>
                    <a:pt x="27" y="42"/>
                  </a:cubicBezTo>
                  <a:cubicBezTo>
                    <a:pt x="32" y="50"/>
                    <a:pt x="32" y="50"/>
                    <a:pt x="32" y="50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51"/>
                    <a:pt x="32" y="51"/>
                    <a:pt x="32" y="51"/>
                  </a:cubicBezTo>
                  <a:cubicBezTo>
                    <a:pt x="32" y="67"/>
                    <a:pt x="32" y="67"/>
                    <a:pt x="32" y="67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40" y="43"/>
                    <a:pt x="40" y="43"/>
                    <a:pt x="40" y="43"/>
                  </a:cubicBezTo>
                  <a:close/>
                  <a:moveTo>
                    <a:pt x="43" y="96"/>
                  </a:moveTo>
                  <a:cubicBezTo>
                    <a:pt x="24" y="98"/>
                    <a:pt x="24" y="98"/>
                    <a:pt x="24" y="98"/>
                  </a:cubicBezTo>
                  <a:cubicBezTo>
                    <a:pt x="25" y="103"/>
                    <a:pt x="29" y="106"/>
                    <a:pt x="34" y="106"/>
                  </a:cubicBezTo>
                  <a:cubicBezTo>
                    <a:pt x="39" y="106"/>
                    <a:pt x="43" y="102"/>
                    <a:pt x="43" y="97"/>
                  </a:cubicBezTo>
                  <a:cubicBezTo>
                    <a:pt x="43" y="97"/>
                    <a:pt x="43" y="97"/>
                    <a:pt x="43" y="96"/>
                  </a:cubicBezTo>
                  <a:close/>
                  <a:moveTo>
                    <a:pt x="50" y="85"/>
                  </a:moveTo>
                  <a:cubicBezTo>
                    <a:pt x="17" y="88"/>
                    <a:pt x="17" y="88"/>
                    <a:pt x="17" y="88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7" y="89"/>
                    <a:pt x="17" y="90"/>
                    <a:pt x="17" y="90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50" y="87"/>
                    <a:pt x="50" y="86"/>
                    <a:pt x="50" y="86"/>
                  </a:cubicBezTo>
                  <a:cubicBezTo>
                    <a:pt x="50" y="86"/>
                    <a:pt x="50" y="86"/>
                    <a:pt x="50" y="85"/>
                  </a:cubicBezTo>
                  <a:close/>
                  <a:moveTo>
                    <a:pt x="50" y="73"/>
                  </a:moveTo>
                  <a:cubicBezTo>
                    <a:pt x="17" y="76"/>
                    <a:pt x="17" y="76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7" y="77"/>
                    <a:pt x="17" y="77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50" y="74"/>
                    <a:pt x="50" y="74"/>
                    <a:pt x="50" y="73"/>
                  </a:cubicBezTo>
                  <a:cubicBezTo>
                    <a:pt x="50" y="73"/>
                    <a:pt x="50" y="73"/>
                    <a:pt x="50" y="73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prstClr val="black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224463" y="2457450"/>
            <a:ext cx="1687512" cy="1954213"/>
            <a:chOff x="5225107" y="2457523"/>
            <a:chExt cx="1687472" cy="1954095"/>
          </a:xfrm>
        </p:grpSpPr>
        <p:sp>
          <p:nvSpPr>
            <p:cNvPr id="50" name="等腰三角形 49"/>
            <p:cNvSpPr/>
            <p:nvPr/>
          </p:nvSpPr>
          <p:spPr>
            <a:xfrm>
              <a:off x="5266381" y="2457523"/>
              <a:ext cx="1614449" cy="406375"/>
            </a:xfrm>
            <a:prstGeom prst="triangle">
              <a:avLst/>
            </a:prstGeom>
            <a:noFill/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25107" y="2911521"/>
              <a:ext cx="765157" cy="1500097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 flipH="1">
              <a:off x="6074399" y="2903584"/>
              <a:ext cx="838180" cy="1508034"/>
            </a:xfrm>
            <a:custGeom>
              <a:avLst/>
              <a:gdLst>
                <a:gd name="connsiteX0" fmla="*/ 0 w 850900"/>
                <a:gd name="connsiteY0" fmla="*/ 0 h 1536700"/>
                <a:gd name="connsiteX1" fmla="*/ 850900 w 850900"/>
                <a:gd name="connsiteY1" fmla="*/ 1536700 h 1536700"/>
                <a:gd name="connsiteX2" fmla="*/ 0 w 850900"/>
                <a:gd name="connsiteY2" fmla="*/ 1117600 h 1536700"/>
                <a:gd name="connsiteX3" fmla="*/ 0 w 850900"/>
                <a:gd name="connsiteY3" fmla="*/ 0 h 153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0900" h="1536700">
                  <a:moveTo>
                    <a:pt x="0" y="0"/>
                  </a:moveTo>
                  <a:lnTo>
                    <a:pt x="850900" y="1536700"/>
                  </a:lnTo>
                  <a:lnTo>
                    <a:pt x="0" y="1117600"/>
                  </a:lnTo>
                  <a:cubicBezTo>
                    <a:pt x="2117" y="745067"/>
                    <a:pt x="4233" y="37253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3" name="文本框 92"/>
          <p:cNvSpPr txBox="1">
            <a:spLocks noChangeArrowheads="1"/>
          </p:cNvSpPr>
          <p:nvPr/>
        </p:nvSpPr>
        <p:spPr bwMode="auto">
          <a:xfrm>
            <a:off x="5459413" y="3046413"/>
            <a:ext cx="11699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44875"/>
                </a:solidFill>
              </a:rPr>
              <a:t>YOUR TITLE</a:t>
            </a:r>
            <a:endParaRPr lang="zh-CN" altLang="en-US" sz="2400" b="1">
              <a:solidFill>
                <a:srgbClr val="044875"/>
              </a:solidFill>
            </a:endParaRPr>
          </a:p>
        </p:txBody>
      </p:sp>
      <p:grpSp>
        <p:nvGrpSpPr>
          <p:cNvPr id="94" name="组合 93"/>
          <p:cNvGrpSpPr/>
          <p:nvPr/>
        </p:nvGrpSpPr>
        <p:grpSpPr bwMode="auto">
          <a:xfrm>
            <a:off x="7800975" y="1430338"/>
            <a:ext cx="4305300" cy="1182921"/>
            <a:chOff x="7713778" y="1200595"/>
            <a:chExt cx="4304959" cy="1182768"/>
          </a:xfrm>
        </p:grpSpPr>
        <p:grpSp>
          <p:nvGrpSpPr>
            <p:cNvPr id="7224" name="组合 56"/>
            <p:cNvGrpSpPr/>
            <p:nvPr/>
          </p:nvGrpSpPr>
          <p:grpSpPr bwMode="auto">
            <a:xfrm>
              <a:off x="8893198" y="1200595"/>
              <a:ext cx="3125539" cy="1182768"/>
              <a:chOff x="6833481" y="934388"/>
              <a:chExt cx="3125539" cy="1182768"/>
            </a:xfrm>
          </p:grpSpPr>
          <p:sp>
            <p:nvSpPr>
              <p:cNvPr id="59" name="文本框 58"/>
              <p:cNvSpPr txBox="1"/>
              <p:nvPr/>
            </p:nvSpPr>
            <p:spPr>
              <a:xfrm>
                <a:off x="6833481" y="934388"/>
                <a:ext cx="2425508" cy="4619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 bwMode="auto">
              <a:xfrm>
                <a:off x="6833481" y="1370894"/>
                <a:ext cx="3125539" cy="74626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/>
            <p:cNvSpPr txBox="1"/>
            <p:nvPr/>
          </p:nvSpPr>
          <p:spPr>
            <a:xfrm>
              <a:off x="7713778" y="1427578"/>
              <a:ext cx="1500069" cy="6460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04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50301" y="1316467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95" name="组合 94"/>
          <p:cNvGrpSpPr/>
          <p:nvPr/>
        </p:nvGrpSpPr>
        <p:grpSpPr bwMode="auto">
          <a:xfrm>
            <a:off x="7800975" y="2959100"/>
            <a:ext cx="4305300" cy="1182921"/>
            <a:chOff x="7713778" y="1200595"/>
            <a:chExt cx="4304959" cy="1182767"/>
          </a:xfrm>
        </p:grpSpPr>
        <p:grpSp>
          <p:nvGrpSpPr>
            <p:cNvPr id="7218" name="组合 95"/>
            <p:cNvGrpSpPr/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6833481" y="934388"/>
                <a:ext cx="2425508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接连接符 100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19" name="文本框 96"/>
            <p:cNvSpPr txBox="1">
              <a:spLocks noChangeArrowheads="1"/>
            </p:cNvSpPr>
            <p:nvPr/>
          </p:nvSpPr>
          <p:spPr bwMode="auto">
            <a:xfrm>
              <a:off x="7713778" y="1427098"/>
              <a:ext cx="149942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044875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600">
                <a:solidFill>
                  <a:srgbClr val="044875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 bwMode="auto">
          <a:xfrm>
            <a:off x="7800975" y="4486275"/>
            <a:ext cx="4305300" cy="1182921"/>
            <a:chOff x="7713778" y="1200595"/>
            <a:chExt cx="4304959" cy="1182767"/>
          </a:xfrm>
        </p:grpSpPr>
        <p:grpSp>
          <p:nvGrpSpPr>
            <p:cNvPr id="7212" name="组合 102"/>
            <p:cNvGrpSpPr/>
            <p:nvPr/>
          </p:nvGrpSpPr>
          <p:grpSpPr bwMode="auto">
            <a:xfrm>
              <a:off x="8893198" y="1200595"/>
              <a:ext cx="3125539" cy="1182767"/>
              <a:chOff x="6833481" y="934388"/>
              <a:chExt cx="3125539" cy="1182767"/>
            </a:xfrm>
          </p:grpSpPr>
          <p:sp>
            <p:nvSpPr>
              <p:cNvPr id="106" name="文本框 105"/>
              <p:cNvSpPr txBox="1"/>
              <p:nvPr/>
            </p:nvSpPr>
            <p:spPr>
              <a:xfrm>
                <a:off x="6833481" y="934388"/>
                <a:ext cx="2425508" cy="46190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chemeClr val="bg2">
                        <a:lumMod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chemeClr val="bg2">
                      <a:lumMod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 bwMode="auto">
              <a:xfrm>
                <a:off x="6833481" y="1370894"/>
                <a:ext cx="3125539" cy="74626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>
                <a:off x="6922374" y="1370894"/>
                <a:ext cx="1777859" cy="0"/>
              </a:xfrm>
              <a:prstGeom prst="line">
                <a:avLst/>
              </a:prstGeom>
              <a:ln>
                <a:solidFill>
                  <a:schemeClr val="bg2">
                    <a:lumMod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文本框 103"/>
            <p:cNvSpPr txBox="1"/>
            <p:nvPr/>
          </p:nvSpPr>
          <p:spPr>
            <a:xfrm>
              <a:off x="7713778" y="1427579"/>
              <a:ext cx="1500069" cy="6460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06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050301" y="1316468"/>
              <a:ext cx="825435" cy="825393"/>
            </a:xfrm>
            <a:prstGeom prst="ellipse">
              <a:avLst/>
            </a:prstGeom>
            <a:noFill/>
            <a:ln w="254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 bwMode="auto">
          <a:xfrm>
            <a:off x="85725" y="1430338"/>
            <a:ext cx="4260850" cy="1178158"/>
            <a:chOff x="307975" y="1417223"/>
            <a:chExt cx="4261440" cy="1178115"/>
          </a:xfrm>
        </p:grpSpPr>
        <p:grpSp>
          <p:nvGrpSpPr>
            <p:cNvPr id="7205" name="组合 86"/>
            <p:cNvGrpSpPr/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89" name="文本框 88"/>
              <p:cNvSpPr txBox="1"/>
              <p:nvPr/>
            </p:nvSpPr>
            <p:spPr>
              <a:xfrm>
                <a:off x="1089017" y="2108125"/>
                <a:ext cx="2426036" cy="4619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接连接符 90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06" name="组合 110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7" name="文本框 87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13" name="组合 112"/>
          <p:cNvGrpSpPr/>
          <p:nvPr/>
        </p:nvGrpSpPr>
        <p:grpSpPr bwMode="auto">
          <a:xfrm>
            <a:off x="85725" y="4481513"/>
            <a:ext cx="4260850" cy="1178158"/>
            <a:chOff x="307975" y="1417223"/>
            <a:chExt cx="4261440" cy="1178115"/>
          </a:xfrm>
        </p:grpSpPr>
        <p:grpSp>
          <p:nvGrpSpPr>
            <p:cNvPr id="7198" name="组合 113"/>
            <p:cNvGrpSpPr/>
            <p:nvPr/>
          </p:nvGrpSpPr>
          <p:grpSpPr bwMode="auto">
            <a:xfrm>
              <a:off x="307975" y="1417223"/>
              <a:ext cx="3126221" cy="1178115"/>
              <a:chOff x="399947" y="2108125"/>
              <a:chExt cx="3126221" cy="1178115"/>
            </a:xfrm>
          </p:grpSpPr>
          <p:sp>
            <p:nvSpPr>
              <p:cNvPr id="118" name="文本框 117"/>
              <p:cNvSpPr txBox="1"/>
              <p:nvPr/>
            </p:nvSpPr>
            <p:spPr>
              <a:xfrm>
                <a:off x="1089017" y="2108125"/>
                <a:ext cx="2426036" cy="46194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 bwMode="auto">
              <a:xfrm>
                <a:off x="399947" y="2539909"/>
                <a:ext cx="3126221" cy="74633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0" name="直接连接符 119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9" name="组合 114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7200" name="文本框 115"/>
              <p:cNvSpPr txBox="1">
                <a:spLocks noChangeArrowheads="1"/>
              </p:cNvSpPr>
              <p:nvPr/>
            </p:nvSpPr>
            <p:spPr bwMode="auto">
              <a:xfrm>
                <a:off x="3011936" y="1398070"/>
                <a:ext cx="149942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600">
                    <a:solidFill>
                      <a:srgbClr val="044875"/>
                    </a:solidFill>
                    <a:latin typeface="Impact" panose="020B0806030902050204" pitchFamily="34" charset="0"/>
                  </a:rPr>
                  <a:t>03</a:t>
                </a:r>
                <a:endParaRPr lang="zh-CN" altLang="en-US" sz="3600">
                  <a:solidFill>
                    <a:srgbClr val="044875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3349148" y="1294073"/>
                <a:ext cx="825615" cy="825470"/>
              </a:xfrm>
              <a:prstGeom prst="ellipse">
                <a:avLst/>
              </a:prstGeom>
              <a:noFill/>
              <a:ln w="2540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grpSp>
        <p:nvGrpSpPr>
          <p:cNvPr id="121" name="组合 120"/>
          <p:cNvGrpSpPr/>
          <p:nvPr/>
        </p:nvGrpSpPr>
        <p:grpSpPr bwMode="auto">
          <a:xfrm>
            <a:off x="85725" y="2955925"/>
            <a:ext cx="4260850" cy="1178158"/>
            <a:chOff x="307975" y="1417223"/>
            <a:chExt cx="4261440" cy="1178114"/>
          </a:xfrm>
        </p:grpSpPr>
        <p:grpSp>
          <p:nvGrpSpPr>
            <p:cNvPr id="7191" name="组合 121"/>
            <p:cNvGrpSpPr/>
            <p:nvPr/>
          </p:nvGrpSpPr>
          <p:grpSpPr bwMode="auto">
            <a:xfrm>
              <a:off x="307975" y="1417223"/>
              <a:ext cx="3126221" cy="1178114"/>
              <a:chOff x="399947" y="2108125"/>
              <a:chExt cx="3126221" cy="1178114"/>
            </a:xfrm>
          </p:grpSpPr>
          <p:sp>
            <p:nvSpPr>
              <p:cNvPr id="126" name="文本框 125"/>
              <p:cNvSpPr txBox="1"/>
              <p:nvPr/>
            </p:nvSpPr>
            <p:spPr>
              <a:xfrm>
                <a:off x="1089017" y="2108125"/>
                <a:ext cx="2426036" cy="46194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dirty="0">
                    <a:solidFill>
                      <a:srgbClr val="044875"/>
                    </a:solidFill>
                    <a:latin typeface="+mj-lt"/>
                    <a:ea typeface="+mn-ea"/>
                    <a:cs typeface="Arial" panose="020B0604020202020204" pitchFamily="34" charset="0"/>
                  </a:rPr>
                  <a:t>Add Your Title</a:t>
                </a:r>
                <a:endParaRPr lang="zh-CN" altLang="en-US" sz="2400" b="1" dirty="0">
                  <a:solidFill>
                    <a:srgbClr val="044875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 bwMode="auto">
              <a:xfrm>
                <a:off x="399947" y="2539909"/>
                <a:ext cx="3126221" cy="746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r" eaLnBrk="1" fontAlgn="auto" hangingPunct="1">
                  <a:lnSpc>
                    <a:spcPts val="17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Remember that happiness is a way of travel, not a destination. </a:t>
                </a:r>
                <a:r>
                  <a:rPr lang="en-US" altLang="zh-CN" sz="1600" dirty="0" smtClean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way </a:t>
                </a:r>
                <a:r>
                  <a:rPr lang="en-US" altLang="zh-CN" sz="1600" dirty="0">
                    <a:solidFill>
                      <a:schemeClr val="bg2">
                        <a:lumMod val="25000"/>
                      </a:schemeClr>
                    </a:solidFill>
                    <a:latin typeface="微软雅黑 Light" panose="020B0502040204020203" pitchFamily="34" charset="-122"/>
                    <a:ea typeface="+mn-ea"/>
                    <a:cs typeface="Arial" panose="020B0604020202020204" pitchFamily="34" charset="0"/>
                  </a:rPr>
                  <a:t>of travel.</a:t>
                </a:r>
                <a:endParaRPr lang="en-US" altLang="zh-CN" sz="1600" dirty="0">
                  <a:solidFill>
                    <a:schemeClr val="bg2">
                      <a:lumMod val="25000"/>
                    </a:schemeClr>
                  </a:solidFill>
                  <a:latin typeface="微软雅黑 Light" panose="020B0502040204020203" pitchFamily="34" charset="-122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>
                <a:off x="1605027" y="2546259"/>
                <a:ext cx="1778246" cy="0"/>
              </a:xfrm>
              <a:prstGeom prst="line">
                <a:avLst/>
              </a:prstGeom>
              <a:ln>
                <a:solidFill>
                  <a:srgbClr val="044875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92" name="组合 122"/>
            <p:cNvGrpSpPr/>
            <p:nvPr/>
          </p:nvGrpSpPr>
          <p:grpSpPr bwMode="auto">
            <a:xfrm>
              <a:off x="3069992" y="1556048"/>
              <a:ext cx="1499423" cy="825201"/>
              <a:chOff x="3011936" y="1294791"/>
              <a:chExt cx="1499423" cy="825201"/>
            </a:xfrm>
          </p:grpSpPr>
          <p:sp>
            <p:nvSpPr>
              <p:cNvPr id="124" name="文本框 123"/>
              <p:cNvSpPr txBox="1"/>
              <p:nvPr/>
            </p:nvSpPr>
            <p:spPr>
              <a:xfrm>
                <a:off x="3012551" y="1397257"/>
                <a:ext cx="1498808" cy="64608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600" dirty="0">
                    <a:solidFill>
                      <a:schemeClr val="bg2">
                        <a:lumMod val="25000"/>
                      </a:schemeClr>
                    </a:solidFill>
                    <a:latin typeface="Impact" panose="020B0806030902050204" pitchFamily="34" charset="0"/>
                    <a:ea typeface="+mn-ea"/>
                  </a:rPr>
                  <a:t>02</a:t>
                </a:r>
                <a:endParaRPr lang="zh-CN" altLang="en-US" sz="36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endParaRPr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3349148" y="1294074"/>
                <a:ext cx="825615" cy="825469"/>
              </a:xfrm>
              <a:prstGeom prst="ellipse">
                <a:avLst/>
              </a:prstGeom>
              <a:noFill/>
              <a:ln w="254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  <p:pic>
        <p:nvPicPr>
          <p:cNvPr id="7" name="图片 6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899"/>
                            </p:stCondLst>
                            <p:childTnLst>
                              <p:par>
                                <p:cTn id="7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399"/>
                            </p:stCondLst>
                            <p:childTnLst>
                              <p:par>
                                <p:cTn id="9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  <p:bldP spid="16" grpId="0" animBg="1"/>
      <p:bldP spid="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2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513138" y="254000"/>
            <a:ext cx="8678862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95662" cy="585788"/>
            <a:chOff x="551544" y="82976"/>
            <a:chExt cx="3395256" cy="584775"/>
          </a:xfrm>
        </p:grpSpPr>
        <p:sp>
          <p:nvSpPr>
            <p:cNvPr id="9293" name="文本框 12"/>
            <p:cNvSpPr txBox="1">
              <a:spLocks noChangeArrowheads="1"/>
            </p:cNvSpPr>
            <p:nvPr/>
          </p:nvSpPr>
          <p:spPr bwMode="auto">
            <a:xfrm>
              <a:off x="654960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主要研究内容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813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02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 bwMode="auto">
          <a:xfrm>
            <a:off x="787400" y="1320800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238125" y="766763"/>
            <a:ext cx="5729288" cy="1941512"/>
            <a:chOff x="238407" y="766950"/>
            <a:chExt cx="5728511" cy="1940706"/>
          </a:xfrm>
        </p:grpSpPr>
        <p:grpSp>
          <p:nvGrpSpPr>
            <p:cNvPr id="9283" name="组合 3"/>
            <p:cNvGrpSpPr/>
            <p:nvPr/>
          </p:nvGrpSpPr>
          <p:grpSpPr bwMode="auto">
            <a:xfrm>
              <a:off x="238407" y="766950"/>
              <a:ext cx="5724700" cy="1940706"/>
              <a:chOff x="238407" y="766950"/>
              <a:chExt cx="5724700" cy="1940706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38407" y="997041"/>
                <a:ext cx="5712639" cy="1521781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382055" y="766950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86023" y="781231"/>
                <a:ext cx="171427" cy="46177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90" name="组合 78"/>
              <p:cNvGrpSpPr/>
              <p:nvPr/>
            </p:nvGrpSpPr>
            <p:grpSpPr bwMode="auto">
              <a:xfrm>
                <a:off x="5349240" y="2102118"/>
                <a:ext cx="613867" cy="605538"/>
                <a:chOff x="5502097" y="2295716"/>
                <a:chExt cx="461010" cy="45475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594053" y="2381042"/>
                  <a:ext cx="369533" cy="36942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5502265" y="2295239"/>
                  <a:ext cx="255097" cy="25502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84" name="文本框 79"/>
            <p:cNvSpPr txBox="1">
              <a:spLocks noChangeArrowheads="1"/>
            </p:cNvSpPr>
            <p:nvPr/>
          </p:nvSpPr>
          <p:spPr bwMode="auto">
            <a:xfrm>
              <a:off x="5488594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68" name="文本框 67"/>
          <p:cNvSpPr txBox="1"/>
          <p:nvPr/>
        </p:nvSpPr>
        <p:spPr bwMode="auto">
          <a:xfrm>
            <a:off x="787400" y="3154363"/>
            <a:ext cx="5048250" cy="965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38125" y="2600325"/>
            <a:ext cx="5729288" cy="1941513"/>
            <a:chOff x="238407" y="2600596"/>
            <a:chExt cx="5728511" cy="1940544"/>
          </a:xfrm>
        </p:grpSpPr>
        <p:grpSp>
          <p:nvGrpSpPr>
            <p:cNvPr id="9273" name="组合 4"/>
            <p:cNvGrpSpPr/>
            <p:nvPr/>
          </p:nvGrpSpPr>
          <p:grpSpPr bwMode="auto">
            <a:xfrm>
              <a:off x="238407" y="2600596"/>
              <a:ext cx="5724700" cy="1940544"/>
              <a:chOff x="238407" y="2600596"/>
              <a:chExt cx="5724700" cy="1940544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38407" y="2830669"/>
                <a:ext cx="5712639" cy="1521652"/>
              </a:xfrm>
              <a:prstGeom prst="rect">
                <a:avLst/>
              </a:prstGeom>
              <a:noFill/>
              <a:ln w="19050">
                <a:solidFill>
                  <a:srgbClr val="0448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382055" y="2600596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rgbClr val="044875"/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rgbClr val="044875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86023" y="2614877"/>
                <a:ext cx="171427" cy="461731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80" name="组合 82"/>
              <p:cNvGrpSpPr/>
              <p:nvPr/>
            </p:nvGrpSpPr>
            <p:grpSpPr bwMode="auto">
              <a:xfrm>
                <a:off x="5349240" y="3935602"/>
                <a:ext cx="613867" cy="605538"/>
                <a:chOff x="5502097" y="2295716"/>
                <a:chExt cx="461010" cy="454755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5594053" y="2381073"/>
                  <a:ext cx="369533" cy="369398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5502265" y="2295277"/>
                  <a:ext cx="255097" cy="255004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74" name="文本框 83"/>
            <p:cNvSpPr txBox="1">
              <a:spLocks noChangeArrowheads="1"/>
            </p:cNvSpPr>
            <p:nvPr/>
          </p:nvSpPr>
          <p:spPr bwMode="auto">
            <a:xfrm>
              <a:off x="5488594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787400" y="4987925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38125" y="4433888"/>
            <a:ext cx="5729288" cy="1938337"/>
            <a:chOff x="238407" y="4434080"/>
            <a:chExt cx="5728511" cy="1937907"/>
          </a:xfrm>
        </p:grpSpPr>
        <p:grpSp>
          <p:nvGrpSpPr>
            <p:cNvPr id="9263" name="组合 5"/>
            <p:cNvGrpSpPr/>
            <p:nvPr/>
          </p:nvGrpSpPr>
          <p:grpSpPr bwMode="auto">
            <a:xfrm>
              <a:off x="238407" y="4434080"/>
              <a:ext cx="5724700" cy="1937907"/>
              <a:chOff x="238407" y="4434080"/>
              <a:chExt cx="5724700" cy="1937907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238407" y="4664216"/>
                <a:ext cx="5712639" cy="1520488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382055" y="4434080"/>
                <a:ext cx="3081998" cy="461665"/>
              </a:xfrm>
              <a:prstGeom prst="rect">
                <a:avLst/>
              </a:prstGeom>
              <a:blipFill>
                <a:blip r:embed="rId1"/>
                <a:stretch>
                  <a:fillRect t="-45000"/>
                </a:stretch>
              </a:blipFill>
            </p:spPr>
            <p:txBody>
              <a:bodyPr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dirty="0">
                    <a:solidFill>
                      <a:schemeClr val="bg2">
                        <a:lumMod val="25000"/>
                      </a:schemeClr>
                    </a:solidFill>
                    <a:latin typeface="+mn-lt"/>
                    <a:ea typeface="+mn-ea"/>
                  </a:rPr>
                  <a:t>ADD YOUR TITLE</a:t>
                </a:r>
                <a:endParaRPr lang="zh-CN" altLang="en-US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86023" y="4448364"/>
                <a:ext cx="171427" cy="46186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grpSp>
            <p:nvGrpSpPr>
              <p:cNvPr id="9270" name="组合 87"/>
              <p:cNvGrpSpPr/>
              <p:nvPr/>
            </p:nvGrpSpPr>
            <p:grpSpPr bwMode="auto">
              <a:xfrm>
                <a:off x="5349240" y="5766449"/>
                <a:ext cx="613867" cy="605538"/>
                <a:chOff x="5502097" y="2295716"/>
                <a:chExt cx="461010" cy="45475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5594053" y="2380970"/>
                  <a:ext cx="369533" cy="36950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5502265" y="2295151"/>
                  <a:ext cx="255097" cy="255075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9264" name="文本框 88"/>
            <p:cNvSpPr txBox="1">
              <a:spLocks noChangeArrowheads="1"/>
            </p:cNvSpPr>
            <p:nvPr/>
          </p:nvSpPr>
          <p:spPr bwMode="auto">
            <a:xfrm>
              <a:off x="5488594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 bwMode="auto">
          <a:xfrm>
            <a:off x="6773863" y="1320800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6224588" y="766763"/>
            <a:ext cx="5727700" cy="1941512"/>
            <a:chOff x="6224731" y="766950"/>
            <a:chExt cx="5727203" cy="1940706"/>
          </a:xfrm>
        </p:grpSpPr>
        <p:sp>
          <p:nvSpPr>
            <p:cNvPr id="38" name="矩形 37"/>
            <p:cNvSpPr/>
            <p:nvPr/>
          </p:nvSpPr>
          <p:spPr>
            <a:xfrm>
              <a:off x="6224731" y="997041"/>
              <a:ext cx="5711329" cy="1521781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68379" y="766950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72363" y="781231"/>
              <a:ext cx="171435" cy="4617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9" name="组合 104"/>
            <p:cNvGrpSpPr/>
            <p:nvPr/>
          </p:nvGrpSpPr>
          <p:grpSpPr bwMode="auto">
            <a:xfrm>
              <a:off x="11334256" y="2102118"/>
              <a:ext cx="613867" cy="605538"/>
              <a:chOff x="5502097" y="2295716"/>
              <a:chExt cx="461010" cy="454755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5594035" y="2381042"/>
                <a:ext cx="369551" cy="36942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5502243" y="2295239"/>
                <a:ext cx="255109" cy="25502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60" name="文本框 105"/>
            <p:cNvSpPr txBox="1">
              <a:spLocks noChangeArrowheads="1"/>
            </p:cNvSpPr>
            <p:nvPr/>
          </p:nvSpPr>
          <p:spPr bwMode="auto">
            <a:xfrm>
              <a:off x="11473610" y="2241447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6773863" y="3154363"/>
            <a:ext cx="5048250" cy="965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224588" y="2600325"/>
            <a:ext cx="5727700" cy="1941513"/>
            <a:chOff x="6224731" y="2600596"/>
            <a:chExt cx="5727203" cy="1940544"/>
          </a:xfrm>
        </p:grpSpPr>
        <p:sp>
          <p:nvSpPr>
            <p:cNvPr id="48" name="矩形 47"/>
            <p:cNvSpPr/>
            <p:nvPr/>
          </p:nvSpPr>
          <p:spPr>
            <a:xfrm>
              <a:off x="6224731" y="2830669"/>
              <a:ext cx="5711329" cy="1521652"/>
            </a:xfrm>
            <a:prstGeom prst="rect">
              <a:avLst/>
            </a:prstGeom>
            <a:noFill/>
            <a:ln w="19050">
              <a:solidFill>
                <a:srgbClr val="0448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68379" y="2600596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rgbClr val="044875"/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rgbClr val="044875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572363" y="2614877"/>
              <a:ext cx="171435" cy="461731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50" name="组合 100"/>
            <p:cNvGrpSpPr/>
            <p:nvPr/>
          </p:nvGrpSpPr>
          <p:grpSpPr bwMode="auto">
            <a:xfrm>
              <a:off x="11334256" y="3935602"/>
              <a:ext cx="613867" cy="605538"/>
              <a:chOff x="5502097" y="2295716"/>
              <a:chExt cx="461010" cy="454755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5594035" y="2381073"/>
                <a:ext cx="369551" cy="369398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5502243" y="2295277"/>
                <a:ext cx="255109" cy="255004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51" name="文本框 101"/>
            <p:cNvSpPr txBox="1">
              <a:spLocks noChangeArrowheads="1"/>
            </p:cNvSpPr>
            <p:nvPr/>
          </p:nvSpPr>
          <p:spPr bwMode="auto">
            <a:xfrm>
              <a:off x="11473610" y="4074931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55" name="文本框 54"/>
          <p:cNvSpPr txBox="1"/>
          <p:nvPr/>
        </p:nvSpPr>
        <p:spPr bwMode="auto">
          <a:xfrm>
            <a:off x="6773863" y="4987925"/>
            <a:ext cx="5048250" cy="9636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 Light" panose="020B0502040204020203" pitchFamily="34" charset="-122"/>
                <a:ea typeface="+mn-ea"/>
                <a:cs typeface="Arial" panose="020B0604020202020204" pitchFamily="34" charset="0"/>
              </a:rPr>
              <a:t>Remember that happiness is a way of travel, not a destination. Remember that happiness is a way of travel. Remember that happiness is a way of travel, not a destination. 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 bwMode="auto">
          <a:xfrm>
            <a:off x="6224588" y="4433888"/>
            <a:ext cx="5727700" cy="1938337"/>
            <a:chOff x="6224731" y="4434080"/>
            <a:chExt cx="5727203" cy="1937907"/>
          </a:xfrm>
        </p:grpSpPr>
        <p:sp>
          <p:nvSpPr>
            <p:cNvPr id="53" name="矩形 52"/>
            <p:cNvSpPr/>
            <p:nvPr/>
          </p:nvSpPr>
          <p:spPr>
            <a:xfrm>
              <a:off x="6224731" y="4664216"/>
              <a:ext cx="5711329" cy="1520488"/>
            </a:xfrm>
            <a:prstGeom prst="rect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368379" y="4434080"/>
              <a:ext cx="3081998" cy="461665"/>
            </a:xfrm>
            <a:prstGeom prst="rect">
              <a:avLst/>
            </a:prstGeom>
            <a:blipFill>
              <a:blip r:embed="rId1"/>
              <a:stretch>
                <a:fillRect t="-45000"/>
              </a:stretch>
            </a:blipFill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dirty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</a:rPr>
                <a:t>ADD YOUR TITLE</a:t>
              </a:r>
              <a:endParaRPr lang="zh-CN" altLang="en-US" sz="24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72363" y="4448364"/>
              <a:ext cx="171435" cy="4618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9241" name="组合 96"/>
            <p:cNvGrpSpPr/>
            <p:nvPr/>
          </p:nvGrpSpPr>
          <p:grpSpPr bwMode="auto">
            <a:xfrm>
              <a:off x="11334256" y="5766449"/>
              <a:ext cx="613867" cy="605538"/>
              <a:chOff x="5502097" y="2295716"/>
              <a:chExt cx="461010" cy="454755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5594035" y="2380970"/>
                <a:ext cx="369551" cy="36950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5502243" y="2295151"/>
                <a:ext cx="255109" cy="255075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9242" name="文本框 97"/>
            <p:cNvSpPr txBox="1">
              <a:spLocks noChangeArrowheads="1"/>
            </p:cNvSpPr>
            <p:nvPr/>
          </p:nvSpPr>
          <p:spPr bwMode="auto">
            <a:xfrm>
              <a:off x="11473610" y="5905778"/>
              <a:ext cx="47832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chemeClr val="bg1"/>
                  </a:solidFill>
                  <a:latin typeface="Impact" panose="020B0806030902050204" pitchFamily="34" charset="0"/>
                </a:rPr>
                <a:t>06</a:t>
              </a:r>
              <a:endParaRPr lang="zh-CN" altLang="en-US" sz="20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</p:grpSp>
      <p:pic>
        <p:nvPicPr>
          <p:cNvPr id="4" name="图片 3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500"/>
                            </p:stCondLst>
                            <p:childTnLst>
                              <p:par>
                                <p:cTn id="5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2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3000"/>
                            </p:stCondLst>
                            <p:childTnLst>
                              <p:par>
                                <p:cTn id="6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63" grpId="0"/>
      <p:bldP spid="68" grpId="0"/>
      <p:bldP spid="73" grpId="0"/>
      <p:bldP spid="42" grpId="0"/>
      <p:bldP spid="50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14538"/>
            <a:ext cx="12192000" cy="2849562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2663825"/>
            <a:ext cx="1096963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946150" y="2000250"/>
            <a:ext cx="1539875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150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  <a:endParaRPr lang="zh-CN" altLang="en-US" sz="1150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19100" y="2638425"/>
            <a:ext cx="571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98725" y="2663825"/>
            <a:ext cx="96932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25713" y="2638425"/>
            <a:ext cx="1766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3200" b="1">
              <a:solidFill>
                <a:srgbClr val="04487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791325" y="3632200"/>
            <a:ext cx="57277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项目原理分析</a:t>
            </a:r>
            <a:endParaRPr lang="zh-CN" altLang="en-US" sz="4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logo_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805" y="159385"/>
            <a:ext cx="3629025" cy="114300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54000"/>
            <a:ext cx="609600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82975" y="254000"/>
            <a:ext cx="8709025" cy="238125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0863" y="82550"/>
            <a:ext cx="3381375" cy="585788"/>
            <a:chOff x="551544" y="82976"/>
            <a:chExt cx="3380742" cy="584775"/>
          </a:xfrm>
        </p:grpSpPr>
        <p:sp>
          <p:nvSpPr>
            <p:cNvPr id="11338" name="文本框 12"/>
            <p:cNvSpPr txBox="1">
              <a:spLocks noChangeArrowheads="1"/>
            </p:cNvSpPr>
            <p:nvPr/>
          </p:nvSpPr>
          <p:spPr bwMode="auto">
            <a:xfrm>
              <a:off x="640446" y="111278"/>
              <a:ext cx="32918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solidFill>
                    <a:srgbClr val="04487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项目原理分析</a:t>
              </a:r>
              <a:endParaRPr lang="zh-CN" altLang="en-US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1544" y="82976"/>
              <a:ext cx="723764" cy="5847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dirty="0">
                  <a:solidFill>
                    <a:schemeClr val="bg2">
                      <a:lumMod val="25000"/>
                    </a:schemeClr>
                  </a:solidFill>
                  <a:latin typeface="Impact" panose="020B0806030902050204" pitchFamily="34" charset="0"/>
                  <a:ea typeface="+mn-ea"/>
                </a:rPr>
                <a:t>03</a:t>
              </a:r>
              <a:endParaRPr lang="zh-CN" altLang="en-US" sz="3200" dirty="0">
                <a:solidFill>
                  <a:schemeClr val="bg2">
                    <a:lumMod val="25000"/>
                  </a:schemeClr>
                </a:solidFill>
                <a:latin typeface="Impact" panose="020B0806030902050204" pitchFamily="34" charset="0"/>
                <a:ea typeface="+mn-ea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1566525" y="6621463"/>
            <a:ext cx="625475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6621463"/>
            <a:ext cx="10439400" cy="236537"/>
          </a:xfrm>
          <a:prstGeom prst="rect">
            <a:avLst/>
          </a:prstGeom>
          <a:solidFill>
            <a:srgbClr val="0448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4"/>
          <p:cNvGrpSpPr/>
          <p:nvPr/>
        </p:nvGrpSpPr>
        <p:grpSpPr bwMode="auto">
          <a:xfrm>
            <a:off x="146050" y="1195388"/>
            <a:ext cx="2957513" cy="4838700"/>
            <a:chOff x="146663" y="1194708"/>
            <a:chExt cx="2956560" cy="4838700"/>
          </a:xfrm>
        </p:grpSpPr>
        <p:grpSp>
          <p:nvGrpSpPr>
            <p:cNvPr id="11332" name="组合 8"/>
            <p:cNvGrpSpPr/>
            <p:nvPr/>
          </p:nvGrpSpPr>
          <p:grpSpPr bwMode="auto">
            <a:xfrm>
              <a:off x="146663" y="1194708"/>
              <a:ext cx="2956560" cy="4838700"/>
              <a:chOff x="146663" y="1194708"/>
              <a:chExt cx="2956560" cy="4838700"/>
            </a:xfrm>
          </p:grpSpPr>
          <p:grpSp>
            <p:nvGrpSpPr>
              <p:cNvPr id="11334" name="组合 3"/>
              <p:cNvGrpSpPr/>
              <p:nvPr/>
            </p:nvGrpSpPr>
            <p:grpSpPr bwMode="auto">
              <a:xfrm>
                <a:off x="146663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9" name="矩形 18"/>
              <p:cNvSpPr/>
              <p:nvPr/>
            </p:nvSpPr>
            <p:spPr>
              <a:xfrm>
                <a:off x="146663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33" name="文本框 2"/>
            <p:cNvSpPr txBox="1">
              <a:spLocks noChangeArrowheads="1"/>
            </p:cNvSpPr>
            <p:nvPr/>
          </p:nvSpPr>
          <p:spPr bwMode="auto">
            <a:xfrm>
              <a:off x="272393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2550" y="2124075"/>
            <a:ext cx="2944813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3179763" y="1195388"/>
            <a:ext cx="2955925" cy="4838700"/>
            <a:chOff x="3179561" y="1194708"/>
            <a:chExt cx="2956560" cy="4838700"/>
          </a:xfrm>
        </p:grpSpPr>
        <p:grpSp>
          <p:nvGrpSpPr>
            <p:cNvPr id="11326" name="组合 19"/>
            <p:cNvGrpSpPr/>
            <p:nvPr/>
          </p:nvGrpSpPr>
          <p:grpSpPr bwMode="auto">
            <a:xfrm>
              <a:off x="3179561" y="1194708"/>
              <a:ext cx="2956560" cy="4838700"/>
              <a:chOff x="3179561" y="1194708"/>
              <a:chExt cx="2956560" cy="4838700"/>
            </a:xfrm>
          </p:grpSpPr>
          <p:grpSp>
            <p:nvGrpSpPr>
              <p:cNvPr id="11328" name="组合 27"/>
              <p:cNvGrpSpPr/>
              <p:nvPr/>
            </p:nvGrpSpPr>
            <p:grpSpPr bwMode="auto">
              <a:xfrm>
                <a:off x="3179561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3179561" y="5804808"/>
                <a:ext cx="2956560" cy="228600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7" name="文本框 25"/>
            <p:cNvSpPr txBox="1">
              <a:spLocks noChangeArrowheads="1"/>
            </p:cNvSpPr>
            <p:nvPr/>
          </p:nvSpPr>
          <p:spPr bwMode="auto">
            <a:xfrm>
              <a:off x="3305291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128963" y="2124075"/>
            <a:ext cx="2944812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 bwMode="auto">
          <a:xfrm>
            <a:off x="6211888" y="1195388"/>
            <a:ext cx="2957512" cy="4838700"/>
            <a:chOff x="6212458" y="1194708"/>
            <a:chExt cx="2956560" cy="4838700"/>
          </a:xfrm>
        </p:grpSpPr>
        <p:grpSp>
          <p:nvGrpSpPr>
            <p:cNvPr id="11320" name="组合 20"/>
            <p:cNvGrpSpPr/>
            <p:nvPr/>
          </p:nvGrpSpPr>
          <p:grpSpPr bwMode="auto">
            <a:xfrm>
              <a:off x="6212458" y="1194708"/>
              <a:ext cx="2956560" cy="4838700"/>
              <a:chOff x="6212458" y="1194708"/>
              <a:chExt cx="2956560" cy="4838700"/>
            </a:xfrm>
          </p:grpSpPr>
          <p:grpSp>
            <p:nvGrpSpPr>
              <p:cNvPr id="11322" name="组合 35"/>
              <p:cNvGrpSpPr/>
              <p:nvPr/>
            </p:nvGrpSpPr>
            <p:grpSpPr bwMode="auto">
              <a:xfrm>
                <a:off x="6212458" y="1194708"/>
                <a:ext cx="2956560" cy="4838700"/>
                <a:chOff x="304800" y="1466850"/>
                <a:chExt cx="2705100" cy="4838700"/>
              </a:xfrm>
            </p:grpSpPr>
            <p:sp>
              <p:nvSpPr>
                <p:cNvPr id="38" name="矩形 37"/>
                <p:cNvSpPr/>
                <p:nvPr/>
              </p:nvSpPr>
              <p:spPr>
                <a:xfrm>
                  <a:off x="304800" y="1466850"/>
                  <a:ext cx="2705100" cy="704850"/>
                </a:xfrm>
                <a:prstGeom prst="rect">
                  <a:avLst/>
                </a:prstGeom>
                <a:solidFill>
                  <a:srgbClr val="04487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04800" y="2171700"/>
                  <a:ext cx="2705100" cy="413385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7" name="矩形 36"/>
              <p:cNvSpPr/>
              <p:nvPr/>
            </p:nvSpPr>
            <p:spPr>
              <a:xfrm>
                <a:off x="6212458" y="5804808"/>
                <a:ext cx="2956560" cy="228600"/>
              </a:xfrm>
              <a:prstGeom prst="rect">
                <a:avLst/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11321" name="文本框 33"/>
            <p:cNvSpPr txBox="1">
              <a:spLocks noChangeArrowheads="1"/>
            </p:cNvSpPr>
            <p:nvPr/>
          </p:nvSpPr>
          <p:spPr bwMode="auto">
            <a:xfrm>
              <a:off x="6338188" y="1316300"/>
              <a:ext cx="27051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>
                  <a:solidFill>
                    <a:schemeClr val="bg1"/>
                  </a:solidFill>
                </a:rPr>
                <a:t>Add Your Title Here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162675" y="2124075"/>
            <a:ext cx="2944813" cy="355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Remember that happiness is a way of travel, not a destination. Sometimes you need to look back, otherwise.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pPr marL="285750" indent="-285750" eaLnBrk="1" fontAlgn="auto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微软雅黑 Light" panose="020B0502040204020203" pitchFamily="34" charset="-122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 bwMode="auto">
          <a:xfrm>
            <a:off x="9296400" y="1195388"/>
            <a:ext cx="1336675" cy="1533525"/>
            <a:chOff x="9296155" y="1194708"/>
            <a:chExt cx="1336423" cy="1533978"/>
          </a:xfrm>
        </p:grpSpPr>
        <p:sp>
          <p:nvSpPr>
            <p:cNvPr id="7" name="矩形 6"/>
            <p:cNvSpPr/>
            <p:nvPr/>
          </p:nvSpPr>
          <p:spPr>
            <a:xfrm>
              <a:off x="9296155" y="1194708"/>
              <a:ext cx="1336423" cy="1533978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15" name="组合 21"/>
            <p:cNvGrpSpPr/>
            <p:nvPr/>
          </p:nvGrpSpPr>
          <p:grpSpPr bwMode="auto">
            <a:xfrm>
              <a:off x="9562793" y="1568061"/>
              <a:ext cx="803146" cy="966327"/>
              <a:chOff x="9562793" y="1568061"/>
              <a:chExt cx="803146" cy="966327"/>
            </a:xfrm>
          </p:grpSpPr>
          <p:sp>
            <p:nvSpPr>
              <p:cNvPr id="11316" name="Freeform 74"/>
              <p:cNvSpPr>
                <a:spLocks noEditPoints="1"/>
              </p:cNvSpPr>
              <p:nvPr/>
            </p:nvSpPr>
            <p:spPr bwMode="auto">
              <a:xfrm>
                <a:off x="9695239" y="1568061"/>
                <a:ext cx="538255" cy="351936"/>
              </a:xfrm>
              <a:custGeom>
                <a:avLst/>
                <a:gdLst>
                  <a:gd name="T0" fmla="*/ 532084097 w 99"/>
                  <a:gd name="T1" fmla="*/ 1700311104 h 65"/>
                  <a:gd name="T2" fmla="*/ 1566686324 w 99"/>
                  <a:gd name="T3" fmla="*/ 1905522278 h 65"/>
                  <a:gd name="T4" fmla="*/ 2147483646 w 99"/>
                  <a:gd name="T5" fmla="*/ 1670997542 h 65"/>
                  <a:gd name="T6" fmla="*/ 2147483646 w 99"/>
                  <a:gd name="T7" fmla="*/ 674260646 h 65"/>
                  <a:gd name="T8" fmla="*/ 1566686324 w 99"/>
                  <a:gd name="T9" fmla="*/ 820839283 h 65"/>
                  <a:gd name="T10" fmla="*/ 532084097 w 99"/>
                  <a:gd name="T11" fmla="*/ 674260646 h 65"/>
                  <a:gd name="T12" fmla="*/ 532084097 w 99"/>
                  <a:gd name="T13" fmla="*/ 1700311104 h 65"/>
                  <a:gd name="T14" fmla="*/ 2147483646 w 99"/>
                  <a:gd name="T15" fmla="*/ 234524736 h 65"/>
                  <a:gd name="T16" fmla="*/ 2147483646 w 99"/>
                  <a:gd name="T17" fmla="*/ 498368448 h 65"/>
                  <a:gd name="T18" fmla="*/ 1566686324 w 99"/>
                  <a:gd name="T19" fmla="*/ 703579622 h 65"/>
                  <a:gd name="T20" fmla="*/ 206918271 w 99"/>
                  <a:gd name="T21" fmla="*/ 498368448 h 65"/>
                  <a:gd name="T22" fmla="*/ 206918271 w 99"/>
                  <a:gd name="T23" fmla="*/ 996736896 h 65"/>
                  <a:gd name="T24" fmla="*/ 266039330 w 99"/>
                  <a:gd name="T25" fmla="*/ 1084682995 h 65"/>
                  <a:gd name="T26" fmla="*/ 147802648 w 99"/>
                  <a:gd name="T27" fmla="*/ 1201942656 h 65"/>
                  <a:gd name="T28" fmla="*/ 59121059 w 99"/>
                  <a:gd name="T29" fmla="*/ 1084682995 h 65"/>
                  <a:gd name="T30" fmla="*/ 118242119 w 99"/>
                  <a:gd name="T31" fmla="*/ 996736896 h 65"/>
                  <a:gd name="T32" fmla="*/ 118242119 w 99"/>
                  <a:gd name="T33" fmla="*/ 234524736 h 65"/>
                  <a:gd name="T34" fmla="*/ 1566686324 w 99"/>
                  <a:gd name="T35" fmla="*/ 0 h 65"/>
                  <a:gd name="T36" fmla="*/ 2147483646 w 99"/>
                  <a:gd name="T37" fmla="*/ 234524736 h 65"/>
                  <a:gd name="T38" fmla="*/ 236478800 w 99"/>
                  <a:gd name="T39" fmla="*/ 1231261632 h 65"/>
                  <a:gd name="T40" fmla="*/ 88681589 w 99"/>
                  <a:gd name="T41" fmla="*/ 1231261632 h 65"/>
                  <a:gd name="T42" fmla="*/ 0 w 99"/>
                  <a:gd name="T43" fmla="*/ 1700311104 h 65"/>
                  <a:gd name="T44" fmla="*/ 59121059 w 99"/>
                  <a:gd name="T45" fmla="*/ 1700311104 h 65"/>
                  <a:gd name="T46" fmla="*/ 88681589 w 99"/>
                  <a:gd name="T47" fmla="*/ 1641678566 h 65"/>
                  <a:gd name="T48" fmla="*/ 88681589 w 99"/>
                  <a:gd name="T49" fmla="*/ 1700311104 h 65"/>
                  <a:gd name="T50" fmla="*/ 177363178 w 99"/>
                  <a:gd name="T51" fmla="*/ 1729630080 h 65"/>
                  <a:gd name="T52" fmla="*/ 206918271 w 99"/>
                  <a:gd name="T53" fmla="*/ 1670997542 h 65"/>
                  <a:gd name="T54" fmla="*/ 206918271 w 99"/>
                  <a:gd name="T55" fmla="*/ 1729630080 h 65"/>
                  <a:gd name="T56" fmla="*/ 236478800 w 99"/>
                  <a:gd name="T57" fmla="*/ 1729630080 h 65"/>
                  <a:gd name="T58" fmla="*/ 236478800 w 99"/>
                  <a:gd name="T59" fmla="*/ 1495099930 h 65"/>
                  <a:gd name="T60" fmla="*/ 266039330 w 99"/>
                  <a:gd name="T61" fmla="*/ 1700311104 h 65"/>
                  <a:gd name="T62" fmla="*/ 325160389 w 99"/>
                  <a:gd name="T63" fmla="*/ 1700311104 h 65"/>
                  <a:gd name="T64" fmla="*/ 236478800 w 99"/>
                  <a:gd name="T65" fmla="*/ 1231261632 h 6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99" h="65">
                    <a:moveTo>
                      <a:pt x="18" y="58"/>
                    </a:moveTo>
                    <a:cubicBezTo>
                      <a:pt x="30" y="58"/>
                      <a:pt x="42" y="60"/>
                      <a:pt x="53" y="65"/>
                    </a:cubicBezTo>
                    <a:cubicBezTo>
                      <a:pt x="64" y="60"/>
                      <a:pt x="75" y="57"/>
                      <a:pt x="87" y="57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58"/>
                      <a:pt x="18" y="58"/>
                      <a:pt x="18" y="58"/>
                    </a:cubicBezTo>
                    <a:close/>
                    <a:moveTo>
                      <a:pt x="99" y="8"/>
                    </a:moveTo>
                    <a:cubicBezTo>
                      <a:pt x="99" y="17"/>
                      <a:pt x="99" y="17"/>
                      <a:pt x="99" y="17"/>
                    </a:cubicBezTo>
                    <a:cubicBezTo>
                      <a:pt x="53" y="24"/>
                      <a:pt x="53" y="24"/>
                      <a:pt x="53" y="24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8" y="35"/>
                      <a:pt x="9" y="36"/>
                      <a:pt x="9" y="37"/>
                    </a:cubicBezTo>
                    <a:cubicBezTo>
                      <a:pt x="9" y="39"/>
                      <a:pt x="7" y="41"/>
                      <a:pt x="5" y="41"/>
                    </a:cubicBezTo>
                    <a:cubicBezTo>
                      <a:pt x="4" y="41"/>
                      <a:pt x="2" y="39"/>
                      <a:pt x="2" y="37"/>
                    </a:cubicBezTo>
                    <a:cubicBezTo>
                      <a:pt x="2" y="36"/>
                      <a:pt x="3" y="35"/>
                      <a:pt x="4" y="34"/>
                    </a:cubicBezTo>
                    <a:cubicBezTo>
                      <a:pt x="4" y="25"/>
                      <a:pt x="4" y="17"/>
                      <a:pt x="4" y="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99" y="8"/>
                      <a:pt x="99" y="8"/>
                      <a:pt x="99" y="8"/>
                    </a:cubicBezTo>
                    <a:close/>
                    <a:moveTo>
                      <a:pt x="8" y="42"/>
                    </a:moveTo>
                    <a:cubicBezTo>
                      <a:pt x="6" y="43"/>
                      <a:pt x="5" y="43"/>
                      <a:pt x="3" y="42"/>
                    </a:cubicBezTo>
                    <a:cubicBezTo>
                      <a:pt x="2" y="47"/>
                      <a:pt x="1" y="52"/>
                      <a:pt x="0" y="58"/>
                    </a:cubicBezTo>
                    <a:cubicBezTo>
                      <a:pt x="1" y="58"/>
                      <a:pt x="2" y="58"/>
                      <a:pt x="2" y="58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4" y="59"/>
                      <a:pt x="5" y="59"/>
                      <a:pt x="6" y="59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7" y="59"/>
                      <a:pt x="8" y="59"/>
                      <a:pt x="8" y="59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10" y="58"/>
                      <a:pt x="10" y="58"/>
                      <a:pt x="11" y="58"/>
                    </a:cubicBezTo>
                    <a:cubicBezTo>
                      <a:pt x="10" y="52"/>
                      <a:pt x="9" y="47"/>
                      <a:pt x="8" y="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7" name="组合 70"/>
              <p:cNvGrpSpPr/>
              <p:nvPr/>
            </p:nvGrpSpPr>
            <p:grpSpPr bwMode="auto">
              <a:xfrm>
                <a:off x="956279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18" name="文本框 7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/>
        </p:nvGrpSpPr>
        <p:grpSpPr bwMode="auto">
          <a:xfrm>
            <a:off x="10709275" y="1195388"/>
            <a:ext cx="1336675" cy="1533525"/>
            <a:chOff x="10708915" y="1194708"/>
            <a:chExt cx="1336423" cy="1533978"/>
          </a:xfrm>
        </p:grpSpPr>
        <p:sp>
          <p:nvSpPr>
            <p:cNvPr id="48" name="矩形 47"/>
            <p:cNvSpPr/>
            <p:nvPr/>
          </p:nvSpPr>
          <p:spPr>
            <a:xfrm>
              <a:off x="10708915" y="1194708"/>
              <a:ext cx="1336423" cy="153397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9" name="组合 39"/>
            <p:cNvGrpSpPr/>
            <p:nvPr/>
          </p:nvGrpSpPr>
          <p:grpSpPr bwMode="auto">
            <a:xfrm>
              <a:off x="10975553" y="1504766"/>
              <a:ext cx="803146" cy="1029622"/>
              <a:chOff x="10975553" y="1504766"/>
              <a:chExt cx="803146" cy="1029622"/>
            </a:xfrm>
          </p:grpSpPr>
          <p:sp>
            <p:nvSpPr>
              <p:cNvPr id="11310" name="Freeform 48"/>
              <p:cNvSpPr>
                <a:spLocks noEditPoints="1"/>
              </p:cNvSpPr>
              <p:nvPr/>
            </p:nvSpPr>
            <p:spPr bwMode="auto">
              <a:xfrm>
                <a:off x="11227025" y="1504766"/>
                <a:ext cx="300203" cy="476905"/>
              </a:xfrm>
              <a:custGeom>
                <a:avLst/>
                <a:gdLst>
                  <a:gd name="T0" fmla="*/ 1144342472 w 67"/>
                  <a:gd name="T1" fmla="*/ 202419178 h 106"/>
                  <a:gd name="T2" fmla="*/ 1244722290 w 67"/>
                  <a:gd name="T3" fmla="*/ 1032337357 h 106"/>
                  <a:gd name="T4" fmla="*/ 1023884898 w 67"/>
                  <a:gd name="T5" fmla="*/ 1335968374 h 106"/>
                  <a:gd name="T6" fmla="*/ 1104186960 w 67"/>
                  <a:gd name="T7" fmla="*/ 1315726906 h 106"/>
                  <a:gd name="T8" fmla="*/ 1144342472 w 67"/>
                  <a:gd name="T9" fmla="*/ 1477663148 h 106"/>
                  <a:gd name="T10" fmla="*/ 1124264716 w 67"/>
                  <a:gd name="T11" fmla="*/ 1619353423 h 106"/>
                  <a:gd name="T12" fmla="*/ 1144342472 w 67"/>
                  <a:gd name="T13" fmla="*/ 1740806729 h 106"/>
                  <a:gd name="T14" fmla="*/ 1104186960 w 67"/>
                  <a:gd name="T15" fmla="*/ 1882501504 h 106"/>
                  <a:gd name="T16" fmla="*/ 301143935 w 67"/>
                  <a:gd name="T17" fmla="*/ 1963467375 h 106"/>
                  <a:gd name="T18" fmla="*/ 240915148 w 67"/>
                  <a:gd name="T19" fmla="*/ 1922984439 h 106"/>
                  <a:gd name="T20" fmla="*/ 240915148 w 67"/>
                  <a:gd name="T21" fmla="*/ 1680082326 h 106"/>
                  <a:gd name="T22" fmla="*/ 240915148 w 67"/>
                  <a:gd name="T23" fmla="*/ 1659840858 h 106"/>
                  <a:gd name="T24" fmla="*/ 240915148 w 67"/>
                  <a:gd name="T25" fmla="*/ 1437175713 h 106"/>
                  <a:gd name="T26" fmla="*/ 301143935 w 67"/>
                  <a:gd name="T27" fmla="*/ 1396692777 h 106"/>
                  <a:gd name="T28" fmla="*/ 321217210 w 67"/>
                  <a:gd name="T29" fmla="*/ 1275243970 h 106"/>
                  <a:gd name="T30" fmla="*/ 0 w 67"/>
                  <a:gd name="T31" fmla="*/ 688227904 h 106"/>
                  <a:gd name="T32" fmla="*/ 662512176 w 67"/>
                  <a:gd name="T33" fmla="*/ 0 h 106"/>
                  <a:gd name="T34" fmla="*/ 562132358 w 67"/>
                  <a:gd name="T35" fmla="*/ 829918179 h 106"/>
                  <a:gd name="T36" fmla="*/ 602283389 w 67"/>
                  <a:gd name="T37" fmla="*/ 789435244 h 106"/>
                  <a:gd name="T38" fmla="*/ 662512176 w 67"/>
                  <a:gd name="T39" fmla="*/ 829918179 h 106"/>
                  <a:gd name="T40" fmla="*/ 722740963 w 67"/>
                  <a:gd name="T41" fmla="*/ 789435244 h 106"/>
                  <a:gd name="T42" fmla="*/ 782969750 w 67"/>
                  <a:gd name="T43" fmla="*/ 829918179 h 106"/>
                  <a:gd name="T44" fmla="*/ 863276293 w 67"/>
                  <a:gd name="T45" fmla="*/ 769193776 h 106"/>
                  <a:gd name="T46" fmla="*/ 782969750 w 67"/>
                  <a:gd name="T47" fmla="*/ 1052578825 h 106"/>
                  <a:gd name="T48" fmla="*/ 883349568 w 67"/>
                  <a:gd name="T49" fmla="*/ 1335968374 h 106"/>
                  <a:gd name="T50" fmla="*/ 883349568 w 67"/>
                  <a:gd name="T51" fmla="*/ 1174032132 h 106"/>
                  <a:gd name="T52" fmla="*/ 1124264716 w 67"/>
                  <a:gd name="T53" fmla="*/ 951371486 h 106"/>
                  <a:gd name="T54" fmla="*/ 1043958173 w 67"/>
                  <a:gd name="T55" fmla="*/ 303631016 h 106"/>
                  <a:gd name="T56" fmla="*/ 301143935 w 67"/>
                  <a:gd name="T57" fmla="*/ 303631016 h 106"/>
                  <a:gd name="T58" fmla="*/ 220837392 w 67"/>
                  <a:gd name="T59" fmla="*/ 971612954 h 106"/>
                  <a:gd name="T60" fmla="*/ 461752540 w 67"/>
                  <a:gd name="T61" fmla="*/ 1194273599 h 106"/>
                  <a:gd name="T62" fmla="*/ 461752540 w 67"/>
                  <a:gd name="T63" fmla="*/ 1356209842 h 106"/>
                  <a:gd name="T64" fmla="*/ 582210114 w 67"/>
                  <a:gd name="T65" fmla="*/ 1052578825 h 106"/>
                  <a:gd name="T66" fmla="*/ 501903571 w 67"/>
                  <a:gd name="T67" fmla="*/ 769193776 h 106"/>
                  <a:gd name="T68" fmla="*/ 803047506 w 67"/>
                  <a:gd name="T69" fmla="*/ 870401115 h 106"/>
                  <a:gd name="T70" fmla="*/ 722740963 w 67"/>
                  <a:gd name="T71" fmla="*/ 850159647 h 106"/>
                  <a:gd name="T72" fmla="*/ 602283389 w 67"/>
                  <a:gd name="T73" fmla="*/ 850159647 h 106"/>
                  <a:gd name="T74" fmla="*/ 542054602 w 67"/>
                  <a:gd name="T75" fmla="*/ 850159647 h 106"/>
                  <a:gd name="T76" fmla="*/ 642438901 w 67"/>
                  <a:gd name="T77" fmla="*/ 1032337357 h 106"/>
                  <a:gd name="T78" fmla="*/ 642438901 w 67"/>
                  <a:gd name="T79" fmla="*/ 1356209842 h 106"/>
                  <a:gd name="T80" fmla="*/ 702663207 w 67"/>
                  <a:gd name="T81" fmla="*/ 1032337357 h 106"/>
                  <a:gd name="T82" fmla="*/ 702663207 w 67"/>
                  <a:gd name="T83" fmla="*/ 1012095889 h 106"/>
                  <a:gd name="T84" fmla="*/ 863276293 w 67"/>
                  <a:gd name="T85" fmla="*/ 1943225907 h 106"/>
                  <a:gd name="T86" fmla="*/ 682589932 w 67"/>
                  <a:gd name="T87" fmla="*/ 2145645085 h 106"/>
                  <a:gd name="T88" fmla="*/ 863276293 w 67"/>
                  <a:gd name="T89" fmla="*/ 1943225907 h 106"/>
                  <a:gd name="T90" fmla="*/ 341294966 w 67"/>
                  <a:gd name="T91" fmla="*/ 1781289665 h 106"/>
                  <a:gd name="T92" fmla="*/ 341294966 w 67"/>
                  <a:gd name="T93" fmla="*/ 1821772601 h 106"/>
                  <a:gd name="T94" fmla="*/ 1003807142 w 67"/>
                  <a:gd name="T95" fmla="*/ 1740806729 h 106"/>
                  <a:gd name="T96" fmla="*/ 1003807142 w 67"/>
                  <a:gd name="T97" fmla="*/ 1477663148 h 106"/>
                  <a:gd name="T98" fmla="*/ 341294966 w 67"/>
                  <a:gd name="T99" fmla="*/ 1558629019 h 106"/>
                  <a:gd name="T100" fmla="*/ 1003807142 w 67"/>
                  <a:gd name="T101" fmla="*/ 1497904616 h 106"/>
                  <a:gd name="T102" fmla="*/ 1003807142 w 67"/>
                  <a:gd name="T103" fmla="*/ 1477663148 h 10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67" h="106">
                    <a:moveTo>
                      <a:pt x="33" y="0"/>
                    </a:moveTo>
                    <a:cubicBezTo>
                      <a:pt x="43" y="0"/>
                      <a:pt x="51" y="4"/>
                      <a:pt x="57" y="10"/>
                    </a:cubicBezTo>
                    <a:cubicBezTo>
                      <a:pt x="63" y="16"/>
                      <a:pt x="67" y="25"/>
                      <a:pt x="67" y="34"/>
                    </a:cubicBezTo>
                    <a:cubicBezTo>
                      <a:pt x="67" y="40"/>
                      <a:pt x="65" y="46"/>
                      <a:pt x="62" y="51"/>
                    </a:cubicBezTo>
                    <a:cubicBezTo>
                      <a:pt x="59" y="56"/>
                      <a:pt x="56" y="59"/>
                      <a:pt x="51" y="62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65"/>
                      <a:pt x="55" y="65"/>
                      <a:pt x="55" y="65"/>
                    </a:cubicBezTo>
                    <a:cubicBezTo>
                      <a:pt x="56" y="68"/>
                      <a:pt x="56" y="68"/>
                      <a:pt x="56" y="68"/>
                    </a:cubicBezTo>
                    <a:cubicBezTo>
                      <a:pt x="57" y="70"/>
                      <a:pt x="57" y="72"/>
                      <a:pt x="57" y="73"/>
                    </a:cubicBezTo>
                    <a:cubicBezTo>
                      <a:pt x="57" y="75"/>
                      <a:pt x="57" y="77"/>
                      <a:pt x="56" y="79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7" y="82"/>
                      <a:pt x="57" y="84"/>
                      <a:pt x="57" y="86"/>
                    </a:cubicBezTo>
                    <a:cubicBezTo>
                      <a:pt x="57" y="88"/>
                      <a:pt x="57" y="90"/>
                      <a:pt x="56" y="92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15" y="97"/>
                      <a:pt x="15" y="97"/>
                      <a:pt x="15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1" y="93"/>
                      <a:pt x="11" y="91"/>
                      <a:pt x="10" y="90"/>
                    </a:cubicBezTo>
                    <a:cubicBezTo>
                      <a:pt x="10" y="88"/>
                      <a:pt x="11" y="86"/>
                      <a:pt x="12" y="83"/>
                    </a:cubicBezTo>
                    <a:cubicBezTo>
                      <a:pt x="12" y="83"/>
                      <a:pt x="12" y="83"/>
                      <a:pt x="12" y="83"/>
                    </a:cubicBezTo>
                    <a:cubicBezTo>
                      <a:pt x="12" y="82"/>
                      <a:pt x="12" y="82"/>
                      <a:pt x="12" y="82"/>
                    </a:cubicBezTo>
                    <a:cubicBezTo>
                      <a:pt x="11" y="81"/>
                      <a:pt x="11" y="79"/>
                      <a:pt x="10" y="77"/>
                    </a:cubicBezTo>
                    <a:cubicBezTo>
                      <a:pt x="10" y="75"/>
                      <a:pt x="11" y="73"/>
                      <a:pt x="12" y="71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5" y="69"/>
                      <a:pt x="15" y="69"/>
                      <a:pt x="15" y="69"/>
                    </a:cubicBezTo>
                    <a:cubicBezTo>
                      <a:pt x="16" y="69"/>
                      <a:pt x="16" y="69"/>
                      <a:pt x="16" y="69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11" y="60"/>
                      <a:pt x="7" y="56"/>
                      <a:pt x="5" y="51"/>
                    </a:cubicBezTo>
                    <a:cubicBezTo>
                      <a:pt x="2" y="46"/>
                      <a:pt x="0" y="40"/>
                      <a:pt x="0" y="34"/>
                    </a:cubicBezTo>
                    <a:cubicBezTo>
                      <a:pt x="0" y="25"/>
                      <a:pt x="4" y="16"/>
                      <a:pt x="10" y="10"/>
                    </a:cubicBezTo>
                    <a:cubicBezTo>
                      <a:pt x="16" y="4"/>
                      <a:pt x="24" y="0"/>
                      <a:pt x="33" y="0"/>
                    </a:cubicBezTo>
                    <a:close/>
                    <a:moveTo>
                      <a:pt x="26" y="40"/>
                    </a:moveTo>
                    <a:cubicBezTo>
                      <a:pt x="27" y="41"/>
                      <a:pt x="27" y="41"/>
                      <a:pt x="28" y="41"/>
                    </a:cubicBezTo>
                    <a:cubicBezTo>
                      <a:pt x="28" y="41"/>
                      <a:pt x="29" y="41"/>
                      <a:pt x="30" y="40"/>
                    </a:cubicBezTo>
                    <a:cubicBezTo>
                      <a:pt x="30" y="39"/>
                      <a:pt x="30" y="39"/>
                      <a:pt x="30" y="39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2" y="41"/>
                      <a:pt x="32" y="41"/>
                      <a:pt x="33" y="41"/>
                    </a:cubicBezTo>
                    <a:cubicBezTo>
                      <a:pt x="34" y="41"/>
                      <a:pt x="35" y="41"/>
                      <a:pt x="35" y="40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7" y="41"/>
                      <a:pt x="38" y="41"/>
                      <a:pt x="39" y="41"/>
                    </a:cubicBezTo>
                    <a:cubicBezTo>
                      <a:pt x="40" y="41"/>
                      <a:pt x="41" y="41"/>
                      <a:pt x="42" y="40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6" y="40"/>
                      <a:pt x="46" y="40"/>
                      <a:pt x="46" y="4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4" y="58"/>
                      <a:pt x="44" y="58"/>
                      <a:pt x="44" y="58"/>
                    </a:cubicBez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55"/>
                      <a:pt x="54" y="52"/>
                      <a:pt x="56" y="47"/>
                    </a:cubicBezTo>
                    <a:cubicBezTo>
                      <a:pt x="59" y="44"/>
                      <a:pt x="60" y="39"/>
                      <a:pt x="60" y="34"/>
                    </a:cubicBezTo>
                    <a:cubicBezTo>
                      <a:pt x="60" y="27"/>
                      <a:pt x="57" y="20"/>
                      <a:pt x="52" y="15"/>
                    </a:cubicBezTo>
                    <a:cubicBezTo>
                      <a:pt x="47" y="10"/>
                      <a:pt x="41" y="7"/>
                      <a:pt x="33" y="7"/>
                    </a:cubicBezTo>
                    <a:cubicBezTo>
                      <a:pt x="26" y="7"/>
                      <a:pt x="19" y="10"/>
                      <a:pt x="15" y="15"/>
                    </a:cubicBezTo>
                    <a:cubicBezTo>
                      <a:pt x="10" y="20"/>
                      <a:pt x="7" y="27"/>
                      <a:pt x="7" y="34"/>
                    </a:cubicBezTo>
                    <a:cubicBezTo>
                      <a:pt x="7" y="39"/>
                      <a:pt x="8" y="44"/>
                      <a:pt x="11" y="48"/>
                    </a:cubicBezTo>
                    <a:cubicBezTo>
                      <a:pt x="13" y="52"/>
                      <a:pt x="17" y="55"/>
                      <a:pt x="21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2" y="40"/>
                      <a:pt x="22" y="40"/>
                      <a:pt x="22" y="40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40"/>
                      <a:pt x="26" y="40"/>
                      <a:pt x="26" y="40"/>
                    </a:cubicBezTo>
                    <a:close/>
                    <a:moveTo>
                      <a:pt x="40" y="43"/>
                    </a:moveTo>
                    <a:cubicBezTo>
                      <a:pt x="40" y="43"/>
                      <a:pt x="40" y="43"/>
                      <a:pt x="39" y="43"/>
                    </a:cubicBezTo>
                    <a:cubicBezTo>
                      <a:pt x="38" y="43"/>
                      <a:pt x="37" y="43"/>
                      <a:pt x="36" y="42"/>
                    </a:cubicBezTo>
                    <a:cubicBezTo>
                      <a:pt x="35" y="42"/>
                      <a:pt x="34" y="43"/>
                      <a:pt x="33" y="43"/>
                    </a:cubicBezTo>
                    <a:cubicBezTo>
                      <a:pt x="32" y="43"/>
                      <a:pt x="31" y="42"/>
                      <a:pt x="30" y="42"/>
                    </a:cubicBezTo>
                    <a:cubicBezTo>
                      <a:pt x="29" y="42"/>
                      <a:pt x="28" y="43"/>
                      <a:pt x="28" y="43"/>
                    </a:cubicBezTo>
                    <a:cubicBezTo>
                      <a:pt x="27" y="43"/>
                      <a:pt x="27" y="43"/>
                      <a:pt x="27" y="42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51"/>
                      <a:pt x="32" y="51"/>
                      <a:pt x="32" y="51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0" y="43"/>
                      <a:pt x="40" y="43"/>
                      <a:pt x="40" y="43"/>
                    </a:cubicBezTo>
                    <a:close/>
                    <a:moveTo>
                      <a:pt x="43" y="96"/>
                    </a:moveTo>
                    <a:cubicBezTo>
                      <a:pt x="24" y="98"/>
                      <a:pt x="24" y="98"/>
                      <a:pt x="24" y="98"/>
                    </a:cubicBezTo>
                    <a:cubicBezTo>
                      <a:pt x="25" y="103"/>
                      <a:pt x="29" y="106"/>
                      <a:pt x="34" y="106"/>
                    </a:cubicBezTo>
                    <a:cubicBezTo>
                      <a:pt x="39" y="106"/>
                      <a:pt x="43" y="102"/>
                      <a:pt x="43" y="97"/>
                    </a:cubicBezTo>
                    <a:cubicBezTo>
                      <a:pt x="43" y="97"/>
                      <a:pt x="43" y="97"/>
                      <a:pt x="43" y="96"/>
                    </a:cubicBezTo>
                    <a:close/>
                    <a:moveTo>
                      <a:pt x="50" y="85"/>
                    </a:moveTo>
                    <a:cubicBezTo>
                      <a:pt x="17" y="88"/>
                      <a:pt x="17" y="88"/>
                      <a:pt x="17" y="88"/>
                    </a:cubicBezTo>
                    <a:cubicBezTo>
                      <a:pt x="17" y="89"/>
                      <a:pt x="17" y="89"/>
                      <a:pt x="17" y="89"/>
                    </a:cubicBezTo>
                    <a:cubicBezTo>
                      <a:pt x="17" y="89"/>
                      <a:pt x="17" y="90"/>
                      <a:pt x="17" y="9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0" y="87"/>
                      <a:pt x="50" y="86"/>
                      <a:pt x="50" y="86"/>
                    </a:cubicBezTo>
                    <a:cubicBezTo>
                      <a:pt x="50" y="86"/>
                      <a:pt x="50" y="86"/>
                      <a:pt x="50" y="85"/>
                    </a:cubicBezTo>
                    <a:close/>
                    <a:moveTo>
                      <a:pt x="50" y="73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17" y="76"/>
                      <a:pt x="17" y="76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50" y="74"/>
                      <a:pt x="50" y="74"/>
                      <a:pt x="50" y="74"/>
                    </a:cubicBezTo>
                    <a:cubicBezTo>
                      <a:pt x="50" y="74"/>
                      <a:pt x="50" y="74"/>
                      <a:pt x="50" y="73"/>
                    </a:cubicBezTo>
                    <a:cubicBezTo>
                      <a:pt x="50" y="73"/>
                      <a:pt x="50" y="73"/>
                      <a:pt x="50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1" name="组合 71"/>
              <p:cNvGrpSpPr/>
              <p:nvPr/>
            </p:nvGrpSpPr>
            <p:grpSpPr bwMode="auto">
              <a:xfrm>
                <a:off x="10975553" y="2088558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12" name="文本框 72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9622861" y="210687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组合 46"/>
          <p:cNvGrpSpPr/>
          <p:nvPr/>
        </p:nvGrpSpPr>
        <p:grpSpPr bwMode="auto">
          <a:xfrm>
            <a:off x="9296400" y="2846388"/>
            <a:ext cx="1336675" cy="1527175"/>
            <a:chOff x="9296155" y="2846424"/>
            <a:chExt cx="1336423" cy="1527514"/>
          </a:xfrm>
        </p:grpSpPr>
        <p:sp>
          <p:nvSpPr>
            <p:cNvPr id="59" name="矩形 58"/>
            <p:cNvSpPr/>
            <p:nvPr/>
          </p:nvSpPr>
          <p:spPr>
            <a:xfrm>
              <a:off x="9296155" y="2846424"/>
              <a:ext cx="1336423" cy="152751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303" name="组合 40"/>
            <p:cNvGrpSpPr/>
            <p:nvPr/>
          </p:nvGrpSpPr>
          <p:grpSpPr bwMode="auto">
            <a:xfrm>
              <a:off x="9562793" y="3085967"/>
              <a:ext cx="803146" cy="1140708"/>
              <a:chOff x="9562793" y="3085967"/>
              <a:chExt cx="803146" cy="1140708"/>
            </a:xfrm>
          </p:grpSpPr>
          <p:sp>
            <p:nvSpPr>
              <p:cNvPr id="11304" name="Freeform 71"/>
              <p:cNvSpPr>
                <a:spLocks noEditPoints="1"/>
              </p:cNvSpPr>
              <p:nvPr/>
            </p:nvSpPr>
            <p:spPr bwMode="auto">
              <a:xfrm>
                <a:off x="9709040" y="3085967"/>
                <a:ext cx="510652" cy="540555"/>
              </a:xfrm>
              <a:custGeom>
                <a:avLst/>
                <a:gdLst>
                  <a:gd name="T0" fmla="*/ 899483595 w 222"/>
                  <a:gd name="T1" fmla="*/ 153441712 h 235"/>
                  <a:gd name="T2" fmla="*/ 962976961 w 222"/>
                  <a:gd name="T3" fmla="*/ 37038369 h 235"/>
                  <a:gd name="T4" fmla="*/ 798951858 w 222"/>
                  <a:gd name="T5" fmla="*/ 100529429 h 235"/>
                  <a:gd name="T6" fmla="*/ 37038372 w 222"/>
                  <a:gd name="T7" fmla="*/ 841280698 h 235"/>
                  <a:gd name="T8" fmla="*/ 164022803 w 222"/>
                  <a:gd name="T9" fmla="*/ 1179909653 h 235"/>
                  <a:gd name="T10" fmla="*/ 164022803 w 222"/>
                  <a:gd name="T11" fmla="*/ 904774058 h 235"/>
                  <a:gd name="T12" fmla="*/ 576728529 w 222"/>
                  <a:gd name="T13" fmla="*/ 603183472 h 235"/>
                  <a:gd name="T14" fmla="*/ 613764600 w 222"/>
                  <a:gd name="T15" fmla="*/ 492070667 h 235"/>
                  <a:gd name="T16" fmla="*/ 460322875 w 222"/>
                  <a:gd name="T17" fmla="*/ 550271189 h 235"/>
                  <a:gd name="T18" fmla="*/ 402122348 w 222"/>
                  <a:gd name="T19" fmla="*/ 529106735 h 235"/>
                  <a:gd name="T20" fmla="*/ 613764600 w 222"/>
                  <a:gd name="T21" fmla="*/ 439158383 h 235"/>
                  <a:gd name="T22" fmla="*/ 698422421 w 222"/>
                  <a:gd name="T23" fmla="*/ 476196752 h 235"/>
                  <a:gd name="T24" fmla="*/ 698422421 w 222"/>
                  <a:gd name="T25" fmla="*/ 100529429 h 235"/>
                  <a:gd name="T26" fmla="*/ 952393583 w 222"/>
                  <a:gd name="T27" fmla="*/ 0 h 235"/>
                  <a:gd name="T28" fmla="*/ 962976961 w 222"/>
                  <a:gd name="T29" fmla="*/ 0 h 235"/>
                  <a:gd name="T30" fmla="*/ 1174619212 w 222"/>
                  <a:gd name="T31" fmla="*/ 100529429 h 235"/>
                  <a:gd name="T32" fmla="*/ 915357511 w 222"/>
                  <a:gd name="T33" fmla="*/ 989431872 h 235"/>
                  <a:gd name="T34" fmla="*/ 835990229 w 222"/>
                  <a:gd name="T35" fmla="*/ 952393503 h 235"/>
                  <a:gd name="T36" fmla="*/ 560854612 w 222"/>
                  <a:gd name="T37" fmla="*/ 1116416292 h 235"/>
                  <a:gd name="T38" fmla="*/ 476196791 w 222"/>
                  <a:gd name="T39" fmla="*/ 1063506309 h 235"/>
                  <a:gd name="T40" fmla="*/ 201061174 w 222"/>
                  <a:gd name="T41" fmla="*/ 1243403013 h 235"/>
                  <a:gd name="T42" fmla="*/ 10581077 w 222"/>
                  <a:gd name="T43" fmla="*/ 1153454661 h 235"/>
                  <a:gd name="T44" fmla="*/ 0 w 222"/>
                  <a:gd name="T45" fmla="*/ 1126999669 h 235"/>
                  <a:gd name="T46" fmla="*/ 0 w 222"/>
                  <a:gd name="T47" fmla="*/ 777787338 h 235"/>
                  <a:gd name="T48" fmla="*/ 248680623 w 222"/>
                  <a:gd name="T49" fmla="*/ 677257909 h 235"/>
                  <a:gd name="T50" fmla="*/ 264554540 w 222"/>
                  <a:gd name="T51" fmla="*/ 677257909 h 235"/>
                  <a:gd name="T52" fmla="*/ 476196791 w 222"/>
                  <a:gd name="T53" fmla="*/ 777787338 h 235"/>
                  <a:gd name="T54" fmla="*/ 523816241 w 222"/>
                  <a:gd name="T55" fmla="*/ 1052925232 h 235"/>
                  <a:gd name="T56" fmla="*/ 402122348 w 222"/>
                  <a:gd name="T57" fmla="*/ 603183472 h 235"/>
                  <a:gd name="T58" fmla="*/ 359793438 w 222"/>
                  <a:gd name="T59" fmla="*/ 730167893 h 235"/>
                  <a:gd name="T60" fmla="*/ 359793438 w 222"/>
                  <a:gd name="T61" fmla="*/ 539690112 h 235"/>
                  <a:gd name="T62" fmla="*/ 735460792 w 222"/>
                  <a:gd name="T63" fmla="*/ 502651743 h 235"/>
                  <a:gd name="T64" fmla="*/ 835990229 w 222"/>
                  <a:gd name="T65" fmla="*/ 539690112 h 235"/>
                  <a:gd name="T66" fmla="*/ 873028601 w 222"/>
                  <a:gd name="T67" fmla="*/ 925938512 h 235"/>
                  <a:gd name="T68" fmla="*/ 735460792 w 222"/>
                  <a:gd name="T69" fmla="*/ 164022789 h 235"/>
                  <a:gd name="T70" fmla="*/ 735460792 w 222"/>
                  <a:gd name="T71" fmla="*/ 502651743 h 235"/>
                  <a:gd name="T72" fmla="*/ 201061174 w 222"/>
                  <a:gd name="T73" fmla="*/ 841280698 h 235"/>
                  <a:gd name="T74" fmla="*/ 248680623 w 222"/>
                  <a:gd name="T75" fmla="*/ 730167893 h 235"/>
                  <a:gd name="T76" fmla="*/ 100529437 w 222"/>
                  <a:gd name="T77" fmla="*/ 788370715 h 235"/>
                  <a:gd name="T78" fmla="*/ 915357511 w 222"/>
                  <a:gd name="T79" fmla="*/ 190477781 h 235"/>
                  <a:gd name="T80" fmla="*/ 915357511 w 222"/>
                  <a:gd name="T81" fmla="*/ 201061157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22" h="235">
                    <a:moveTo>
                      <a:pt x="151" y="19"/>
                    </a:moveTo>
                    <a:lnTo>
                      <a:pt x="170" y="29"/>
                    </a:lnTo>
                    <a:lnTo>
                      <a:pt x="203" y="19"/>
                    </a:lnTo>
                    <a:lnTo>
                      <a:pt x="182" y="7"/>
                    </a:lnTo>
                    <a:lnTo>
                      <a:pt x="151" y="19"/>
                    </a:lnTo>
                    <a:close/>
                    <a:moveTo>
                      <a:pt x="31" y="171"/>
                    </a:moveTo>
                    <a:lnTo>
                      <a:pt x="7" y="159"/>
                    </a:lnTo>
                    <a:lnTo>
                      <a:pt x="7" y="211"/>
                    </a:lnTo>
                    <a:lnTo>
                      <a:pt x="31" y="223"/>
                    </a:lnTo>
                    <a:lnTo>
                      <a:pt x="31" y="171"/>
                    </a:lnTo>
                    <a:close/>
                    <a:moveTo>
                      <a:pt x="87" y="104"/>
                    </a:moveTo>
                    <a:lnTo>
                      <a:pt x="109" y="114"/>
                    </a:lnTo>
                    <a:lnTo>
                      <a:pt x="137" y="102"/>
                    </a:lnTo>
                    <a:lnTo>
                      <a:pt x="116" y="93"/>
                    </a:lnTo>
                    <a:lnTo>
                      <a:pt x="87" y="104"/>
                    </a:lnTo>
                    <a:close/>
                    <a:moveTo>
                      <a:pt x="68" y="102"/>
                    </a:moveTo>
                    <a:lnTo>
                      <a:pt x="76" y="100"/>
                    </a:lnTo>
                    <a:lnTo>
                      <a:pt x="116" y="83"/>
                    </a:lnTo>
                    <a:lnTo>
                      <a:pt x="118" y="83"/>
                    </a:lnTo>
                    <a:lnTo>
                      <a:pt x="132" y="90"/>
                    </a:lnTo>
                    <a:lnTo>
                      <a:pt x="132" y="24"/>
                    </a:lnTo>
                    <a:lnTo>
                      <a:pt x="132" y="19"/>
                    </a:lnTo>
                    <a:lnTo>
                      <a:pt x="139" y="14"/>
                    </a:lnTo>
                    <a:lnTo>
                      <a:pt x="180" y="0"/>
                    </a:lnTo>
                    <a:lnTo>
                      <a:pt x="182" y="0"/>
                    </a:lnTo>
                    <a:lnTo>
                      <a:pt x="215" y="14"/>
                    </a:lnTo>
                    <a:lnTo>
                      <a:pt x="222" y="19"/>
                    </a:lnTo>
                    <a:lnTo>
                      <a:pt x="222" y="168"/>
                    </a:lnTo>
                    <a:lnTo>
                      <a:pt x="173" y="187"/>
                    </a:lnTo>
                    <a:lnTo>
                      <a:pt x="168" y="185"/>
                    </a:lnTo>
                    <a:lnTo>
                      <a:pt x="158" y="180"/>
                    </a:lnTo>
                    <a:lnTo>
                      <a:pt x="158" y="192"/>
                    </a:lnTo>
                    <a:lnTo>
                      <a:pt x="106" y="211"/>
                    </a:lnTo>
                    <a:lnTo>
                      <a:pt x="102" y="209"/>
                    </a:lnTo>
                    <a:lnTo>
                      <a:pt x="90" y="201"/>
                    </a:lnTo>
                    <a:lnTo>
                      <a:pt x="90" y="216"/>
                    </a:lnTo>
                    <a:lnTo>
                      <a:pt x="38" y="235"/>
                    </a:lnTo>
                    <a:lnTo>
                      <a:pt x="33" y="232"/>
                    </a:lnTo>
                    <a:lnTo>
                      <a:pt x="2" y="218"/>
                    </a:lnTo>
                    <a:lnTo>
                      <a:pt x="0" y="216"/>
                    </a:lnTo>
                    <a:lnTo>
                      <a:pt x="0" y="213"/>
                    </a:lnTo>
                    <a:lnTo>
                      <a:pt x="0" y="154"/>
                    </a:lnTo>
                    <a:lnTo>
                      <a:pt x="0" y="147"/>
                    </a:lnTo>
                    <a:lnTo>
                      <a:pt x="7" y="145"/>
                    </a:lnTo>
                    <a:lnTo>
                      <a:pt x="47" y="128"/>
                    </a:lnTo>
                    <a:lnTo>
                      <a:pt x="50" y="128"/>
                    </a:lnTo>
                    <a:lnTo>
                      <a:pt x="80" y="145"/>
                    </a:lnTo>
                    <a:lnTo>
                      <a:pt x="90" y="147"/>
                    </a:lnTo>
                    <a:lnTo>
                      <a:pt x="90" y="194"/>
                    </a:lnTo>
                    <a:lnTo>
                      <a:pt x="99" y="199"/>
                    </a:lnTo>
                    <a:lnTo>
                      <a:pt x="99" y="126"/>
                    </a:lnTo>
                    <a:lnTo>
                      <a:pt x="76" y="114"/>
                    </a:lnTo>
                    <a:lnTo>
                      <a:pt x="76" y="142"/>
                    </a:lnTo>
                    <a:lnTo>
                      <a:pt x="68" y="138"/>
                    </a:lnTo>
                    <a:lnTo>
                      <a:pt x="68" y="109"/>
                    </a:lnTo>
                    <a:lnTo>
                      <a:pt x="68" y="102"/>
                    </a:lnTo>
                    <a:close/>
                    <a:moveTo>
                      <a:pt x="139" y="95"/>
                    </a:moveTo>
                    <a:lnTo>
                      <a:pt x="149" y="100"/>
                    </a:lnTo>
                    <a:lnTo>
                      <a:pt x="158" y="102"/>
                    </a:lnTo>
                    <a:lnTo>
                      <a:pt x="158" y="171"/>
                    </a:lnTo>
                    <a:lnTo>
                      <a:pt x="165" y="175"/>
                    </a:lnTo>
                    <a:lnTo>
                      <a:pt x="165" y="43"/>
                    </a:lnTo>
                    <a:lnTo>
                      <a:pt x="139" y="31"/>
                    </a:lnTo>
                    <a:lnTo>
                      <a:pt x="139" y="95"/>
                    </a:lnTo>
                    <a:close/>
                    <a:moveTo>
                      <a:pt x="19" y="149"/>
                    </a:moveTo>
                    <a:lnTo>
                      <a:pt x="38" y="159"/>
                    </a:lnTo>
                    <a:lnTo>
                      <a:pt x="71" y="147"/>
                    </a:lnTo>
                    <a:lnTo>
                      <a:pt x="47" y="138"/>
                    </a:lnTo>
                    <a:lnTo>
                      <a:pt x="19" y="149"/>
                    </a:lnTo>
                    <a:close/>
                    <a:moveTo>
                      <a:pt x="173" y="38"/>
                    </a:moveTo>
                    <a:lnTo>
                      <a:pt x="173" y="36"/>
                    </a:lnTo>
                    <a:lnTo>
                      <a:pt x="173" y="3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05" name="组合 76"/>
              <p:cNvGrpSpPr/>
              <p:nvPr/>
            </p:nvGrpSpPr>
            <p:grpSpPr bwMode="auto">
              <a:xfrm>
                <a:off x="956279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06" name="文本框 80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2" name="直接连接符 81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" name="组合 48"/>
          <p:cNvGrpSpPr/>
          <p:nvPr/>
        </p:nvGrpSpPr>
        <p:grpSpPr bwMode="auto">
          <a:xfrm>
            <a:off x="10709275" y="2846388"/>
            <a:ext cx="1336675" cy="1527175"/>
            <a:chOff x="10708915" y="2846424"/>
            <a:chExt cx="1336423" cy="1527514"/>
          </a:xfrm>
        </p:grpSpPr>
        <p:sp>
          <p:nvSpPr>
            <p:cNvPr id="60" name="矩形 59"/>
            <p:cNvSpPr/>
            <p:nvPr/>
          </p:nvSpPr>
          <p:spPr>
            <a:xfrm>
              <a:off x="10708915" y="2846424"/>
              <a:ext cx="1336423" cy="1527514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7" name="组合 41"/>
            <p:cNvGrpSpPr/>
            <p:nvPr/>
          </p:nvGrpSpPr>
          <p:grpSpPr bwMode="auto">
            <a:xfrm>
              <a:off x="10975553" y="3186220"/>
              <a:ext cx="803146" cy="1040455"/>
              <a:chOff x="10975553" y="3186220"/>
              <a:chExt cx="803146" cy="1040455"/>
            </a:xfrm>
          </p:grpSpPr>
          <p:sp>
            <p:nvSpPr>
              <p:cNvPr id="11298" name="Freeform 59"/>
              <p:cNvSpPr>
                <a:spLocks noEditPoints="1"/>
              </p:cNvSpPr>
              <p:nvPr/>
            </p:nvSpPr>
            <p:spPr bwMode="auto">
              <a:xfrm>
                <a:off x="11101376" y="3186220"/>
                <a:ext cx="551500" cy="417294"/>
              </a:xfrm>
              <a:custGeom>
                <a:avLst/>
                <a:gdLst>
                  <a:gd name="T0" fmla="*/ 419656721 w 111"/>
                  <a:gd name="T1" fmla="*/ 49359919 h 84"/>
                  <a:gd name="T2" fmla="*/ 715886748 w 111"/>
                  <a:gd name="T3" fmla="*/ 98714870 h 84"/>
                  <a:gd name="T4" fmla="*/ 493711743 w 111"/>
                  <a:gd name="T5" fmla="*/ 1258623285 h 84"/>
                  <a:gd name="T6" fmla="*/ 123426694 w 111"/>
                  <a:gd name="T7" fmla="*/ 1184588375 h 84"/>
                  <a:gd name="T8" fmla="*/ 419656721 w 111"/>
                  <a:gd name="T9" fmla="*/ 49359919 h 84"/>
                  <a:gd name="T10" fmla="*/ 493711743 w 111"/>
                  <a:gd name="T11" fmla="*/ 1678162724 h 84"/>
                  <a:gd name="T12" fmla="*/ 419656721 w 111"/>
                  <a:gd name="T13" fmla="*/ 1875597432 h 84"/>
                  <a:gd name="T14" fmla="*/ 2147483646 w 111"/>
                  <a:gd name="T15" fmla="*/ 1875597432 h 84"/>
                  <a:gd name="T16" fmla="*/ 2147483646 w 111"/>
                  <a:gd name="T17" fmla="*/ 1875597432 h 84"/>
                  <a:gd name="T18" fmla="*/ 2147483646 w 111"/>
                  <a:gd name="T19" fmla="*/ 1776882562 h 84"/>
                  <a:gd name="T20" fmla="*/ 2147483646 w 111"/>
                  <a:gd name="T21" fmla="*/ 666329098 h 84"/>
                  <a:gd name="T22" fmla="*/ 2147483646 w 111"/>
                  <a:gd name="T23" fmla="*/ 641649138 h 84"/>
                  <a:gd name="T24" fmla="*/ 2147483646 w 111"/>
                  <a:gd name="T25" fmla="*/ 592294187 h 84"/>
                  <a:gd name="T26" fmla="*/ 2147483646 w 111"/>
                  <a:gd name="T27" fmla="*/ 271469618 h 84"/>
                  <a:gd name="T28" fmla="*/ 2147483646 w 111"/>
                  <a:gd name="T29" fmla="*/ 246789659 h 84"/>
                  <a:gd name="T30" fmla="*/ 2147483646 w 111"/>
                  <a:gd name="T31" fmla="*/ 246789659 h 84"/>
                  <a:gd name="T32" fmla="*/ 814625122 w 111"/>
                  <a:gd name="T33" fmla="*/ 246789659 h 84"/>
                  <a:gd name="T34" fmla="*/ 814625122 w 111"/>
                  <a:gd name="T35" fmla="*/ 419539439 h 84"/>
                  <a:gd name="T36" fmla="*/ 2147483646 w 111"/>
                  <a:gd name="T37" fmla="*/ 419539439 h 84"/>
                  <a:gd name="T38" fmla="*/ 2147483646 w 111"/>
                  <a:gd name="T39" fmla="*/ 715689017 h 84"/>
                  <a:gd name="T40" fmla="*/ 2147483646 w 111"/>
                  <a:gd name="T41" fmla="*/ 765043968 h 84"/>
                  <a:gd name="T42" fmla="*/ 2147483646 w 111"/>
                  <a:gd name="T43" fmla="*/ 765043968 h 84"/>
                  <a:gd name="T44" fmla="*/ 2147483646 w 111"/>
                  <a:gd name="T45" fmla="*/ 765043968 h 84"/>
                  <a:gd name="T46" fmla="*/ 2147483646 w 111"/>
                  <a:gd name="T47" fmla="*/ 1678162724 h 84"/>
                  <a:gd name="T48" fmla="*/ 493711743 w 111"/>
                  <a:gd name="T49" fmla="*/ 1678162724 h 84"/>
                  <a:gd name="T50" fmla="*/ 2147483646 w 111"/>
                  <a:gd name="T51" fmla="*/ 666329098 h 84"/>
                  <a:gd name="T52" fmla="*/ 2147483646 w 111"/>
                  <a:gd name="T53" fmla="*/ 666329098 h 84"/>
                  <a:gd name="T54" fmla="*/ 2147483646 w 111"/>
                  <a:gd name="T55" fmla="*/ 468899358 h 84"/>
                  <a:gd name="T56" fmla="*/ 2147483646 w 111"/>
                  <a:gd name="T57" fmla="*/ 666329098 h 84"/>
                  <a:gd name="T58" fmla="*/ 839313441 w 111"/>
                  <a:gd name="T59" fmla="*/ 1110548496 h 84"/>
                  <a:gd name="T60" fmla="*/ 1950168590 w 111"/>
                  <a:gd name="T61" fmla="*/ 1110548496 h 84"/>
                  <a:gd name="T62" fmla="*/ 1950168590 w 111"/>
                  <a:gd name="T63" fmla="*/ 1184588375 h 84"/>
                  <a:gd name="T64" fmla="*/ 839313441 w 111"/>
                  <a:gd name="T65" fmla="*/ 1184588375 h 84"/>
                  <a:gd name="T66" fmla="*/ 839313441 w 111"/>
                  <a:gd name="T67" fmla="*/ 1110548496 h 84"/>
                  <a:gd name="T68" fmla="*/ 839313441 w 111"/>
                  <a:gd name="T69" fmla="*/ 839083846 h 84"/>
                  <a:gd name="T70" fmla="*/ 1851425248 w 111"/>
                  <a:gd name="T71" fmla="*/ 839083846 h 84"/>
                  <a:gd name="T72" fmla="*/ 1851425248 w 111"/>
                  <a:gd name="T73" fmla="*/ 913118757 h 84"/>
                  <a:gd name="T74" fmla="*/ 839313441 w 111"/>
                  <a:gd name="T75" fmla="*/ 913118757 h 84"/>
                  <a:gd name="T76" fmla="*/ 839313441 w 111"/>
                  <a:gd name="T77" fmla="*/ 839083846 h 84"/>
                  <a:gd name="T78" fmla="*/ 839313441 w 111"/>
                  <a:gd name="T79" fmla="*/ 567614228 h 84"/>
                  <a:gd name="T80" fmla="*/ 1851425248 w 111"/>
                  <a:gd name="T81" fmla="*/ 567614228 h 84"/>
                  <a:gd name="T82" fmla="*/ 1851425248 w 111"/>
                  <a:gd name="T83" fmla="*/ 641649138 h 84"/>
                  <a:gd name="T84" fmla="*/ 839313441 w 111"/>
                  <a:gd name="T85" fmla="*/ 641649138 h 84"/>
                  <a:gd name="T86" fmla="*/ 839313441 w 111"/>
                  <a:gd name="T87" fmla="*/ 567614228 h 84"/>
                  <a:gd name="T88" fmla="*/ 98743342 w 111"/>
                  <a:gd name="T89" fmla="*/ 1727522643 h 84"/>
                  <a:gd name="T90" fmla="*/ 246858356 w 111"/>
                  <a:gd name="T91" fmla="*/ 1776882562 h 84"/>
                  <a:gd name="T92" fmla="*/ 246858356 w 111"/>
                  <a:gd name="T93" fmla="*/ 1949632343 h 84"/>
                  <a:gd name="T94" fmla="*/ 123426694 w 111"/>
                  <a:gd name="T95" fmla="*/ 2073027172 h 84"/>
                  <a:gd name="T96" fmla="*/ 49371671 w 111"/>
                  <a:gd name="T97" fmla="*/ 2048347212 h 84"/>
                  <a:gd name="T98" fmla="*/ 0 w 111"/>
                  <a:gd name="T99" fmla="*/ 1875597432 h 84"/>
                  <a:gd name="T100" fmla="*/ 98743342 w 111"/>
                  <a:gd name="T101" fmla="*/ 1727522643 h 84"/>
                  <a:gd name="T102" fmla="*/ 98743342 w 111"/>
                  <a:gd name="T103" fmla="*/ 1258623285 h 84"/>
                  <a:gd name="T104" fmla="*/ 49371671 w 111"/>
                  <a:gd name="T105" fmla="*/ 1678162724 h 84"/>
                  <a:gd name="T106" fmla="*/ 320913378 w 111"/>
                  <a:gd name="T107" fmla="*/ 1752202603 h 84"/>
                  <a:gd name="T108" fmla="*/ 444340072 w 111"/>
                  <a:gd name="T109" fmla="*/ 1332658196 h 84"/>
                  <a:gd name="T110" fmla="*/ 98743342 w 111"/>
                  <a:gd name="T111" fmla="*/ 1258623285 h 84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1" h="84">
                    <a:moveTo>
                      <a:pt x="17" y="2"/>
                    </a:moveTo>
                    <a:cubicBezTo>
                      <a:pt x="22" y="0"/>
                      <a:pt x="26" y="1"/>
                      <a:pt x="29" y="4"/>
                    </a:cubicBezTo>
                    <a:cubicBezTo>
                      <a:pt x="27" y="21"/>
                      <a:pt x="24" y="37"/>
                      <a:pt x="20" y="51"/>
                    </a:cubicBezTo>
                    <a:cubicBezTo>
                      <a:pt x="15" y="50"/>
                      <a:pt x="10" y="49"/>
                      <a:pt x="5" y="48"/>
                    </a:cubicBezTo>
                    <a:cubicBezTo>
                      <a:pt x="6" y="31"/>
                      <a:pt x="11" y="15"/>
                      <a:pt x="17" y="2"/>
                    </a:cubicBezTo>
                    <a:close/>
                    <a:moveTo>
                      <a:pt x="20" y="68"/>
                    </a:moveTo>
                    <a:cubicBezTo>
                      <a:pt x="17" y="76"/>
                      <a:pt x="17" y="76"/>
                      <a:pt x="17" y="76"/>
                    </a:cubicBezTo>
                    <a:cubicBezTo>
                      <a:pt x="74" y="76"/>
                      <a:pt x="80" y="76"/>
                      <a:pt x="107" y="76"/>
                    </a:cubicBezTo>
                    <a:cubicBezTo>
                      <a:pt x="111" y="76"/>
                      <a:pt x="111" y="76"/>
                      <a:pt x="111" y="76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1" y="27"/>
                      <a:pt x="111" y="27"/>
                      <a:pt x="111" y="27"/>
                    </a:cubicBezTo>
                    <a:cubicBezTo>
                      <a:pt x="111" y="26"/>
                      <a:pt x="111" y="26"/>
                      <a:pt x="111" y="26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2"/>
                      <a:pt x="33" y="15"/>
                      <a:pt x="33" y="17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8" y="29"/>
                      <a:pt x="88" y="29"/>
                      <a:pt x="88" y="29"/>
                    </a:cubicBezTo>
                    <a:cubicBezTo>
                      <a:pt x="88" y="31"/>
                      <a:pt x="88" y="31"/>
                      <a:pt x="88" y="31"/>
                    </a:cubicBezTo>
                    <a:cubicBezTo>
                      <a:pt x="90" y="31"/>
                      <a:pt x="90" y="31"/>
                      <a:pt x="90" y="31"/>
                    </a:cubicBezTo>
                    <a:cubicBezTo>
                      <a:pt x="104" y="31"/>
                      <a:pt x="104" y="31"/>
                      <a:pt x="104" y="31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84" y="68"/>
                      <a:pt x="61" y="68"/>
                      <a:pt x="20" y="68"/>
                    </a:cubicBezTo>
                    <a:close/>
                    <a:moveTo>
                      <a:pt x="102" y="27"/>
                    </a:moveTo>
                    <a:cubicBezTo>
                      <a:pt x="92" y="27"/>
                      <a:pt x="92" y="27"/>
                      <a:pt x="92" y="27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102" y="27"/>
                      <a:pt x="102" y="27"/>
                      <a:pt x="102" y="27"/>
                    </a:cubicBezTo>
                    <a:close/>
                    <a:moveTo>
                      <a:pt x="34" y="45"/>
                    </a:move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45"/>
                      <a:pt x="34" y="45"/>
                      <a:pt x="34" y="45"/>
                    </a:cubicBezTo>
                    <a:close/>
                    <a:moveTo>
                      <a:pt x="34" y="34"/>
                    </a:moveTo>
                    <a:cubicBezTo>
                      <a:pt x="75" y="34"/>
                      <a:pt x="75" y="34"/>
                      <a:pt x="75" y="34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4" y="34"/>
                      <a:pt x="34" y="34"/>
                      <a:pt x="34" y="34"/>
                    </a:cubicBezTo>
                    <a:close/>
                    <a:moveTo>
                      <a:pt x="34" y="23"/>
                    </a:moveTo>
                    <a:cubicBezTo>
                      <a:pt x="75" y="23"/>
                      <a:pt x="75" y="23"/>
                      <a:pt x="75" y="23"/>
                    </a:cubicBezTo>
                    <a:cubicBezTo>
                      <a:pt x="75" y="26"/>
                      <a:pt x="75" y="26"/>
                      <a:pt x="75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23"/>
                      <a:pt x="34" y="23"/>
                      <a:pt x="34" y="23"/>
                    </a:cubicBezTo>
                    <a:close/>
                    <a:moveTo>
                      <a:pt x="4" y="70"/>
                    </a:move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9"/>
                      <a:pt x="10" y="79"/>
                      <a:pt x="10" y="79"/>
                    </a:cubicBezTo>
                    <a:cubicBezTo>
                      <a:pt x="5" y="84"/>
                      <a:pt x="5" y="84"/>
                      <a:pt x="5" y="84"/>
                    </a:cubicBezTo>
                    <a:cubicBezTo>
                      <a:pt x="4" y="84"/>
                      <a:pt x="3" y="83"/>
                      <a:pt x="2" y="83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4" y="70"/>
                      <a:pt x="4" y="70"/>
                      <a:pt x="4" y="70"/>
                    </a:cubicBezTo>
                    <a:close/>
                    <a:moveTo>
                      <a:pt x="4" y="51"/>
                    </a:moveTo>
                    <a:cubicBezTo>
                      <a:pt x="4" y="57"/>
                      <a:pt x="3" y="63"/>
                      <a:pt x="2" y="68"/>
                    </a:cubicBezTo>
                    <a:cubicBezTo>
                      <a:pt x="6" y="69"/>
                      <a:pt x="9" y="70"/>
                      <a:pt x="13" y="71"/>
                    </a:cubicBezTo>
                    <a:cubicBezTo>
                      <a:pt x="14" y="65"/>
                      <a:pt x="16" y="60"/>
                      <a:pt x="18" y="54"/>
                    </a:cubicBezTo>
                    <a:cubicBezTo>
                      <a:pt x="14" y="53"/>
                      <a:pt x="9" y="52"/>
                      <a:pt x="4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9" name="组合 77"/>
              <p:cNvGrpSpPr/>
              <p:nvPr/>
            </p:nvGrpSpPr>
            <p:grpSpPr bwMode="auto">
              <a:xfrm>
                <a:off x="10975553" y="3780845"/>
                <a:ext cx="803146" cy="445830"/>
                <a:chOff x="9503808" y="2106700"/>
                <a:chExt cx="803146" cy="445830"/>
              </a:xfrm>
            </p:grpSpPr>
            <p:sp>
              <p:nvSpPr>
                <p:cNvPr id="11300" name="文本框 7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0" name="直接连接符 79"/>
                <p:cNvCxnSpPr/>
                <p:nvPr/>
              </p:nvCxnSpPr>
              <p:spPr>
                <a:xfrm>
                  <a:off x="9622861" y="210593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0" name="组合 49"/>
          <p:cNvGrpSpPr/>
          <p:nvPr/>
        </p:nvGrpSpPr>
        <p:grpSpPr bwMode="auto">
          <a:xfrm>
            <a:off x="9296400" y="4491038"/>
            <a:ext cx="1336675" cy="1543050"/>
            <a:chOff x="9296155" y="4491676"/>
            <a:chExt cx="1336423" cy="1541732"/>
          </a:xfrm>
        </p:grpSpPr>
        <p:sp>
          <p:nvSpPr>
            <p:cNvPr id="61" name="矩形 60"/>
            <p:cNvSpPr/>
            <p:nvPr/>
          </p:nvSpPr>
          <p:spPr>
            <a:xfrm>
              <a:off x="9296155" y="4491676"/>
              <a:ext cx="1336423" cy="1541732"/>
            </a:xfrm>
            <a:prstGeom prst="rect">
              <a:avLst/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91" name="组合 42"/>
            <p:cNvGrpSpPr/>
            <p:nvPr/>
          </p:nvGrpSpPr>
          <p:grpSpPr bwMode="auto">
            <a:xfrm>
              <a:off x="9562793" y="4734711"/>
              <a:ext cx="803146" cy="1156221"/>
              <a:chOff x="9562793" y="4734711"/>
              <a:chExt cx="803146" cy="1156221"/>
            </a:xfrm>
          </p:grpSpPr>
          <p:sp>
            <p:nvSpPr>
              <p:cNvPr id="11292" name="Freeform 283"/>
              <p:cNvSpPr>
                <a:spLocks noEditPoints="1"/>
              </p:cNvSpPr>
              <p:nvPr/>
            </p:nvSpPr>
            <p:spPr bwMode="auto">
              <a:xfrm>
                <a:off x="9743708" y="4734711"/>
                <a:ext cx="441316" cy="559000"/>
              </a:xfrm>
              <a:custGeom>
                <a:avLst/>
                <a:gdLst>
                  <a:gd name="T0" fmla="*/ 884782835 w 95"/>
                  <a:gd name="T1" fmla="*/ 0 h 120"/>
                  <a:gd name="T2" fmla="*/ 625823251 w 95"/>
                  <a:gd name="T3" fmla="*/ 151898933 h 120"/>
                  <a:gd name="T4" fmla="*/ 625823251 w 95"/>
                  <a:gd name="T5" fmla="*/ 151898933 h 120"/>
                  <a:gd name="T6" fmla="*/ 302120288 w 95"/>
                  <a:gd name="T7" fmla="*/ 21698517 h 120"/>
                  <a:gd name="T8" fmla="*/ 64738734 w 95"/>
                  <a:gd name="T9" fmla="*/ 173602108 h 120"/>
                  <a:gd name="T10" fmla="*/ 0 w 95"/>
                  <a:gd name="T11" fmla="*/ 455701458 h 120"/>
                  <a:gd name="T12" fmla="*/ 64738734 w 95"/>
                  <a:gd name="T13" fmla="*/ 737800808 h 120"/>
                  <a:gd name="T14" fmla="*/ 302120288 w 95"/>
                  <a:gd name="T15" fmla="*/ 868001225 h 120"/>
                  <a:gd name="T16" fmla="*/ 668979311 w 95"/>
                  <a:gd name="T17" fmla="*/ 802901017 h 120"/>
                  <a:gd name="T18" fmla="*/ 884782835 w 95"/>
                  <a:gd name="T19" fmla="*/ 889704400 h 120"/>
                  <a:gd name="T20" fmla="*/ 927943540 w 95"/>
                  <a:gd name="T21" fmla="*/ 889704400 h 120"/>
                  <a:gd name="T22" fmla="*/ 1230063828 w 95"/>
                  <a:gd name="T23" fmla="*/ 1215205442 h 120"/>
                  <a:gd name="T24" fmla="*/ 1467440736 w 95"/>
                  <a:gd name="T25" fmla="*/ 1258602475 h 120"/>
                  <a:gd name="T26" fmla="*/ 1424280031 w 95"/>
                  <a:gd name="T27" fmla="*/ 1692605417 h 120"/>
                  <a:gd name="T28" fmla="*/ 1402702002 w 95"/>
                  <a:gd name="T29" fmla="*/ 2147483646 h 120"/>
                  <a:gd name="T30" fmla="*/ 1618500880 w 95"/>
                  <a:gd name="T31" fmla="*/ 2147483646 h 120"/>
                  <a:gd name="T32" fmla="*/ 1661661585 w 95"/>
                  <a:gd name="T33" fmla="*/ 1822805833 h 120"/>
                  <a:gd name="T34" fmla="*/ 1769561024 w 95"/>
                  <a:gd name="T35" fmla="*/ 1822805833 h 120"/>
                  <a:gd name="T36" fmla="*/ 1812721729 w 95"/>
                  <a:gd name="T37" fmla="*/ 2147483646 h 120"/>
                  <a:gd name="T38" fmla="*/ 2050103283 w 95"/>
                  <a:gd name="T39" fmla="*/ 2147483646 h 120"/>
                  <a:gd name="T40" fmla="*/ 1985364548 w 95"/>
                  <a:gd name="T41" fmla="*/ 1692605417 h 120"/>
                  <a:gd name="T42" fmla="*/ 2028525253 w 95"/>
                  <a:gd name="T43" fmla="*/ 889704400 h 120"/>
                  <a:gd name="T44" fmla="*/ 1596922850 w 95"/>
                  <a:gd name="T45" fmla="*/ 889704400 h 120"/>
                  <a:gd name="T46" fmla="*/ 1510601441 w 95"/>
                  <a:gd name="T47" fmla="*/ 759503983 h 120"/>
                  <a:gd name="T48" fmla="*/ 1532184116 w 95"/>
                  <a:gd name="T49" fmla="*/ 759503983 h 120"/>
                  <a:gd name="T50" fmla="*/ 1704822290 w 95"/>
                  <a:gd name="T51" fmla="*/ 824604192 h 120"/>
                  <a:gd name="T52" fmla="*/ 1963781873 w 95"/>
                  <a:gd name="T53" fmla="*/ 564203358 h 120"/>
                  <a:gd name="T54" fmla="*/ 1704822290 w 95"/>
                  <a:gd name="T55" fmla="*/ 303802525 h 120"/>
                  <a:gd name="T56" fmla="*/ 1532184116 w 95"/>
                  <a:gd name="T57" fmla="*/ 390601250 h 120"/>
                  <a:gd name="T58" fmla="*/ 1035842979 w 95"/>
                  <a:gd name="T59" fmla="*/ 43401692 h 120"/>
                  <a:gd name="T60" fmla="*/ 884782835 w 95"/>
                  <a:gd name="T61" fmla="*/ 0 h 120"/>
                  <a:gd name="T62" fmla="*/ 1402702002 w 95"/>
                  <a:gd name="T63" fmla="*/ 933101433 h 120"/>
                  <a:gd name="T64" fmla="*/ 1251641857 w 95"/>
                  <a:gd name="T65" fmla="*/ 998201642 h 120"/>
                  <a:gd name="T66" fmla="*/ 1100581713 w 95"/>
                  <a:gd name="T67" fmla="*/ 846302708 h 120"/>
                  <a:gd name="T68" fmla="*/ 1337963267 w 95"/>
                  <a:gd name="T69" fmla="*/ 802901017 h 120"/>
                  <a:gd name="T70" fmla="*/ 1402702002 w 95"/>
                  <a:gd name="T71" fmla="*/ 933101433 h 120"/>
                  <a:gd name="T72" fmla="*/ 215798879 w 95"/>
                  <a:gd name="T73" fmla="*/ 260400833 h 120"/>
                  <a:gd name="T74" fmla="*/ 302120288 w 95"/>
                  <a:gd name="T75" fmla="*/ 195300625 h 120"/>
                  <a:gd name="T76" fmla="*/ 388441698 w 95"/>
                  <a:gd name="T77" fmla="*/ 260400833 h 120"/>
                  <a:gd name="T78" fmla="*/ 453180432 w 95"/>
                  <a:gd name="T79" fmla="*/ 455701458 h 120"/>
                  <a:gd name="T80" fmla="*/ 388441698 w 95"/>
                  <a:gd name="T81" fmla="*/ 651002083 h 120"/>
                  <a:gd name="T82" fmla="*/ 302120288 w 95"/>
                  <a:gd name="T83" fmla="*/ 694403775 h 120"/>
                  <a:gd name="T84" fmla="*/ 215798879 w 95"/>
                  <a:gd name="T85" fmla="*/ 651002083 h 120"/>
                  <a:gd name="T86" fmla="*/ 151060144 w 95"/>
                  <a:gd name="T87" fmla="*/ 455701458 h 120"/>
                  <a:gd name="T88" fmla="*/ 215798879 w 95"/>
                  <a:gd name="T89" fmla="*/ 260400833 h 120"/>
                  <a:gd name="T90" fmla="*/ 755300720 w 95"/>
                  <a:gd name="T91" fmla="*/ 238702317 h 120"/>
                  <a:gd name="T92" fmla="*/ 884782835 w 95"/>
                  <a:gd name="T93" fmla="*/ 173602108 h 120"/>
                  <a:gd name="T94" fmla="*/ 1014260304 w 95"/>
                  <a:gd name="T95" fmla="*/ 238702317 h 120"/>
                  <a:gd name="T96" fmla="*/ 1079003684 w 95"/>
                  <a:gd name="T97" fmla="*/ 455701458 h 120"/>
                  <a:gd name="T98" fmla="*/ 1014260304 w 95"/>
                  <a:gd name="T99" fmla="*/ 651002083 h 120"/>
                  <a:gd name="T100" fmla="*/ 884782835 w 95"/>
                  <a:gd name="T101" fmla="*/ 737800808 h 120"/>
                  <a:gd name="T102" fmla="*/ 755300720 w 95"/>
                  <a:gd name="T103" fmla="*/ 651002083 h 120"/>
                  <a:gd name="T104" fmla="*/ 712140016 w 95"/>
                  <a:gd name="T105" fmla="*/ 455701458 h 120"/>
                  <a:gd name="T106" fmla="*/ 755300720 w 95"/>
                  <a:gd name="T107" fmla="*/ 238702317 h 12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95" h="120">
                    <a:moveTo>
                      <a:pt x="41" y="0"/>
                    </a:moveTo>
                    <a:cubicBezTo>
                      <a:pt x="37" y="0"/>
                      <a:pt x="32" y="2"/>
                      <a:pt x="29" y="7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5" y="6"/>
                      <a:pt x="18" y="1"/>
                      <a:pt x="14" y="1"/>
                    </a:cubicBezTo>
                    <a:cubicBezTo>
                      <a:pt x="10" y="1"/>
                      <a:pt x="6" y="4"/>
                      <a:pt x="3" y="8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26"/>
                      <a:pt x="1" y="30"/>
                      <a:pt x="3" y="34"/>
                    </a:cubicBezTo>
                    <a:cubicBezTo>
                      <a:pt x="6" y="38"/>
                      <a:pt x="10" y="40"/>
                      <a:pt x="14" y="40"/>
                    </a:cubicBezTo>
                    <a:cubicBezTo>
                      <a:pt x="18" y="40"/>
                      <a:pt x="27" y="38"/>
                      <a:pt x="31" y="37"/>
                    </a:cubicBezTo>
                    <a:cubicBezTo>
                      <a:pt x="34" y="40"/>
                      <a:pt x="38" y="41"/>
                      <a:pt x="41" y="41"/>
                    </a:cubicBezTo>
                    <a:cubicBezTo>
                      <a:pt x="42" y="41"/>
                      <a:pt x="43" y="41"/>
                      <a:pt x="43" y="41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75" y="120"/>
                      <a:pt x="75" y="120"/>
                      <a:pt x="75" y="120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2" y="84"/>
                      <a:pt x="82" y="84"/>
                      <a:pt x="82" y="84"/>
                    </a:cubicBezTo>
                    <a:cubicBezTo>
                      <a:pt x="84" y="120"/>
                      <a:pt x="84" y="120"/>
                      <a:pt x="84" y="120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1" y="35"/>
                      <a:pt x="71" y="35"/>
                      <a:pt x="71" y="35"/>
                    </a:cubicBezTo>
                    <a:cubicBezTo>
                      <a:pt x="73" y="37"/>
                      <a:pt x="76" y="38"/>
                      <a:pt x="79" y="38"/>
                    </a:cubicBezTo>
                    <a:cubicBezTo>
                      <a:pt x="86" y="38"/>
                      <a:pt x="91" y="33"/>
                      <a:pt x="91" y="26"/>
                    </a:cubicBezTo>
                    <a:cubicBezTo>
                      <a:pt x="91" y="19"/>
                      <a:pt x="86" y="14"/>
                      <a:pt x="79" y="14"/>
                    </a:cubicBezTo>
                    <a:cubicBezTo>
                      <a:pt x="76" y="14"/>
                      <a:pt x="73" y="15"/>
                      <a:pt x="71" y="18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46" y="1"/>
                      <a:pt x="44" y="0"/>
                      <a:pt x="41" y="0"/>
                    </a:cubicBezTo>
                    <a:close/>
                    <a:moveTo>
                      <a:pt x="65" y="43"/>
                    </a:moveTo>
                    <a:cubicBezTo>
                      <a:pt x="58" y="46"/>
                      <a:pt x="58" y="46"/>
                      <a:pt x="58" y="4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5" y="43"/>
                      <a:pt x="65" y="43"/>
                      <a:pt x="65" y="43"/>
                    </a:cubicBezTo>
                    <a:close/>
                    <a:moveTo>
                      <a:pt x="10" y="12"/>
                    </a:moveTo>
                    <a:cubicBezTo>
                      <a:pt x="11" y="10"/>
                      <a:pt x="12" y="9"/>
                      <a:pt x="14" y="9"/>
                    </a:cubicBezTo>
                    <a:cubicBezTo>
                      <a:pt x="16" y="9"/>
                      <a:pt x="17" y="10"/>
                      <a:pt x="18" y="12"/>
                    </a:cubicBezTo>
                    <a:cubicBezTo>
                      <a:pt x="20" y="14"/>
                      <a:pt x="21" y="17"/>
                      <a:pt x="21" y="21"/>
                    </a:cubicBezTo>
                    <a:cubicBezTo>
                      <a:pt x="21" y="24"/>
                      <a:pt x="20" y="27"/>
                      <a:pt x="18" y="30"/>
                    </a:cubicBezTo>
                    <a:cubicBezTo>
                      <a:pt x="17" y="31"/>
                      <a:pt x="16" y="32"/>
                      <a:pt x="14" y="32"/>
                    </a:cubicBezTo>
                    <a:cubicBezTo>
                      <a:pt x="12" y="32"/>
                      <a:pt x="11" y="31"/>
                      <a:pt x="10" y="30"/>
                    </a:cubicBezTo>
                    <a:cubicBezTo>
                      <a:pt x="8" y="27"/>
                      <a:pt x="7" y="24"/>
                      <a:pt x="7" y="21"/>
                    </a:cubicBezTo>
                    <a:cubicBezTo>
                      <a:pt x="7" y="17"/>
                      <a:pt x="8" y="14"/>
                      <a:pt x="10" y="12"/>
                    </a:cubicBezTo>
                    <a:close/>
                    <a:moveTo>
                      <a:pt x="35" y="11"/>
                    </a:moveTo>
                    <a:cubicBezTo>
                      <a:pt x="37" y="9"/>
                      <a:pt x="39" y="8"/>
                      <a:pt x="41" y="8"/>
                    </a:cubicBezTo>
                    <a:cubicBezTo>
                      <a:pt x="43" y="8"/>
                      <a:pt x="45" y="9"/>
                      <a:pt x="47" y="11"/>
                    </a:cubicBezTo>
                    <a:cubicBezTo>
                      <a:pt x="49" y="13"/>
                      <a:pt x="50" y="17"/>
                      <a:pt x="50" y="21"/>
                    </a:cubicBezTo>
                    <a:cubicBezTo>
                      <a:pt x="50" y="24"/>
                      <a:pt x="49" y="28"/>
                      <a:pt x="47" y="30"/>
                    </a:cubicBezTo>
                    <a:cubicBezTo>
                      <a:pt x="45" y="32"/>
                      <a:pt x="43" y="34"/>
                      <a:pt x="41" y="34"/>
                    </a:cubicBezTo>
                    <a:cubicBezTo>
                      <a:pt x="39" y="34"/>
                      <a:pt x="37" y="32"/>
                      <a:pt x="35" y="30"/>
                    </a:cubicBezTo>
                    <a:cubicBezTo>
                      <a:pt x="34" y="28"/>
                      <a:pt x="33" y="24"/>
                      <a:pt x="33" y="21"/>
                    </a:cubicBezTo>
                    <a:cubicBezTo>
                      <a:pt x="33" y="17"/>
                      <a:pt x="34" y="13"/>
                      <a:pt x="35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93" name="组合 84"/>
              <p:cNvGrpSpPr/>
              <p:nvPr/>
            </p:nvGrpSpPr>
            <p:grpSpPr bwMode="auto">
              <a:xfrm>
                <a:off x="9562793" y="5445102"/>
                <a:ext cx="803146" cy="445830"/>
                <a:chOff x="9503808" y="2106700"/>
                <a:chExt cx="803146" cy="445830"/>
              </a:xfrm>
            </p:grpSpPr>
            <p:sp>
              <p:nvSpPr>
                <p:cNvPr id="11294" name="文本框 88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90" name="直接连接符 89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" name="组合 50"/>
          <p:cNvGrpSpPr/>
          <p:nvPr/>
        </p:nvGrpSpPr>
        <p:grpSpPr bwMode="auto">
          <a:xfrm>
            <a:off x="10709275" y="4491038"/>
            <a:ext cx="1336675" cy="1543050"/>
            <a:chOff x="10708915" y="4491676"/>
            <a:chExt cx="1336423" cy="1541732"/>
          </a:xfrm>
        </p:grpSpPr>
        <p:sp>
          <p:nvSpPr>
            <p:cNvPr id="62" name="矩形 61"/>
            <p:cNvSpPr/>
            <p:nvPr/>
          </p:nvSpPr>
          <p:spPr>
            <a:xfrm>
              <a:off x="10708915" y="4491676"/>
              <a:ext cx="1336423" cy="15417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85" name="组合 43"/>
            <p:cNvGrpSpPr/>
            <p:nvPr/>
          </p:nvGrpSpPr>
          <p:grpSpPr bwMode="auto">
            <a:xfrm>
              <a:off x="10975553" y="4742336"/>
              <a:ext cx="803146" cy="1148596"/>
              <a:chOff x="10975553" y="4742336"/>
              <a:chExt cx="803146" cy="1148596"/>
            </a:xfrm>
          </p:grpSpPr>
          <p:sp>
            <p:nvSpPr>
              <p:cNvPr id="11286" name="Freeform 306"/>
              <p:cNvSpPr>
                <a:spLocks noEditPoints="1"/>
              </p:cNvSpPr>
              <p:nvPr/>
            </p:nvSpPr>
            <p:spPr bwMode="auto">
              <a:xfrm>
                <a:off x="11106874" y="4742336"/>
                <a:ext cx="540505" cy="538049"/>
              </a:xfrm>
              <a:custGeom>
                <a:avLst/>
                <a:gdLst>
                  <a:gd name="T0" fmla="*/ 1788465529 w 99"/>
                  <a:gd name="T1" fmla="*/ 265839685 h 99"/>
                  <a:gd name="T2" fmla="*/ 2147483646 w 99"/>
                  <a:gd name="T3" fmla="*/ 295372596 h 99"/>
                  <a:gd name="T4" fmla="*/ 2147483646 w 99"/>
                  <a:gd name="T5" fmla="*/ 590750628 h 99"/>
                  <a:gd name="T6" fmla="*/ 2147483646 w 99"/>
                  <a:gd name="T7" fmla="*/ 915661571 h 99"/>
                  <a:gd name="T8" fmla="*/ 2147483646 w 99"/>
                  <a:gd name="T9" fmla="*/ 1122424562 h 99"/>
                  <a:gd name="T10" fmla="*/ 2147483646 w 99"/>
                  <a:gd name="T11" fmla="*/ 1683636844 h 99"/>
                  <a:gd name="T12" fmla="*/ 2147483646 w 99"/>
                  <a:gd name="T13" fmla="*/ 1772246449 h 99"/>
                  <a:gd name="T14" fmla="*/ 2147483646 w 99"/>
                  <a:gd name="T15" fmla="*/ 2147483646 h 99"/>
                  <a:gd name="T16" fmla="*/ 2147483646 w 99"/>
                  <a:gd name="T17" fmla="*/ 2147483646 h 99"/>
                  <a:gd name="T18" fmla="*/ 2026926508 w 99"/>
                  <a:gd name="T19" fmla="*/ 2147483646 h 99"/>
                  <a:gd name="T20" fmla="*/ 1818269739 w 99"/>
                  <a:gd name="T21" fmla="*/ 2147483646 h 99"/>
                  <a:gd name="T22" fmla="*/ 1251924233 w 99"/>
                  <a:gd name="T23" fmla="*/ 2147483646 h 99"/>
                  <a:gd name="T24" fmla="*/ 1162500683 w 99"/>
                  <a:gd name="T25" fmla="*/ 2147483646 h 99"/>
                  <a:gd name="T26" fmla="*/ 536541297 w 99"/>
                  <a:gd name="T27" fmla="*/ 2147483646 h 99"/>
                  <a:gd name="T28" fmla="*/ 596155176 w 99"/>
                  <a:gd name="T29" fmla="*/ 2147483646 h 99"/>
                  <a:gd name="T30" fmla="*/ 89423549 w 99"/>
                  <a:gd name="T31" fmla="*/ 2008547787 h 99"/>
                  <a:gd name="T32" fmla="*/ 268270648 w 99"/>
                  <a:gd name="T33" fmla="*/ 1801784795 h 99"/>
                  <a:gd name="T34" fmla="*/ 0 w 99"/>
                  <a:gd name="T35" fmla="*/ 1240572514 h 99"/>
                  <a:gd name="T36" fmla="*/ 268270648 w 99"/>
                  <a:gd name="T37" fmla="*/ 1151962909 h 99"/>
                  <a:gd name="T38" fmla="*/ 298074858 w 99"/>
                  <a:gd name="T39" fmla="*/ 531673935 h 99"/>
                  <a:gd name="T40" fmla="*/ 566345507 w 99"/>
                  <a:gd name="T41" fmla="*/ 590750628 h 99"/>
                  <a:gd name="T42" fmla="*/ 924039704 w 99"/>
                  <a:gd name="T43" fmla="*/ 88615040 h 99"/>
                  <a:gd name="T44" fmla="*/ 1132696473 w 99"/>
                  <a:gd name="T45" fmla="*/ 265839685 h 99"/>
                  <a:gd name="T46" fmla="*/ 1699041980 w 99"/>
                  <a:gd name="T47" fmla="*/ 0 h 99"/>
                  <a:gd name="T48" fmla="*/ 1073077134 w 99"/>
                  <a:gd name="T49" fmla="*/ 1713175190 h 99"/>
                  <a:gd name="T50" fmla="*/ 1341347782 w 99"/>
                  <a:gd name="T51" fmla="*/ 1388258812 h 99"/>
                  <a:gd name="T52" fmla="*/ 1728846190 w 99"/>
                  <a:gd name="T53" fmla="*/ 1624560150 h 99"/>
                  <a:gd name="T54" fmla="*/ 1907693289 w 99"/>
                  <a:gd name="T55" fmla="*/ 1654098497 h 99"/>
                  <a:gd name="T56" fmla="*/ 1609618430 w 99"/>
                  <a:gd name="T57" fmla="*/ 1595021804 h 99"/>
                  <a:gd name="T58" fmla="*/ 1728846190 w 99"/>
                  <a:gd name="T59" fmla="*/ 2038086133 h 99"/>
                  <a:gd name="T60" fmla="*/ 2116350057 w 99"/>
                  <a:gd name="T61" fmla="*/ 2097162827 h 99"/>
                  <a:gd name="T62" fmla="*/ 2116350057 w 99"/>
                  <a:gd name="T63" fmla="*/ 827046531 h 99"/>
                  <a:gd name="T64" fmla="*/ 834616155 w 99"/>
                  <a:gd name="T65" fmla="*/ 827046531 h 99"/>
                  <a:gd name="T66" fmla="*/ 834616155 w 99"/>
                  <a:gd name="T67" fmla="*/ 2097162827 h 99"/>
                  <a:gd name="T68" fmla="*/ 1639428100 w 99"/>
                  <a:gd name="T69" fmla="*/ 2147483646 h 99"/>
                  <a:gd name="T70" fmla="*/ 1430771331 w 99"/>
                  <a:gd name="T71" fmla="*/ 1949471093 h 99"/>
                  <a:gd name="T72" fmla="*/ 1043272924 w 99"/>
                  <a:gd name="T73" fmla="*/ 2147483646 h 99"/>
                  <a:gd name="T74" fmla="*/ 1251924233 w 99"/>
                  <a:gd name="T75" fmla="*/ 2097162827 h 99"/>
                  <a:gd name="T76" fmla="*/ 1341347782 w 99"/>
                  <a:gd name="T77" fmla="*/ 1535950545 h 99"/>
                  <a:gd name="T78" fmla="*/ 1132696473 w 99"/>
                  <a:gd name="T79" fmla="*/ 1742708102 h 99"/>
                  <a:gd name="T80" fmla="*/ 1520194881 w 99"/>
                  <a:gd name="T81" fmla="*/ 1092886216 h 99"/>
                  <a:gd name="T82" fmla="*/ 1520194881 w 99"/>
                  <a:gd name="T83" fmla="*/ 1358725900 h 99"/>
                  <a:gd name="T84" fmla="*/ 1520194881 w 99"/>
                  <a:gd name="T85" fmla="*/ 1092886216 h 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99" h="99">
                    <a:moveTo>
                      <a:pt x="59" y="8"/>
                    </a:moveTo>
                    <a:cubicBezTo>
                      <a:pt x="59" y="9"/>
                      <a:pt x="60" y="9"/>
                      <a:pt x="60" y="9"/>
                    </a:cubicBezTo>
                    <a:cubicBezTo>
                      <a:pt x="66" y="2"/>
                      <a:pt x="66" y="2"/>
                      <a:pt x="66" y="2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9" y="19"/>
                      <a:pt x="79" y="2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9" y="40"/>
                      <a:pt x="99" y="40"/>
                      <a:pt x="99" y="40"/>
                    </a:cubicBezTo>
                    <a:cubicBezTo>
                      <a:pt x="99" y="57"/>
                      <a:pt x="99" y="57"/>
                      <a:pt x="99" y="57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1" y="59"/>
                      <a:pt x="90" y="60"/>
                      <a:pt x="90" y="60"/>
                    </a:cubicBezTo>
                    <a:cubicBezTo>
                      <a:pt x="97" y="67"/>
                      <a:pt x="97" y="67"/>
                      <a:pt x="97" y="67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2" y="88"/>
                      <a:pt x="82" y="88"/>
                      <a:pt x="82" y="88"/>
                    </a:cubicBezTo>
                    <a:cubicBezTo>
                      <a:pt x="68" y="97"/>
                      <a:pt x="68" y="97"/>
                      <a:pt x="68" y="97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1" y="90"/>
                      <a:pt x="61" y="90"/>
                    </a:cubicBezTo>
                    <a:cubicBezTo>
                      <a:pt x="59" y="99"/>
                      <a:pt x="59" y="99"/>
                      <a:pt x="59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0" y="91"/>
                      <a:pt x="40" y="91"/>
                      <a:pt x="40" y="91"/>
                    </a:cubicBezTo>
                    <a:cubicBezTo>
                      <a:pt x="40" y="91"/>
                      <a:pt x="39" y="91"/>
                      <a:pt x="39" y="91"/>
                    </a:cubicBezTo>
                    <a:cubicBezTo>
                      <a:pt x="33" y="97"/>
                      <a:pt x="33" y="97"/>
                      <a:pt x="33" y="97"/>
                    </a:cubicBezTo>
                    <a:cubicBezTo>
                      <a:pt x="18" y="89"/>
                      <a:pt x="18" y="89"/>
                      <a:pt x="18" y="89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2"/>
                      <a:pt x="9" y="61"/>
                      <a:pt x="9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0"/>
                      <a:pt x="8" y="39"/>
                      <a:pt x="9" y="39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19" y="20"/>
                      <a:pt x="19" y="20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9" y="8"/>
                      <a:pt x="59" y="8"/>
                      <a:pt x="59" y="8"/>
                    </a:cubicBezTo>
                    <a:close/>
                    <a:moveTo>
                      <a:pt x="36" y="58"/>
                    </a:moveTo>
                    <a:cubicBezTo>
                      <a:pt x="37" y="52"/>
                      <a:pt x="37" y="52"/>
                      <a:pt x="37" y="52"/>
                    </a:cubicBezTo>
                    <a:cubicBezTo>
                      <a:pt x="45" y="47"/>
                      <a:pt x="45" y="47"/>
                      <a:pt x="45" y="47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8" y="55"/>
                      <a:pt x="58" y="55"/>
                      <a:pt x="58" y="55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56" y="58"/>
                      <a:pt x="56" y="58"/>
                      <a:pt x="56" y="58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2" y="62"/>
                      <a:pt x="52" y="62"/>
                      <a:pt x="52" y="6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8" y="79"/>
                      <a:pt x="58" y="79"/>
                      <a:pt x="58" y="79"/>
                    </a:cubicBezTo>
                    <a:cubicBezTo>
                      <a:pt x="63" y="77"/>
                      <a:pt x="67" y="74"/>
                      <a:pt x="71" y="71"/>
                    </a:cubicBezTo>
                    <a:cubicBezTo>
                      <a:pt x="76" y="66"/>
                      <a:pt x="80" y="58"/>
                      <a:pt x="80" y="50"/>
                    </a:cubicBezTo>
                    <a:cubicBezTo>
                      <a:pt x="80" y="41"/>
                      <a:pt x="76" y="34"/>
                      <a:pt x="71" y="28"/>
                    </a:cubicBezTo>
                    <a:cubicBezTo>
                      <a:pt x="65" y="23"/>
                      <a:pt x="58" y="19"/>
                      <a:pt x="49" y="19"/>
                    </a:cubicBezTo>
                    <a:cubicBezTo>
                      <a:pt x="41" y="19"/>
                      <a:pt x="34" y="23"/>
                      <a:pt x="28" y="28"/>
                    </a:cubicBezTo>
                    <a:cubicBezTo>
                      <a:pt x="23" y="34"/>
                      <a:pt x="19" y="41"/>
                      <a:pt x="19" y="50"/>
                    </a:cubicBezTo>
                    <a:cubicBezTo>
                      <a:pt x="19" y="58"/>
                      <a:pt x="23" y="66"/>
                      <a:pt x="28" y="71"/>
                    </a:cubicBezTo>
                    <a:cubicBezTo>
                      <a:pt x="34" y="76"/>
                      <a:pt x="41" y="80"/>
                      <a:pt x="49" y="80"/>
                    </a:cubicBezTo>
                    <a:cubicBezTo>
                      <a:pt x="52" y="80"/>
                      <a:pt x="54" y="80"/>
                      <a:pt x="55" y="7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7" y="69"/>
                      <a:pt x="45" y="73"/>
                      <a:pt x="45" y="73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73"/>
                      <a:pt x="35" y="73"/>
                      <a:pt x="35" y="73"/>
                    </a:cubicBezTo>
                    <a:cubicBezTo>
                      <a:pt x="42" y="71"/>
                      <a:pt x="42" y="71"/>
                      <a:pt x="42" y="7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5" y="52"/>
                      <a:pt x="45" y="52"/>
                      <a:pt x="45" y="52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6" y="58"/>
                      <a:pt x="36" y="58"/>
                      <a:pt x="36" y="58"/>
                    </a:cubicBezTo>
                    <a:close/>
                    <a:moveTo>
                      <a:pt x="51" y="37"/>
                    </a:moveTo>
                    <a:cubicBezTo>
                      <a:pt x="48" y="37"/>
                      <a:pt x="46" y="39"/>
                      <a:pt x="46" y="41"/>
                    </a:cubicBezTo>
                    <a:cubicBezTo>
                      <a:pt x="46" y="44"/>
                      <a:pt x="48" y="46"/>
                      <a:pt x="51" y="46"/>
                    </a:cubicBezTo>
                    <a:cubicBezTo>
                      <a:pt x="53" y="46"/>
                      <a:pt x="55" y="44"/>
                      <a:pt x="55" y="41"/>
                    </a:cubicBezTo>
                    <a:cubicBezTo>
                      <a:pt x="55" y="39"/>
                      <a:pt x="53" y="37"/>
                      <a:pt x="5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287" name="组合 85"/>
              <p:cNvGrpSpPr/>
              <p:nvPr/>
            </p:nvGrpSpPr>
            <p:grpSpPr bwMode="auto">
              <a:xfrm>
                <a:off x="10975553" y="5445102"/>
                <a:ext cx="803146" cy="445830"/>
                <a:chOff x="9503808" y="2106700"/>
                <a:chExt cx="803146" cy="445830"/>
              </a:xfrm>
            </p:grpSpPr>
            <p:sp>
              <p:nvSpPr>
                <p:cNvPr id="11288" name="文本框 86"/>
                <p:cNvSpPr txBox="1">
                  <a:spLocks noChangeArrowheads="1"/>
                </p:cNvSpPr>
                <p:nvPr/>
              </p:nvSpPr>
              <p:spPr bwMode="auto">
                <a:xfrm>
                  <a:off x="9503808" y="2152420"/>
                  <a:ext cx="80314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eaLnBrk="0" fontAlgn="base" hangingPunct="0"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000">
                      <a:solidFill>
                        <a:schemeClr val="bg1"/>
                      </a:solidFill>
                    </a:rPr>
                    <a:t>TITLE</a:t>
                  </a:r>
                  <a:endParaRPr lang="zh-CN" altLang="en-US" sz="20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88" name="直接连接符 87"/>
                <p:cNvCxnSpPr/>
                <p:nvPr/>
              </p:nvCxnSpPr>
              <p:spPr>
                <a:xfrm>
                  <a:off x="9622861" y="2106546"/>
                  <a:ext cx="545997" cy="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4" name="图片 3" descr="C:/Users/DELL/AppData/Local/Temp/kaimatting/20201016112743/output_aiMatting_20201016112747.pngoutput_aiMatting_20201016112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8955" y="6292850"/>
            <a:ext cx="566420" cy="565150"/>
          </a:xfrm>
          <a:prstGeom prst="rect">
            <a:avLst/>
          </a:prstGeom>
        </p:spPr>
      </p:pic>
    </p:spTree>
  </p:cSld>
  <p:clrMapOvr>
    <a:masterClrMapping/>
  </p:clrMapOvr>
  <p:transition spd="slow"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6" grpId="0" animBg="1"/>
      <p:bldP spid="23" grpId="0" bldLvl="3" build="p"/>
      <p:bldP spid="27" grpId="0" bldLvl="3" build="p"/>
      <p:bldP spid="35" grpId="0" bldLvl="3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7000</Words>
  <Application>WPS 演示</Application>
  <PresentationFormat>自定义</PresentationFormat>
  <Paragraphs>346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Calibri Light</vt:lpstr>
      <vt:lpstr>微软雅黑</vt:lpstr>
      <vt:lpstr>Impact</vt:lpstr>
      <vt:lpstr>微软雅黑 Light</vt:lpstr>
      <vt:lpstr>Levenim MT</vt:lpstr>
      <vt:lpstr>Segoe Print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creator/>
  <cp:keywords>RP</cp:keywords>
  <dc:description>RP</dc:description>
  <dc:subject>RP</dc:subject>
  <cp:category>RP</cp:category>
  <cp:lastModifiedBy>二木</cp:lastModifiedBy>
  <cp:revision>3</cp:revision>
  <dcterms:created xsi:type="dcterms:W3CDTF">2018-03-09T04:36:00Z</dcterms:created>
  <dcterms:modified xsi:type="dcterms:W3CDTF">2020-10-16T03:37:56Z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