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4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99" r:id="rId2"/>
    <p:sldId id="302" r:id="rId3"/>
    <p:sldId id="303" r:id="rId4"/>
    <p:sldId id="284" r:id="rId5"/>
    <p:sldId id="287" r:id="rId6"/>
    <p:sldId id="262" r:id="rId7"/>
    <p:sldId id="281" r:id="rId8"/>
    <p:sldId id="295" r:id="rId9"/>
    <p:sldId id="308" r:id="rId10"/>
    <p:sldId id="294" r:id="rId11"/>
    <p:sldId id="279" r:id="rId12"/>
    <p:sldId id="297" r:id="rId13"/>
    <p:sldId id="286" r:id="rId14"/>
    <p:sldId id="283" r:id="rId15"/>
    <p:sldId id="309" r:id="rId16"/>
    <p:sldId id="288" r:id="rId17"/>
    <p:sldId id="289" r:id="rId18"/>
    <p:sldId id="270" r:id="rId19"/>
    <p:sldId id="280" r:id="rId20"/>
    <p:sldId id="296" r:id="rId21"/>
    <p:sldId id="290" r:id="rId22"/>
    <p:sldId id="310" r:id="rId23"/>
    <p:sldId id="272" r:id="rId24"/>
    <p:sldId id="271" r:id="rId25"/>
    <p:sldId id="293" r:id="rId26"/>
    <p:sldId id="285" r:id="rId27"/>
    <p:sldId id="282" r:id="rId28"/>
    <p:sldId id="307" r:id="rId29"/>
  </p:sldIdLst>
  <p:sldSz cx="9144000" cy="5141913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471"/>
    <a:srgbClr val="B61B22"/>
    <a:srgbClr val="7D8CAD"/>
    <a:srgbClr val="004060"/>
    <a:srgbClr val="002C42"/>
    <a:srgbClr val="008DD0"/>
    <a:srgbClr val="FFCC00"/>
    <a:srgbClr val="BB2B1D"/>
    <a:srgbClr val="9B2B0D"/>
    <a:srgbClr val="260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>
      <p:cViewPr varScale="1">
        <p:scale>
          <a:sx n="119" d="100"/>
          <a:sy n="119" d="100"/>
        </p:scale>
        <p:origin x="-102" y="-570"/>
      </p:cViewPr>
      <p:guideLst>
        <p:guide orient="horz" pos="7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BD4FD-BC9C-48BF-9E17-60D01FDBF681}" type="datetimeFigureOut">
              <a:rPr lang="zh-CN" altLang="en-US" smtClean="0"/>
              <a:t>2020.06.19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5B12-5FB6-4D5D-86AD-7033ECAE4E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6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65B12-5FB6-4D5D-86AD-7033ECAE4E6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0338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050"/>
            <a:ext cx="1971675" cy="43576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050"/>
            <a:ext cx="5762625" cy="43576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8425"/>
            <a:ext cx="788670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83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8425"/>
            <a:ext cx="3867150" cy="32623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8013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7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013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050"/>
            <a:ext cx="7886700" cy="995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39775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7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SUS\Desktop\PPT\06  PPT\61清华大学\清华大学校徽LOGO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194692"/>
            <a:ext cx="549623" cy="55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3.jpeg"/><Relationship Id="rId5" Type="http://schemas.openxmlformats.org/officeDocument/2006/relationships/image" Target="../media/image8.jpe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9.jpeg"/><Relationship Id="rId11" Type="http://schemas.openxmlformats.org/officeDocument/2006/relationships/image" Target="../media/image4.jpeg"/><Relationship Id="rId5" Type="http://schemas.openxmlformats.org/officeDocument/2006/relationships/image" Target="../media/image2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3.jpeg"/><Relationship Id="rId5" Type="http://schemas.openxmlformats.org/officeDocument/2006/relationships/image" Target="../media/image9.jpe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_Line 1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-84079" y="-453380"/>
            <a:ext cx="6826018" cy="6120679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PA_Line 1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951365" y="-133932"/>
            <a:ext cx="3260888" cy="5722473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PA_Line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-913988" y="-28106"/>
            <a:ext cx="10263914" cy="4759302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PA_Line 1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031158" y="-133932"/>
            <a:ext cx="1598454" cy="5945247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PA_椭圆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41606" y="127508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" name="PA_椭圆 1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04143" y="2132311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PA_椭圆 2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33218" y="3019314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8" name="任意多边形 67"/>
          <p:cNvSpPr/>
          <p:nvPr>
            <p:custDataLst>
              <p:tags r:id="rId9"/>
            </p:custDataLst>
          </p:nvPr>
        </p:nvSpPr>
        <p:spPr bwMode="auto">
          <a:xfrm rot="6621186">
            <a:off x="2817577" y="57940"/>
            <a:ext cx="3687745" cy="4454923"/>
          </a:xfrm>
          <a:custGeom>
            <a:avLst/>
            <a:gdLst>
              <a:gd name="connsiteX0" fmla="*/ 0 w 3687745"/>
              <a:gd name="connsiteY0" fmla="*/ 2831203 h 4454923"/>
              <a:gd name="connsiteX1" fmla="*/ 2038150 w 3687745"/>
              <a:gd name="connsiteY1" fmla="*/ 0 h 4454923"/>
              <a:gd name="connsiteX2" fmla="*/ 3687745 w 3687745"/>
              <a:gd name="connsiteY2" fmla="*/ 26418 h 4454923"/>
              <a:gd name="connsiteX3" fmla="*/ 3687745 w 3687745"/>
              <a:gd name="connsiteY3" fmla="*/ 4454923 h 445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745" h="4454923">
                <a:moveTo>
                  <a:pt x="0" y="2831203"/>
                </a:moveTo>
                <a:lnTo>
                  <a:pt x="2038150" y="0"/>
                </a:lnTo>
                <a:lnTo>
                  <a:pt x="3687745" y="26418"/>
                </a:lnTo>
                <a:lnTo>
                  <a:pt x="3687745" y="4454923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779912" y="1287586"/>
            <a:ext cx="1624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Impact" panose="020B080603090205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2020</a:t>
            </a:r>
            <a:endParaRPr lang="zh-CN" altLang="en-US" sz="5400" dirty="0">
              <a:solidFill>
                <a:schemeClr val="bg1"/>
              </a:solidFill>
              <a:latin typeface="Impact" panose="020B080603090205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74" name="直接连接符 73"/>
          <p:cNvCxnSpPr/>
          <p:nvPr/>
        </p:nvCxnSpPr>
        <p:spPr>
          <a:xfrm>
            <a:off x="4432906" y="2138908"/>
            <a:ext cx="27818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/>
          <p:cNvSpPr txBox="1"/>
          <p:nvPr/>
        </p:nvSpPr>
        <p:spPr>
          <a:xfrm>
            <a:off x="2339752" y="3003004"/>
            <a:ext cx="4406544" cy="64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580" dirty="0">
                <a:solidFill>
                  <a:schemeClr val="bg1"/>
                </a:solidFill>
                <a:latin typeface="+mj-ea"/>
                <a:ea typeface="+mj-ea"/>
                <a:sym typeface="Century Gothic" panose="020B0502020202020204" pitchFamily="34" charset="0"/>
              </a:rPr>
              <a:t>通用</a:t>
            </a:r>
            <a:r>
              <a:rPr lang="en-US" altLang="zh-CN" sz="3580" dirty="0">
                <a:solidFill>
                  <a:schemeClr val="bg1"/>
                </a:solidFill>
                <a:latin typeface="+mj-ea"/>
                <a:ea typeface="+mj-ea"/>
                <a:sym typeface="Century Gothic" panose="020B0502020202020204" pitchFamily="34" charset="0"/>
              </a:rPr>
              <a:t>PPT</a:t>
            </a:r>
            <a:r>
              <a:rPr lang="zh-CN" altLang="en-US" sz="3580" dirty="0">
                <a:solidFill>
                  <a:schemeClr val="bg1"/>
                </a:solidFill>
                <a:latin typeface="+mj-ea"/>
                <a:ea typeface="+mj-ea"/>
                <a:sym typeface="Century Gothic" panose="020B0502020202020204" pitchFamily="34" charset="0"/>
              </a:rPr>
              <a:t>模板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1489994" y="4591147"/>
            <a:ext cx="3082006" cy="253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45" dirty="0">
                <a:solidFill>
                  <a:srgbClr val="47547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汇报人</a:t>
            </a:r>
            <a:r>
              <a:rPr lang="zh-CN" altLang="en-US" sz="1045" dirty="0" smtClean="0">
                <a:solidFill>
                  <a:srgbClr val="47547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：青年学习网     </a:t>
            </a:r>
            <a:r>
              <a:rPr lang="zh-CN" altLang="en-US" sz="1045" dirty="0">
                <a:solidFill>
                  <a:srgbClr val="47547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时间：</a:t>
            </a:r>
            <a:r>
              <a:rPr lang="en-US" altLang="zh-CN" sz="1045" dirty="0">
                <a:solidFill>
                  <a:srgbClr val="47547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20XX.X.X</a:t>
            </a:r>
            <a:endParaRPr lang="zh-CN" altLang="en-US" sz="1045" dirty="0">
              <a:solidFill>
                <a:srgbClr val="47547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文本框 74"/>
          <p:cNvSpPr txBox="1"/>
          <p:nvPr/>
        </p:nvSpPr>
        <p:spPr>
          <a:xfrm>
            <a:off x="0" y="22951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  <a:sym typeface="Century Gothic" panose="020B0502020202020204" pitchFamily="34" charset="0"/>
              </a:rPr>
              <a:t>清华</a:t>
            </a:r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  <a:sym typeface="Century Gothic" panose="020B0502020202020204" pitchFamily="34" charset="0"/>
              </a:rPr>
              <a:t>大学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0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1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 p14:presetBounceEnd="5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1000">
                                          <p:cBhvr additive="base">
                                            <p:cTn id="3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1000">
                                          <p:cBhvr additive="base">
                                            <p:cTn id="3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" presetClass="entr" presetSubtype="12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4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4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3" presetID="2" presetClass="entr" presetSubtype="12" fill="hold" grpId="0" nodeType="afterEffect" p14:presetBounceEnd="26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6000">
                                          <p:cBhvr additive="base">
                                            <p:cTn id="5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6000">
                                          <p:cBhvr additive="base">
                                            <p:cTn id="5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3" grpId="0" animBg="1"/>
          <p:bldP spid="44" grpId="0" animBg="1"/>
          <p:bldP spid="45" grpId="0" animBg="1"/>
          <p:bldP spid="35" grpId="0" animBg="1"/>
          <p:bldP spid="37" grpId="0" animBg="1"/>
          <p:bldP spid="65" grpId="0" animBg="1"/>
          <p:bldP spid="68" grpId="0" animBg="1"/>
          <p:bldP spid="73" grpId="0"/>
          <p:bldP spid="75" grpId="0"/>
          <p:bldP spid="76" grpId="0"/>
          <p:bldP spid="1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3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42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6600"/>
                                </p:stCondLst>
                                <p:childTnLst>
                                  <p:par>
                                    <p:cTn id="47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3" presetID="2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3" grpId="0" animBg="1"/>
          <p:bldP spid="44" grpId="0" animBg="1"/>
          <p:bldP spid="45" grpId="0" animBg="1"/>
          <p:bldP spid="35" grpId="0" animBg="1"/>
          <p:bldP spid="37" grpId="0" animBg="1"/>
          <p:bldP spid="65" grpId="0" animBg="1"/>
          <p:bldP spid="68" grpId="0" animBg="1"/>
          <p:bldP spid="73" grpId="0"/>
          <p:bldP spid="75" grpId="0"/>
          <p:bldP spid="76" grpId="0"/>
          <p:bldP spid="14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>
          <a:xfrm>
            <a:off x="0" y="2104333"/>
            <a:ext cx="6038850" cy="1225494"/>
          </a:xfrm>
          <a:custGeom>
            <a:avLst/>
            <a:gdLst>
              <a:gd name="connsiteX0" fmla="*/ 0 w 6781800"/>
              <a:gd name="connsiteY0" fmla="*/ 299838 h 1215160"/>
              <a:gd name="connsiteX1" fmla="*/ 2705100 w 6781800"/>
              <a:gd name="connsiteY1" fmla="*/ 52188 h 1215160"/>
              <a:gd name="connsiteX2" fmla="*/ 5619750 w 6781800"/>
              <a:gd name="connsiteY2" fmla="*/ 1195188 h 1215160"/>
              <a:gd name="connsiteX3" fmla="*/ 6781800 w 6781800"/>
              <a:gd name="connsiteY3" fmla="*/ 757038 h 1215160"/>
              <a:gd name="connsiteX0-1" fmla="*/ 0 w 6038850"/>
              <a:gd name="connsiteY0-2" fmla="*/ 299838 h 1304686"/>
              <a:gd name="connsiteX1-3" fmla="*/ 2705100 w 6038850"/>
              <a:gd name="connsiteY1-4" fmla="*/ 52188 h 1304686"/>
              <a:gd name="connsiteX2-5" fmla="*/ 5619750 w 6038850"/>
              <a:gd name="connsiteY2-6" fmla="*/ 1195188 h 1304686"/>
              <a:gd name="connsiteX3-7" fmla="*/ 6038850 w 6038850"/>
              <a:gd name="connsiteY3-8" fmla="*/ 1176138 h 1304686"/>
              <a:gd name="connsiteX0-9" fmla="*/ 0 w 6038850"/>
              <a:gd name="connsiteY0-10" fmla="*/ 287550 h 1218694"/>
              <a:gd name="connsiteX1-11" fmla="*/ 2705100 w 6038850"/>
              <a:gd name="connsiteY1-12" fmla="*/ 39900 h 1218694"/>
              <a:gd name="connsiteX2-13" fmla="*/ 4832350 w 6038850"/>
              <a:gd name="connsiteY2-14" fmla="*/ 1005100 h 1218694"/>
              <a:gd name="connsiteX3-15" fmla="*/ 6038850 w 6038850"/>
              <a:gd name="connsiteY3-16" fmla="*/ 1163850 h 1218694"/>
              <a:gd name="connsiteX0-17" fmla="*/ 0 w 6038850"/>
              <a:gd name="connsiteY0-18" fmla="*/ 287550 h 1225494"/>
              <a:gd name="connsiteX1-19" fmla="*/ 2705100 w 6038850"/>
              <a:gd name="connsiteY1-20" fmla="*/ 39900 h 1225494"/>
              <a:gd name="connsiteX2-21" fmla="*/ 4832350 w 6038850"/>
              <a:gd name="connsiteY2-22" fmla="*/ 1005100 h 1225494"/>
              <a:gd name="connsiteX3-23" fmla="*/ 6038850 w 6038850"/>
              <a:gd name="connsiteY3-24" fmla="*/ 1163850 h 12254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38850" h="1225494">
                <a:moveTo>
                  <a:pt x="0" y="287550"/>
                </a:moveTo>
                <a:cubicBezTo>
                  <a:pt x="884237" y="89112"/>
                  <a:pt x="1899708" y="-79692"/>
                  <a:pt x="2705100" y="39900"/>
                </a:cubicBezTo>
                <a:cubicBezTo>
                  <a:pt x="3510492" y="159492"/>
                  <a:pt x="4371975" y="786025"/>
                  <a:pt x="4832350" y="1005100"/>
                </a:cubicBezTo>
                <a:cubicBezTo>
                  <a:pt x="5292725" y="1224175"/>
                  <a:pt x="5829300" y="1285558"/>
                  <a:pt x="6038850" y="1163850"/>
                </a:cubicBezTo>
              </a:path>
            </a:pathLst>
          </a:custGeom>
          <a:ln w="12700" cmpd="sng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436" y="2523719"/>
            <a:ext cx="849821" cy="635481"/>
            <a:chOff x="6054436" y="2405136"/>
            <a:chExt cx="849821" cy="6354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Freeform 133"/>
            <p:cNvSpPr/>
            <p:nvPr/>
          </p:nvSpPr>
          <p:spPr bwMode="auto">
            <a:xfrm rot="2700000" flipH="1">
              <a:off x="6116557" y="2789035"/>
              <a:ext cx="189461" cy="313703"/>
            </a:xfrm>
            <a:custGeom>
              <a:avLst/>
              <a:gdLst>
                <a:gd name="T0" fmla="*/ 7566 w 397"/>
                <a:gd name="T1" fmla="*/ 1009717 h 659"/>
                <a:gd name="T2" fmla="*/ 0 w 397"/>
                <a:gd name="T3" fmla="*/ 1009717 h 659"/>
                <a:gd name="T4" fmla="*/ 0 w 397"/>
                <a:gd name="T5" fmla="*/ 1009717 h 659"/>
                <a:gd name="T6" fmla="*/ 11348 w 397"/>
                <a:gd name="T7" fmla="*/ 1021020 h 659"/>
                <a:gd name="T8" fmla="*/ 15131 w 397"/>
                <a:gd name="T9" fmla="*/ 1062464 h 659"/>
                <a:gd name="T10" fmla="*/ 18914 w 397"/>
                <a:gd name="T11" fmla="*/ 1069999 h 659"/>
                <a:gd name="T12" fmla="*/ 181575 w 397"/>
                <a:gd name="T13" fmla="*/ 1574858 h 659"/>
                <a:gd name="T14" fmla="*/ 348019 w 397"/>
                <a:gd name="T15" fmla="*/ 1092605 h 659"/>
                <a:gd name="T16" fmla="*/ 650644 w 397"/>
                <a:gd name="T17" fmla="*/ 1661513 h 659"/>
                <a:gd name="T18" fmla="*/ 548508 w 397"/>
                <a:gd name="T19" fmla="*/ 2124928 h 659"/>
                <a:gd name="T20" fmla="*/ 760345 w 397"/>
                <a:gd name="T21" fmla="*/ 2482850 h 659"/>
                <a:gd name="T22" fmla="*/ 650644 w 397"/>
                <a:gd name="T23" fmla="*/ 2275632 h 659"/>
                <a:gd name="T24" fmla="*/ 688472 w 397"/>
                <a:gd name="T25" fmla="*/ 1989294 h 659"/>
                <a:gd name="T26" fmla="*/ 866264 w 397"/>
                <a:gd name="T27" fmla="*/ 1740632 h 659"/>
                <a:gd name="T28" fmla="*/ 1028925 w 397"/>
                <a:gd name="T29" fmla="*/ 1454295 h 659"/>
                <a:gd name="T30" fmla="*/ 1059187 w 397"/>
                <a:gd name="T31" fmla="*/ 1363872 h 659"/>
                <a:gd name="T32" fmla="*/ 1161323 w 397"/>
                <a:gd name="T33" fmla="*/ 1823520 h 659"/>
                <a:gd name="T34" fmla="*/ 1229414 w 397"/>
                <a:gd name="T35" fmla="*/ 1529647 h 659"/>
                <a:gd name="T36" fmla="*/ 1399640 w 397"/>
                <a:gd name="T37" fmla="*/ 745985 h 659"/>
                <a:gd name="T38" fmla="*/ 714951 w 397"/>
                <a:gd name="T39" fmla="*/ 0 h 659"/>
                <a:gd name="T40" fmla="*/ 11348 w 397"/>
                <a:gd name="T41" fmla="*/ 956971 h 659"/>
                <a:gd name="T42" fmla="*/ 7566 w 397"/>
                <a:gd name="T43" fmla="*/ 1009717 h 6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7" h="659">
                  <a:moveTo>
                    <a:pt x="2" y="268"/>
                  </a:moveTo>
                  <a:cubicBezTo>
                    <a:pt x="2" y="267"/>
                    <a:pt x="0" y="264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2" y="270"/>
                    <a:pt x="3" y="271"/>
                  </a:cubicBezTo>
                  <a:cubicBezTo>
                    <a:pt x="3" y="275"/>
                    <a:pt x="4" y="278"/>
                    <a:pt x="4" y="282"/>
                  </a:cubicBezTo>
                  <a:cubicBezTo>
                    <a:pt x="5" y="283"/>
                    <a:pt x="5" y="283"/>
                    <a:pt x="5" y="284"/>
                  </a:cubicBezTo>
                  <a:cubicBezTo>
                    <a:pt x="10" y="335"/>
                    <a:pt x="25" y="381"/>
                    <a:pt x="48" y="418"/>
                  </a:cubicBezTo>
                  <a:cubicBezTo>
                    <a:pt x="23" y="377"/>
                    <a:pt x="37" y="299"/>
                    <a:pt x="92" y="290"/>
                  </a:cubicBezTo>
                  <a:cubicBezTo>
                    <a:pt x="158" y="280"/>
                    <a:pt x="169" y="399"/>
                    <a:pt x="172" y="441"/>
                  </a:cubicBezTo>
                  <a:cubicBezTo>
                    <a:pt x="174" y="484"/>
                    <a:pt x="145" y="521"/>
                    <a:pt x="145" y="564"/>
                  </a:cubicBezTo>
                  <a:cubicBezTo>
                    <a:pt x="145" y="613"/>
                    <a:pt x="170" y="653"/>
                    <a:pt x="201" y="659"/>
                  </a:cubicBezTo>
                  <a:cubicBezTo>
                    <a:pt x="187" y="656"/>
                    <a:pt x="174" y="616"/>
                    <a:pt x="172" y="604"/>
                  </a:cubicBezTo>
                  <a:cubicBezTo>
                    <a:pt x="168" y="580"/>
                    <a:pt x="175" y="551"/>
                    <a:pt x="182" y="528"/>
                  </a:cubicBezTo>
                  <a:cubicBezTo>
                    <a:pt x="190" y="501"/>
                    <a:pt x="211" y="483"/>
                    <a:pt x="229" y="462"/>
                  </a:cubicBezTo>
                  <a:cubicBezTo>
                    <a:pt x="247" y="440"/>
                    <a:pt x="262" y="414"/>
                    <a:pt x="272" y="386"/>
                  </a:cubicBezTo>
                  <a:cubicBezTo>
                    <a:pt x="275" y="378"/>
                    <a:pt x="278" y="370"/>
                    <a:pt x="280" y="362"/>
                  </a:cubicBezTo>
                  <a:cubicBezTo>
                    <a:pt x="284" y="420"/>
                    <a:pt x="307" y="484"/>
                    <a:pt x="307" y="484"/>
                  </a:cubicBezTo>
                  <a:cubicBezTo>
                    <a:pt x="299" y="437"/>
                    <a:pt x="325" y="406"/>
                    <a:pt x="325" y="406"/>
                  </a:cubicBezTo>
                  <a:cubicBezTo>
                    <a:pt x="397" y="291"/>
                    <a:pt x="370" y="198"/>
                    <a:pt x="370" y="198"/>
                  </a:cubicBezTo>
                  <a:cubicBezTo>
                    <a:pt x="351" y="85"/>
                    <a:pt x="277" y="0"/>
                    <a:pt x="189" y="0"/>
                  </a:cubicBezTo>
                  <a:cubicBezTo>
                    <a:pt x="87" y="0"/>
                    <a:pt x="3" y="114"/>
                    <a:pt x="3" y="254"/>
                  </a:cubicBezTo>
                  <a:cubicBezTo>
                    <a:pt x="3" y="258"/>
                    <a:pt x="2" y="263"/>
                    <a:pt x="2" y="268"/>
                  </a:cubicBezTo>
                  <a:close/>
                </a:path>
              </a:pathLst>
            </a:custGeom>
            <a:solidFill>
              <a:srgbClr val="F15A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Freeform 134"/>
            <p:cNvSpPr/>
            <p:nvPr/>
          </p:nvSpPr>
          <p:spPr bwMode="auto">
            <a:xfrm rot="2700000" flipH="1">
              <a:off x="6176406" y="2803550"/>
              <a:ext cx="154413" cy="197568"/>
            </a:xfrm>
            <a:custGeom>
              <a:avLst/>
              <a:gdLst>
                <a:gd name="T0" fmla="*/ 581760 w 324"/>
                <a:gd name="T1" fmla="*/ 0 h 415"/>
                <a:gd name="T2" fmla="*/ 1148410 w 324"/>
                <a:gd name="T3" fmla="*/ 648083 h 415"/>
                <a:gd name="T4" fmla="*/ 1152187 w 324"/>
                <a:gd name="T5" fmla="*/ 655619 h 415"/>
                <a:gd name="T6" fmla="*/ 1152187 w 324"/>
                <a:gd name="T7" fmla="*/ 663154 h 415"/>
                <a:gd name="T8" fmla="*/ 1042635 w 324"/>
                <a:gd name="T9" fmla="*/ 1273558 h 415"/>
                <a:gd name="T10" fmla="*/ 963304 w 324"/>
                <a:gd name="T11" fmla="*/ 983428 h 415"/>
                <a:gd name="T12" fmla="*/ 868863 w 324"/>
                <a:gd name="T13" fmla="*/ 1137913 h 415"/>
                <a:gd name="T14" fmla="*/ 642203 w 324"/>
                <a:gd name="T15" fmla="*/ 1552384 h 415"/>
                <a:gd name="T16" fmla="*/ 630870 w 324"/>
                <a:gd name="T17" fmla="*/ 1563688 h 415"/>
                <a:gd name="T18" fmla="*/ 630870 w 324"/>
                <a:gd name="T19" fmla="*/ 1541080 h 415"/>
                <a:gd name="T20" fmla="*/ 245548 w 324"/>
                <a:gd name="T21" fmla="*/ 859086 h 415"/>
                <a:gd name="T22" fmla="*/ 196439 w 324"/>
                <a:gd name="T23" fmla="*/ 862854 h 415"/>
                <a:gd name="T24" fmla="*/ 7555 w 324"/>
                <a:gd name="T25" fmla="*/ 964588 h 415"/>
                <a:gd name="T26" fmla="*/ 3778 w 324"/>
                <a:gd name="T27" fmla="*/ 945749 h 415"/>
                <a:gd name="T28" fmla="*/ 3778 w 324"/>
                <a:gd name="T29" fmla="*/ 938213 h 415"/>
                <a:gd name="T30" fmla="*/ 0 w 324"/>
                <a:gd name="T31" fmla="*/ 900534 h 415"/>
                <a:gd name="T32" fmla="*/ 0 w 324"/>
                <a:gd name="T33" fmla="*/ 889230 h 415"/>
                <a:gd name="T34" fmla="*/ 0 w 324"/>
                <a:gd name="T35" fmla="*/ 840247 h 415"/>
                <a:gd name="T36" fmla="*/ 581760 w 324"/>
                <a:gd name="T37" fmla="*/ 0 h 41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324" h="415">
                  <a:moveTo>
                    <a:pt x="154" y="0"/>
                  </a:moveTo>
                  <a:cubicBezTo>
                    <a:pt x="225" y="0"/>
                    <a:pt x="288" y="73"/>
                    <a:pt x="304" y="172"/>
                  </a:cubicBezTo>
                  <a:cubicBezTo>
                    <a:pt x="305" y="174"/>
                    <a:pt x="305" y="174"/>
                    <a:pt x="305" y="174"/>
                  </a:cubicBezTo>
                  <a:cubicBezTo>
                    <a:pt x="305" y="176"/>
                    <a:pt x="305" y="176"/>
                    <a:pt x="305" y="176"/>
                  </a:cubicBezTo>
                  <a:cubicBezTo>
                    <a:pt x="306" y="179"/>
                    <a:pt x="324" y="248"/>
                    <a:pt x="276" y="338"/>
                  </a:cubicBezTo>
                  <a:cubicBezTo>
                    <a:pt x="276" y="335"/>
                    <a:pt x="256" y="263"/>
                    <a:pt x="255" y="261"/>
                  </a:cubicBezTo>
                  <a:cubicBezTo>
                    <a:pt x="256" y="270"/>
                    <a:pt x="235" y="292"/>
                    <a:pt x="230" y="302"/>
                  </a:cubicBezTo>
                  <a:cubicBezTo>
                    <a:pt x="209" y="338"/>
                    <a:pt x="198" y="379"/>
                    <a:pt x="170" y="412"/>
                  </a:cubicBezTo>
                  <a:cubicBezTo>
                    <a:pt x="169" y="413"/>
                    <a:pt x="168" y="414"/>
                    <a:pt x="167" y="415"/>
                  </a:cubicBezTo>
                  <a:cubicBezTo>
                    <a:pt x="167" y="413"/>
                    <a:pt x="167" y="411"/>
                    <a:pt x="167" y="409"/>
                  </a:cubicBezTo>
                  <a:cubicBezTo>
                    <a:pt x="159" y="260"/>
                    <a:pt x="107" y="228"/>
                    <a:pt x="65" y="228"/>
                  </a:cubicBezTo>
                  <a:cubicBezTo>
                    <a:pt x="61" y="228"/>
                    <a:pt x="57" y="229"/>
                    <a:pt x="52" y="229"/>
                  </a:cubicBezTo>
                  <a:cubicBezTo>
                    <a:pt x="33" y="232"/>
                    <a:pt x="15" y="242"/>
                    <a:pt x="2" y="256"/>
                  </a:cubicBezTo>
                  <a:cubicBezTo>
                    <a:pt x="2" y="254"/>
                    <a:pt x="1" y="253"/>
                    <a:pt x="1" y="251"/>
                  </a:cubicBezTo>
                  <a:cubicBezTo>
                    <a:pt x="1" y="249"/>
                    <a:pt x="1" y="249"/>
                    <a:pt x="1" y="249"/>
                  </a:cubicBezTo>
                  <a:cubicBezTo>
                    <a:pt x="1" y="246"/>
                    <a:pt x="1" y="242"/>
                    <a:pt x="0" y="239"/>
                  </a:cubicBezTo>
                  <a:cubicBezTo>
                    <a:pt x="0" y="239"/>
                    <a:pt x="0" y="236"/>
                    <a:pt x="0" y="236"/>
                  </a:cubicBezTo>
                  <a:cubicBezTo>
                    <a:pt x="0" y="231"/>
                    <a:pt x="0" y="227"/>
                    <a:pt x="0" y="223"/>
                  </a:cubicBezTo>
                  <a:cubicBezTo>
                    <a:pt x="0" y="100"/>
                    <a:pt x="69" y="0"/>
                    <a:pt x="154" y="0"/>
                  </a:cubicBez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0" name="Freeform 135"/>
            <p:cNvSpPr/>
            <p:nvPr/>
          </p:nvSpPr>
          <p:spPr bwMode="auto">
            <a:xfrm rot="2700000" flipH="1">
              <a:off x="6216128" y="2815389"/>
              <a:ext cx="101140" cy="142811"/>
            </a:xfrm>
            <a:custGeom>
              <a:avLst/>
              <a:gdLst>
                <a:gd name="T0" fmla="*/ 162607 w 212"/>
                <a:gd name="T1" fmla="*/ 535009 h 300"/>
                <a:gd name="T2" fmla="*/ 128573 w 212"/>
                <a:gd name="T3" fmla="*/ 535009 h 300"/>
                <a:gd name="T4" fmla="*/ 3782 w 212"/>
                <a:gd name="T5" fmla="*/ 599059 h 300"/>
                <a:gd name="T6" fmla="*/ 3782 w 212"/>
                <a:gd name="T7" fmla="*/ 587756 h 300"/>
                <a:gd name="T8" fmla="*/ 3782 w 212"/>
                <a:gd name="T9" fmla="*/ 583988 h 300"/>
                <a:gd name="T10" fmla="*/ 0 w 212"/>
                <a:gd name="T11" fmla="*/ 557615 h 300"/>
                <a:gd name="T12" fmla="*/ 0 w 212"/>
                <a:gd name="T13" fmla="*/ 550079 h 300"/>
                <a:gd name="T14" fmla="*/ 0 w 212"/>
                <a:gd name="T15" fmla="*/ 523706 h 300"/>
                <a:gd name="T16" fmla="*/ 381936 w 212"/>
                <a:gd name="T17" fmla="*/ 0 h 300"/>
                <a:gd name="T18" fmla="*/ 752528 w 212"/>
                <a:gd name="T19" fmla="*/ 403140 h 300"/>
                <a:gd name="T20" fmla="*/ 756309 w 212"/>
                <a:gd name="T21" fmla="*/ 406908 h 300"/>
                <a:gd name="T22" fmla="*/ 756309 w 212"/>
                <a:gd name="T23" fmla="*/ 410676 h 300"/>
                <a:gd name="T24" fmla="*/ 684460 w 212"/>
                <a:gd name="T25" fmla="*/ 791210 h 300"/>
                <a:gd name="T26" fmla="*/ 631518 w 212"/>
                <a:gd name="T27" fmla="*/ 610362 h 300"/>
                <a:gd name="T28" fmla="*/ 567232 w 212"/>
                <a:gd name="T29" fmla="*/ 704554 h 300"/>
                <a:gd name="T30" fmla="*/ 457567 w 212"/>
                <a:gd name="T31" fmla="*/ 1130300 h 300"/>
                <a:gd name="T32" fmla="*/ 162607 w 212"/>
                <a:gd name="T33" fmla="*/ 535009 h 3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12" h="300">
                  <a:moveTo>
                    <a:pt x="43" y="142"/>
                  </a:moveTo>
                  <a:cubicBezTo>
                    <a:pt x="40" y="142"/>
                    <a:pt x="37" y="142"/>
                    <a:pt x="34" y="142"/>
                  </a:cubicBezTo>
                  <a:cubicBezTo>
                    <a:pt x="21" y="144"/>
                    <a:pt x="10" y="150"/>
                    <a:pt x="1" y="159"/>
                  </a:cubicBezTo>
                  <a:cubicBezTo>
                    <a:pt x="1" y="158"/>
                    <a:pt x="1" y="157"/>
                    <a:pt x="1" y="156"/>
                  </a:cubicBezTo>
                  <a:cubicBezTo>
                    <a:pt x="1" y="155"/>
                    <a:pt x="1" y="155"/>
                    <a:pt x="1" y="155"/>
                  </a:cubicBezTo>
                  <a:cubicBezTo>
                    <a:pt x="0" y="152"/>
                    <a:pt x="0" y="150"/>
                    <a:pt x="0" y="148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3"/>
                    <a:pt x="0" y="141"/>
                    <a:pt x="0" y="139"/>
                  </a:cubicBezTo>
                  <a:cubicBezTo>
                    <a:pt x="0" y="62"/>
                    <a:pt x="45" y="0"/>
                    <a:pt x="101" y="0"/>
                  </a:cubicBezTo>
                  <a:cubicBezTo>
                    <a:pt x="147" y="0"/>
                    <a:pt x="189" y="45"/>
                    <a:pt x="199" y="107"/>
                  </a:cubicBezTo>
                  <a:cubicBezTo>
                    <a:pt x="200" y="108"/>
                    <a:pt x="200" y="108"/>
                    <a:pt x="200" y="108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01" y="111"/>
                    <a:pt x="212" y="154"/>
                    <a:pt x="181" y="210"/>
                  </a:cubicBezTo>
                  <a:cubicBezTo>
                    <a:pt x="181" y="208"/>
                    <a:pt x="167" y="164"/>
                    <a:pt x="167" y="162"/>
                  </a:cubicBezTo>
                  <a:cubicBezTo>
                    <a:pt x="168" y="168"/>
                    <a:pt x="154" y="181"/>
                    <a:pt x="150" y="187"/>
                  </a:cubicBezTo>
                  <a:cubicBezTo>
                    <a:pt x="137" y="210"/>
                    <a:pt x="126" y="275"/>
                    <a:pt x="121" y="300"/>
                  </a:cubicBezTo>
                  <a:cubicBezTo>
                    <a:pt x="121" y="300"/>
                    <a:pt x="94" y="134"/>
                    <a:pt x="43" y="142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1" name="Freeform 107"/>
            <p:cNvSpPr/>
            <p:nvPr/>
          </p:nvSpPr>
          <p:spPr bwMode="auto">
            <a:xfrm rot="2700000" flipH="1">
              <a:off x="6219230" y="2554544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2" name="Freeform 107"/>
            <p:cNvSpPr/>
            <p:nvPr/>
          </p:nvSpPr>
          <p:spPr bwMode="auto">
            <a:xfrm rot="2700000">
              <a:off x="6369742" y="2705056"/>
              <a:ext cx="183510" cy="293579"/>
            </a:xfrm>
            <a:custGeom>
              <a:avLst/>
              <a:gdLst>
                <a:gd name="T0" fmla="*/ 587375 w 312"/>
                <a:gd name="T1" fmla="*/ 0 h 495"/>
                <a:gd name="T2" fmla="*/ 1174750 w 312"/>
                <a:gd name="T3" fmla="*/ 597631 h 495"/>
                <a:gd name="T4" fmla="*/ 1174750 w 312"/>
                <a:gd name="T5" fmla="*/ 612666 h 495"/>
                <a:gd name="T6" fmla="*/ 1174750 w 312"/>
                <a:gd name="T7" fmla="*/ 612666 h 495"/>
                <a:gd name="T8" fmla="*/ 798228 w 312"/>
                <a:gd name="T9" fmla="*/ 1804170 h 495"/>
                <a:gd name="T10" fmla="*/ 779401 w 312"/>
                <a:gd name="T11" fmla="*/ 1826722 h 495"/>
                <a:gd name="T12" fmla="*/ 779401 w 312"/>
                <a:gd name="T13" fmla="*/ 1826722 h 495"/>
                <a:gd name="T14" fmla="*/ 779401 w 312"/>
                <a:gd name="T15" fmla="*/ 1826722 h 495"/>
                <a:gd name="T16" fmla="*/ 692801 w 312"/>
                <a:gd name="T17" fmla="*/ 1860550 h 495"/>
                <a:gd name="T18" fmla="*/ 579845 w 312"/>
                <a:gd name="T19" fmla="*/ 1762824 h 495"/>
                <a:gd name="T20" fmla="*/ 587375 w 312"/>
                <a:gd name="T21" fmla="*/ 1740272 h 495"/>
                <a:gd name="T22" fmla="*/ 587375 w 312"/>
                <a:gd name="T23" fmla="*/ 1740272 h 495"/>
                <a:gd name="T24" fmla="*/ 621262 w 312"/>
                <a:gd name="T25" fmla="*/ 1559855 h 495"/>
                <a:gd name="T26" fmla="*/ 459357 w 312"/>
                <a:gd name="T27" fmla="*/ 1168952 h 495"/>
                <a:gd name="T28" fmla="*/ 459357 w 312"/>
                <a:gd name="T29" fmla="*/ 1165193 h 495"/>
                <a:gd name="T30" fmla="*/ 158139 w 312"/>
                <a:gd name="T31" fmla="*/ 992293 h 495"/>
                <a:gd name="T32" fmla="*/ 0 w 312"/>
                <a:gd name="T33" fmla="*/ 590114 h 495"/>
                <a:gd name="T34" fmla="*/ 587375 w 312"/>
                <a:gd name="T35" fmla="*/ 0 h 49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connsiteX0" fmla="*/ 5000 w 10000"/>
                <a:gd name="connsiteY0" fmla="*/ 0 h 10000"/>
                <a:gd name="connsiteX1" fmla="*/ 10000 w 10000"/>
                <a:gd name="connsiteY1" fmla="*/ 3212 h 10000"/>
                <a:gd name="connsiteX2" fmla="*/ 10000 w 10000"/>
                <a:gd name="connsiteY2" fmla="*/ 3293 h 10000"/>
                <a:gd name="connsiteX3" fmla="*/ 10000 w 10000"/>
                <a:gd name="connsiteY3" fmla="*/ 3293 h 10000"/>
                <a:gd name="connsiteX4" fmla="*/ 6795 w 10000"/>
                <a:gd name="connsiteY4" fmla="*/ 9697 h 10000"/>
                <a:gd name="connsiteX5" fmla="*/ 6635 w 10000"/>
                <a:gd name="connsiteY5" fmla="*/ 9818 h 10000"/>
                <a:gd name="connsiteX6" fmla="*/ 6635 w 10000"/>
                <a:gd name="connsiteY6" fmla="*/ 9818 h 10000"/>
                <a:gd name="connsiteX7" fmla="*/ 6635 w 10000"/>
                <a:gd name="connsiteY7" fmla="*/ 9818 h 10000"/>
                <a:gd name="connsiteX8" fmla="*/ 5897 w 10000"/>
                <a:gd name="connsiteY8" fmla="*/ 10000 h 10000"/>
                <a:gd name="connsiteX9" fmla="*/ 4936 w 10000"/>
                <a:gd name="connsiteY9" fmla="*/ 9475 h 10000"/>
                <a:gd name="connsiteX10" fmla="*/ 5000 w 10000"/>
                <a:gd name="connsiteY10" fmla="*/ 9354 h 10000"/>
                <a:gd name="connsiteX11" fmla="*/ 5288 w 10000"/>
                <a:gd name="connsiteY11" fmla="*/ 8384 h 10000"/>
                <a:gd name="connsiteX12" fmla="*/ 3910 w 10000"/>
                <a:gd name="connsiteY12" fmla="*/ 6283 h 10000"/>
                <a:gd name="connsiteX13" fmla="*/ 3910 w 10000"/>
                <a:gd name="connsiteY13" fmla="*/ 6263 h 10000"/>
                <a:gd name="connsiteX14" fmla="*/ 1346 w 10000"/>
                <a:gd name="connsiteY14" fmla="*/ 5333 h 10000"/>
                <a:gd name="connsiteX15" fmla="*/ 0 w 10000"/>
                <a:gd name="connsiteY15" fmla="*/ 3172 h 10000"/>
                <a:gd name="connsiteX16" fmla="*/ 5000 w 10000"/>
                <a:gd name="connsiteY16" fmla="*/ 0 h 10000"/>
                <a:gd name="connsiteX0-1" fmla="*/ 5000 w 10000"/>
                <a:gd name="connsiteY0-2" fmla="*/ 0 h 10000"/>
                <a:gd name="connsiteX1-3" fmla="*/ 10000 w 10000"/>
                <a:gd name="connsiteY1-4" fmla="*/ 3212 h 10000"/>
                <a:gd name="connsiteX2-5" fmla="*/ 10000 w 10000"/>
                <a:gd name="connsiteY2-6" fmla="*/ 3293 h 10000"/>
                <a:gd name="connsiteX3-7" fmla="*/ 10000 w 10000"/>
                <a:gd name="connsiteY3-8" fmla="*/ 3293 h 10000"/>
                <a:gd name="connsiteX4-9" fmla="*/ 6795 w 10000"/>
                <a:gd name="connsiteY4-10" fmla="*/ 9697 h 10000"/>
                <a:gd name="connsiteX5-11" fmla="*/ 6635 w 10000"/>
                <a:gd name="connsiteY5-12" fmla="*/ 9818 h 10000"/>
                <a:gd name="connsiteX6-13" fmla="*/ 6635 w 10000"/>
                <a:gd name="connsiteY6-14" fmla="*/ 9818 h 10000"/>
                <a:gd name="connsiteX7-15" fmla="*/ 6635 w 10000"/>
                <a:gd name="connsiteY7-16" fmla="*/ 9818 h 10000"/>
                <a:gd name="connsiteX8-17" fmla="*/ 5897 w 10000"/>
                <a:gd name="connsiteY8-18" fmla="*/ 10000 h 10000"/>
                <a:gd name="connsiteX9-19" fmla="*/ 4936 w 10000"/>
                <a:gd name="connsiteY9-20" fmla="*/ 9475 h 10000"/>
                <a:gd name="connsiteX10-21" fmla="*/ 5288 w 10000"/>
                <a:gd name="connsiteY10-22" fmla="*/ 8384 h 10000"/>
                <a:gd name="connsiteX11-23" fmla="*/ 3910 w 10000"/>
                <a:gd name="connsiteY11-24" fmla="*/ 6283 h 10000"/>
                <a:gd name="connsiteX12-25" fmla="*/ 3910 w 10000"/>
                <a:gd name="connsiteY12-26" fmla="*/ 6263 h 10000"/>
                <a:gd name="connsiteX13-27" fmla="*/ 1346 w 10000"/>
                <a:gd name="connsiteY13-28" fmla="*/ 5333 h 10000"/>
                <a:gd name="connsiteX14-29" fmla="*/ 0 w 10000"/>
                <a:gd name="connsiteY14-30" fmla="*/ 3172 h 10000"/>
                <a:gd name="connsiteX15-31" fmla="*/ 5000 w 10000"/>
                <a:gd name="connsiteY15-32" fmla="*/ 0 h 10000"/>
                <a:gd name="connsiteX0-33" fmla="*/ 5000 w 10000"/>
                <a:gd name="connsiteY0-34" fmla="*/ 0 h 10086"/>
                <a:gd name="connsiteX1-35" fmla="*/ 10000 w 10000"/>
                <a:gd name="connsiteY1-36" fmla="*/ 3212 h 10086"/>
                <a:gd name="connsiteX2-37" fmla="*/ 10000 w 10000"/>
                <a:gd name="connsiteY2-38" fmla="*/ 3293 h 10086"/>
                <a:gd name="connsiteX3-39" fmla="*/ 10000 w 10000"/>
                <a:gd name="connsiteY3-40" fmla="*/ 3293 h 10086"/>
                <a:gd name="connsiteX4-41" fmla="*/ 6795 w 10000"/>
                <a:gd name="connsiteY4-42" fmla="*/ 9697 h 10086"/>
                <a:gd name="connsiteX5-43" fmla="*/ 6635 w 10000"/>
                <a:gd name="connsiteY5-44" fmla="*/ 9818 h 10086"/>
                <a:gd name="connsiteX6-45" fmla="*/ 6635 w 10000"/>
                <a:gd name="connsiteY6-46" fmla="*/ 9818 h 10086"/>
                <a:gd name="connsiteX7-47" fmla="*/ 6635 w 10000"/>
                <a:gd name="connsiteY7-48" fmla="*/ 9818 h 10086"/>
                <a:gd name="connsiteX8-49" fmla="*/ 5897 w 10000"/>
                <a:gd name="connsiteY8-50" fmla="*/ 10000 h 10086"/>
                <a:gd name="connsiteX9-51" fmla="*/ 5288 w 10000"/>
                <a:gd name="connsiteY9-52" fmla="*/ 8384 h 10086"/>
                <a:gd name="connsiteX10-53" fmla="*/ 3910 w 10000"/>
                <a:gd name="connsiteY10-54" fmla="*/ 6283 h 10086"/>
                <a:gd name="connsiteX11-55" fmla="*/ 3910 w 10000"/>
                <a:gd name="connsiteY11-56" fmla="*/ 6263 h 10086"/>
                <a:gd name="connsiteX12-57" fmla="*/ 1346 w 10000"/>
                <a:gd name="connsiteY12-58" fmla="*/ 5333 h 10086"/>
                <a:gd name="connsiteX13-59" fmla="*/ 0 w 10000"/>
                <a:gd name="connsiteY13-60" fmla="*/ 3172 h 10086"/>
                <a:gd name="connsiteX14-61" fmla="*/ 5000 w 10000"/>
                <a:gd name="connsiteY14-62" fmla="*/ 0 h 1008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</a:cxnLst>
              <a:rect l="l" t="t" r="r" b="b"/>
              <a:pathLst>
                <a:path w="10000" h="10086">
                  <a:moveTo>
                    <a:pt x="5000" y="0"/>
                  </a:moveTo>
                  <a:cubicBezTo>
                    <a:pt x="7756" y="0"/>
                    <a:pt x="10000" y="1455"/>
                    <a:pt x="10000" y="3212"/>
                  </a:cubicBezTo>
                  <a:lnTo>
                    <a:pt x="10000" y="3293"/>
                  </a:lnTo>
                  <a:lnTo>
                    <a:pt x="10000" y="3293"/>
                  </a:lnTo>
                  <a:cubicBezTo>
                    <a:pt x="10000" y="5717"/>
                    <a:pt x="8814" y="7859"/>
                    <a:pt x="6795" y="9697"/>
                  </a:cubicBezTo>
                  <a:cubicBezTo>
                    <a:pt x="6731" y="9737"/>
                    <a:pt x="6699" y="9778"/>
                    <a:pt x="6635" y="9818"/>
                  </a:cubicBezTo>
                  <a:lnTo>
                    <a:pt x="6635" y="9818"/>
                  </a:lnTo>
                  <a:lnTo>
                    <a:pt x="6635" y="9818"/>
                  </a:lnTo>
                  <a:cubicBezTo>
                    <a:pt x="6442" y="9919"/>
                    <a:pt x="6121" y="10239"/>
                    <a:pt x="5897" y="10000"/>
                  </a:cubicBezTo>
                  <a:cubicBezTo>
                    <a:pt x="5673" y="9761"/>
                    <a:pt x="5619" y="9003"/>
                    <a:pt x="5288" y="8384"/>
                  </a:cubicBezTo>
                  <a:cubicBezTo>
                    <a:pt x="5064" y="7556"/>
                    <a:pt x="4744" y="6848"/>
                    <a:pt x="3910" y="6283"/>
                  </a:cubicBezTo>
                  <a:lnTo>
                    <a:pt x="3910" y="6263"/>
                  </a:lnTo>
                  <a:cubicBezTo>
                    <a:pt x="3237" y="5818"/>
                    <a:pt x="2340" y="5475"/>
                    <a:pt x="1346" y="5333"/>
                  </a:cubicBezTo>
                  <a:cubicBezTo>
                    <a:pt x="513" y="4768"/>
                    <a:pt x="0" y="4000"/>
                    <a:pt x="0" y="3172"/>
                  </a:cubicBezTo>
                  <a:cubicBezTo>
                    <a:pt x="0" y="1414"/>
                    <a:pt x="2244" y="0"/>
                    <a:pt x="5000" y="0"/>
                  </a:cubicBezTo>
                  <a:close/>
                </a:path>
              </a:pathLst>
            </a:custGeom>
            <a:solidFill>
              <a:schemeClr val="accent2">
                <a:alpha val="73000"/>
              </a:schemeClr>
            </a:solidFill>
            <a:ln>
              <a:noFill/>
            </a:ln>
          </p:spPr>
          <p:txBody>
            <a:bodyPr/>
            <a:lstStyle/>
            <a:p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Freeform 108"/>
            <p:cNvSpPr/>
            <p:nvPr/>
          </p:nvSpPr>
          <p:spPr bwMode="auto">
            <a:xfrm rot="2700000">
              <a:off x="6407803" y="2259335"/>
              <a:ext cx="350653" cy="642255"/>
            </a:xfrm>
            <a:custGeom>
              <a:avLst/>
              <a:gdLst>
                <a:gd name="T0" fmla="*/ 1122363 w 596"/>
                <a:gd name="T1" fmla="*/ 4105275 h 1092"/>
                <a:gd name="T2" fmla="*/ 598844 w 596"/>
                <a:gd name="T3" fmla="*/ 4105275 h 1092"/>
                <a:gd name="T4" fmla="*/ 79093 w 596"/>
                <a:gd name="T5" fmla="*/ 1928577 h 1092"/>
                <a:gd name="T6" fmla="*/ 1122363 w 596"/>
                <a:gd name="T7" fmla="*/ 0 h 1092"/>
                <a:gd name="T8" fmla="*/ 1126129 w 596"/>
                <a:gd name="T9" fmla="*/ 0 h 1092"/>
                <a:gd name="T10" fmla="*/ 2165632 w 596"/>
                <a:gd name="T11" fmla="*/ 1928577 h 1092"/>
                <a:gd name="T12" fmla="*/ 1645881 w 596"/>
                <a:gd name="T13" fmla="*/ 4105275 h 1092"/>
                <a:gd name="T14" fmla="*/ 1122363 w 596"/>
                <a:gd name="T15" fmla="*/ 4105275 h 10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96" h="1092">
                  <a:moveTo>
                    <a:pt x="298" y="1092"/>
                  </a:moveTo>
                  <a:cubicBezTo>
                    <a:pt x="159" y="1092"/>
                    <a:pt x="159" y="1092"/>
                    <a:pt x="159" y="1092"/>
                  </a:cubicBezTo>
                  <a:cubicBezTo>
                    <a:pt x="31" y="824"/>
                    <a:pt x="21" y="513"/>
                    <a:pt x="21" y="513"/>
                  </a:cubicBezTo>
                  <a:cubicBezTo>
                    <a:pt x="0" y="212"/>
                    <a:pt x="298" y="0"/>
                    <a:pt x="298" y="0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99" y="0"/>
                    <a:pt x="596" y="212"/>
                    <a:pt x="575" y="513"/>
                  </a:cubicBezTo>
                  <a:cubicBezTo>
                    <a:pt x="575" y="513"/>
                    <a:pt x="566" y="824"/>
                    <a:pt x="437" y="1092"/>
                  </a:cubicBezTo>
                  <a:lnTo>
                    <a:pt x="298" y="1092"/>
                  </a:ln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4" name="Oval 113"/>
            <p:cNvSpPr>
              <a:spLocks noChangeArrowheads="1"/>
            </p:cNvSpPr>
            <p:nvPr/>
          </p:nvSpPr>
          <p:spPr bwMode="auto">
            <a:xfrm rot="2700000">
              <a:off x="6568043" y="2481147"/>
              <a:ext cx="117123" cy="114085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5" name="Oval 116"/>
            <p:cNvSpPr>
              <a:spLocks noChangeArrowheads="1"/>
            </p:cNvSpPr>
            <p:nvPr/>
          </p:nvSpPr>
          <p:spPr bwMode="auto">
            <a:xfrm rot="2700000">
              <a:off x="6500229" y="2593093"/>
              <a:ext cx="70303" cy="72640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Oval 119"/>
            <p:cNvSpPr>
              <a:spLocks noChangeArrowheads="1"/>
            </p:cNvSpPr>
            <p:nvPr/>
          </p:nvSpPr>
          <p:spPr bwMode="auto">
            <a:xfrm rot="2700000">
              <a:off x="6447912" y="2674106"/>
              <a:ext cx="43239" cy="42313"/>
            </a:xfrm>
            <a:prstGeom prst="ellipse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/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 rot="2700000">
              <a:off x="6301683" y="2797997"/>
              <a:ext cx="71523" cy="43830"/>
            </a:xfrm>
            <a:prstGeom prst="rect">
              <a:avLst/>
            </a:prstGeom>
            <a:solidFill>
              <a:srgbClr val="EB6949">
                <a:alpha val="73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76458" y="1732994"/>
            <a:ext cx="958136" cy="95813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1" name="Group 30"/>
          <p:cNvGrpSpPr/>
          <p:nvPr/>
        </p:nvGrpSpPr>
        <p:grpSpPr>
          <a:xfrm>
            <a:off x="4891330" y="3834127"/>
            <a:ext cx="317357" cy="278329"/>
            <a:chOff x="3175" y="-1587"/>
            <a:chExt cx="490538" cy="430212"/>
          </a:xfrm>
          <a:solidFill>
            <a:srgbClr val="475471"/>
          </a:solidFill>
        </p:grpSpPr>
        <p:sp>
          <p:nvSpPr>
            <p:cNvPr id="22" name="Freeform 175"/>
            <p:cNvSpPr>
              <a:spLocks noEditPoints="1"/>
            </p:cNvSpPr>
            <p:nvPr/>
          </p:nvSpPr>
          <p:spPr bwMode="auto">
            <a:xfrm>
              <a:off x="3175" y="-1587"/>
              <a:ext cx="490538" cy="430212"/>
            </a:xfrm>
            <a:custGeom>
              <a:avLst/>
              <a:gdLst>
                <a:gd name="T0" fmla="*/ 128 w 128"/>
                <a:gd name="T1" fmla="*/ 66 h 112"/>
                <a:gd name="T2" fmla="*/ 112 w 128"/>
                <a:gd name="T3" fmla="*/ 6 h 112"/>
                <a:gd name="T4" fmla="*/ 104 w 128"/>
                <a:gd name="T5" fmla="*/ 0 h 112"/>
                <a:gd name="T6" fmla="*/ 64 w 128"/>
                <a:gd name="T7" fmla="*/ 0 h 112"/>
                <a:gd name="T8" fmla="*/ 24 w 128"/>
                <a:gd name="T9" fmla="*/ 0 h 112"/>
                <a:gd name="T10" fmla="*/ 16 w 128"/>
                <a:gd name="T11" fmla="*/ 6 h 112"/>
                <a:gd name="T12" fmla="*/ 0 w 128"/>
                <a:gd name="T13" fmla="*/ 66 h 112"/>
                <a:gd name="T14" fmla="*/ 0 w 128"/>
                <a:gd name="T15" fmla="*/ 68 h 112"/>
                <a:gd name="T16" fmla="*/ 0 w 128"/>
                <a:gd name="T17" fmla="*/ 96 h 112"/>
                <a:gd name="T18" fmla="*/ 16 w 128"/>
                <a:gd name="T19" fmla="*/ 112 h 112"/>
                <a:gd name="T20" fmla="*/ 112 w 128"/>
                <a:gd name="T21" fmla="*/ 112 h 112"/>
                <a:gd name="T22" fmla="*/ 128 w 128"/>
                <a:gd name="T23" fmla="*/ 96 h 112"/>
                <a:gd name="T24" fmla="*/ 128 w 128"/>
                <a:gd name="T25" fmla="*/ 68 h 112"/>
                <a:gd name="T26" fmla="*/ 128 w 128"/>
                <a:gd name="T27" fmla="*/ 66 h 112"/>
                <a:gd name="T28" fmla="*/ 120 w 128"/>
                <a:gd name="T29" fmla="*/ 96 h 112"/>
                <a:gd name="T30" fmla="*/ 112 w 128"/>
                <a:gd name="T31" fmla="*/ 104 h 112"/>
                <a:gd name="T32" fmla="*/ 16 w 128"/>
                <a:gd name="T33" fmla="*/ 104 h 112"/>
                <a:gd name="T34" fmla="*/ 8 w 128"/>
                <a:gd name="T35" fmla="*/ 96 h 112"/>
                <a:gd name="T36" fmla="*/ 8 w 128"/>
                <a:gd name="T37" fmla="*/ 68 h 112"/>
                <a:gd name="T38" fmla="*/ 24 w 128"/>
                <a:gd name="T39" fmla="*/ 8 h 112"/>
                <a:gd name="T40" fmla="*/ 104 w 128"/>
                <a:gd name="T41" fmla="*/ 8 h 112"/>
                <a:gd name="T42" fmla="*/ 120 w 128"/>
                <a:gd name="T43" fmla="*/ 68 h 112"/>
                <a:gd name="T44" fmla="*/ 120 w 128"/>
                <a:gd name="T45" fmla="*/ 9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112">
                  <a:moveTo>
                    <a:pt x="128" y="66"/>
                  </a:moveTo>
                  <a:cubicBezTo>
                    <a:pt x="112" y="6"/>
                    <a:pt x="112" y="6"/>
                    <a:pt x="112" y="6"/>
                  </a:cubicBezTo>
                  <a:cubicBezTo>
                    <a:pt x="111" y="2"/>
                    <a:pt x="108" y="0"/>
                    <a:pt x="10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0" y="0"/>
                    <a:pt x="17" y="2"/>
                    <a:pt x="16" y="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7"/>
                    <a:pt x="0" y="67"/>
                    <a:pt x="0" y="68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5"/>
                    <a:pt x="7" y="112"/>
                    <a:pt x="16" y="112"/>
                  </a:cubicBezTo>
                  <a:cubicBezTo>
                    <a:pt x="112" y="112"/>
                    <a:pt x="112" y="112"/>
                    <a:pt x="112" y="112"/>
                  </a:cubicBezTo>
                  <a:cubicBezTo>
                    <a:pt x="121" y="112"/>
                    <a:pt x="128" y="105"/>
                    <a:pt x="128" y="96"/>
                  </a:cubicBezTo>
                  <a:cubicBezTo>
                    <a:pt x="128" y="68"/>
                    <a:pt x="128" y="68"/>
                    <a:pt x="128" y="68"/>
                  </a:cubicBezTo>
                  <a:cubicBezTo>
                    <a:pt x="128" y="67"/>
                    <a:pt x="128" y="67"/>
                    <a:pt x="128" y="66"/>
                  </a:cubicBezTo>
                  <a:close/>
                  <a:moveTo>
                    <a:pt x="120" y="96"/>
                  </a:moveTo>
                  <a:cubicBezTo>
                    <a:pt x="120" y="100"/>
                    <a:pt x="116" y="104"/>
                    <a:pt x="112" y="10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2" y="104"/>
                    <a:pt x="8" y="100"/>
                    <a:pt x="8" y="96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20" y="68"/>
                    <a:pt x="120" y="68"/>
                    <a:pt x="120" y="68"/>
                  </a:cubicBezTo>
                  <a:lnTo>
                    <a:pt x="120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3" name="Freeform 176"/>
            <p:cNvSpPr>
              <a:spLocks noEditPoints="1"/>
            </p:cNvSpPr>
            <p:nvPr/>
          </p:nvSpPr>
          <p:spPr bwMode="auto">
            <a:xfrm>
              <a:off x="60325" y="58738"/>
              <a:ext cx="374650" cy="277812"/>
            </a:xfrm>
            <a:custGeom>
              <a:avLst/>
              <a:gdLst>
                <a:gd name="T0" fmla="*/ 80 w 98"/>
                <a:gd name="T1" fmla="*/ 0 h 72"/>
                <a:gd name="T2" fmla="*/ 18 w 98"/>
                <a:gd name="T3" fmla="*/ 0 h 72"/>
                <a:gd name="T4" fmla="*/ 14 w 98"/>
                <a:gd name="T5" fmla="*/ 3 h 72"/>
                <a:gd name="T6" fmla="*/ 0 w 98"/>
                <a:gd name="T7" fmla="*/ 51 h 72"/>
                <a:gd name="T8" fmla="*/ 1 w 98"/>
                <a:gd name="T9" fmla="*/ 54 h 72"/>
                <a:gd name="T10" fmla="*/ 4 w 98"/>
                <a:gd name="T11" fmla="*/ 56 h 72"/>
                <a:gd name="T12" fmla="*/ 16 w 98"/>
                <a:gd name="T13" fmla="*/ 56 h 72"/>
                <a:gd name="T14" fmla="*/ 20 w 98"/>
                <a:gd name="T15" fmla="*/ 56 h 72"/>
                <a:gd name="T16" fmla="*/ 23 w 98"/>
                <a:gd name="T17" fmla="*/ 56 h 72"/>
                <a:gd name="T18" fmla="*/ 28 w 98"/>
                <a:gd name="T19" fmla="*/ 68 h 72"/>
                <a:gd name="T20" fmla="*/ 35 w 98"/>
                <a:gd name="T21" fmla="*/ 72 h 72"/>
                <a:gd name="T22" fmla="*/ 63 w 98"/>
                <a:gd name="T23" fmla="*/ 72 h 72"/>
                <a:gd name="T24" fmla="*/ 70 w 98"/>
                <a:gd name="T25" fmla="*/ 68 h 72"/>
                <a:gd name="T26" fmla="*/ 75 w 98"/>
                <a:gd name="T27" fmla="*/ 56 h 72"/>
                <a:gd name="T28" fmla="*/ 78 w 98"/>
                <a:gd name="T29" fmla="*/ 56 h 72"/>
                <a:gd name="T30" fmla="*/ 82 w 98"/>
                <a:gd name="T31" fmla="*/ 56 h 72"/>
                <a:gd name="T32" fmla="*/ 94 w 98"/>
                <a:gd name="T33" fmla="*/ 56 h 72"/>
                <a:gd name="T34" fmla="*/ 97 w 98"/>
                <a:gd name="T35" fmla="*/ 54 h 72"/>
                <a:gd name="T36" fmla="*/ 98 w 98"/>
                <a:gd name="T37" fmla="*/ 51 h 72"/>
                <a:gd name="T38" fmla="*/ 84 w 98"/>
                <a:gd name="T39" fmla="*/ 3 h 72"/>
                <a:gd name="T40" fmla="*/ 80 w 98"/>
                <a:gd name="T41" fmla="*/ 0 h 72"/>
                <a:gd name="T42" fmla="*/ 82 w 98"/>
                <a:gd name="T43" fmla="*/ 48 h 72"/>
                <a:gd name="T44" fmla="*/ 75 w 98"/>
                <a:gd name="T45" fmla="*/ 48 h 72"/>
                <a:gd name="T46" fmla="*/ 68 w 98"/>
                <a:gd name="T47" fmla="*/ 52 h 72"/>
                <a:gd name="T48" fmla="*/ 63 w 98"/>
                <a:gd name="T49" fmla="*/ 64 h 72"/>
                <a:gd name="T50" fmla="*/ 35 w 98"/>
                <a:gd name="T51" fmla="*/ 64 h 72"/>
                <a:gd name="T52" fmla="*/ 30 w 98"/>
                <a:gd name="T53" fmla="*/ 52 h 72"/>
                <a:gd name="T54" fmla="*/ 23 w 98"/>
                <a:gd name="T55" fmla="*/ 48 h 72"/>
                <a:gd name="T56" fmla="*/ 16 w 98"/>
                <a:gd name="T57" fmla="*/ 48 h 72"/>
                <a:gd name="T58" fmla="*/ 6 w 98"/>
                <a:gd name="T59" fmla="*/ 48 h 72"/>
                <a:gd name="T60" fmla="*/ 18 w 98"/>
                <a:gd name="T61" fmla="*/ 4 h 72"/>
                <a:gd name="T62" fmla="*/ 80 w 98"/>
                <a:gd name="T63" fmla="*/ 4 h 72"/>
                <a:gd name="T64" fmla="*/ 92 w 98"/>
                <a:gd name="T65" fmla="*/ 48 h 72"/>
                <a:gd name="T66" fmla="*/ 82 w 98"/>
                <a:gd name="T6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2">
                  <a:moveTo>
                    <a:pt x="8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6" y="0"/>
                    <a:pt x="15" y="1"/>
                    <a:pt x="14" y="3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0" y="53"/>
                    <a:pt x="1" y="54"/>
                  </a:cubicBezTo>
                  <a:cubicBezTo>
                    <a:pt x="2" y="55"/>
                    <a:pt x="3" y="56"/>
                    <a:pt x="4" y="56"/>
                  </a:cubicBezTo>
                  <a:cubicBezTo>
                    <a:pt x="16" y="56"/>
                    <a:pt x="16" y="56"/>
                    <a:pt x="16" y="56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30" y="70"/>
                    <a:pt x="32" y="72"/>
                    <a:pt x="35" y="72"/>
                  </a:cubicBezTo>
                  <a:cubicBezTo>
                    <a:pt x="63" y="72"/>
                    <a:pt x="63" y="72"/>
                    <a:pt x="63" y="72"/>
                  </a:cubicBezTo>
                  <a:cubicBezTo>
                    <a:pt x="66" y="72"/>
                    <a:pt x="68" y="70"/>
                    <a:pt x="70" y="68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6"/>
                    <a:pt x="96" y="55"/>
                    <a:pt x="97" y="54"/>
                  </a:cubicBezTo>
                  <a:cubicBezTo>
                    <a:pt x="98" y="53"/>
                    <a:pt x="98" y="52"/>
                    <a:pt x="98" y="51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3" y="1"/>
                    <a:pt x="82" y="0"/>
                    <a:pt x="80" y="0"/>
                  </a:cubicBezTo>
                  <a:close/>
                  <a:moveTo>
                    <a:pt x="82" y="48"/>
                  </a:moveTo>
                  <a:cubicBezTo>
                    <a:pt x="75" y="48"/>
                    <a:pt x="75" y="48"/>
                    <a:pt x="75" y="48"/>
                  </a:cubicBezTo>
                  <a:cubicBezTo>
                    <a:pt x="72" y="48"/>
                    <a:pt x="70" y="50"/>
                    <a:pt x="68" y="52"/>
                  </a:cubicBezTo>
                  <a:cubicBezTo>
                    <a:pt x="63" y="64"/>
                    <a:pt x="63" y="64"/>
                    <a:pt x="63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28" y="50"/>
                    <a:pt x="26" y="48"/>
                    <a:pt x="2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92" y="48"/>
                    <a:pt x="92" y="48"/>
                    <a:pt x="92" y="48"/>
                  </a:cubicBezTo>
                  <a:lnTo>
                    <a:pt x="8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Freeform 50"/>
          <p:cNvSpPr>
            <a:spLocks noEditPoints="1"/>
          </p:cNvSpPr>
          <p:nvPr/>
        </p:nvSpPr>
        <p:spPr bwMode="auto">
          <a:xfrm>
            <a:off x="1145497" y="2894752"/>
            <a:ext cx="261823" cy="329775"/>
          </a:xfrm>
          <a:custGeom>
            <a:avLst/>
            <a:gdLst/>
            <a:ahLst/>
            <a:cxnLst>
              <a:cxn ang="0">
                <a:pos x="187" y="135"/>
              </a:cxn>
              <a:cxn ang="0">
                <a:pos x="44" y="135"/>
              </a:cxn>
              <a:cxn ang="0">
                <a:pos x="44" y="156"/>
              </a:cxn>
              <a:cxn ang="0">
                <a:pos x="187" y="156"/>
              </a:cxn>
              <a:cxn ang="0">
                <a:pos x="187" y="135"/>
              </a:cxn>
              <a:cxn ang="0">
                <a:pos x="187" y="95"/>
              </a:cxn>
              <a:cxn ang="0">
                <a:pos x="44" y="95"/>
              </a:cxn>
              <a:cxn ang="0">
                <a:pos x="44" y="115"/>
              </a:cxn>
              <a:cxn ang="0">
                <a:pos x="187" y="115"/>
              </a:cxn>
              <a:cxn ang="0">
                <a:pos x="187" y="95"/>
              </a:cxn>
              <a:cxn ang="0">
                <a:pos x="187" y="54"/>
              </a:cxn>
              <a:cxn ang="0">
                <a:pos x="44" y="54"/>
              </a:cxn>
              <a:cxn ang="0">
                <a:pos x="44" y="75"/>
              </a:cxn>
              <a:cxn ang="0">
                <a:pos x="187" y="75"/>
              </a:cxn>
              <a:cxn ang="0">
                <a:pos x="187" y="54"/>
              </a:cxn>
              <a:cxn ang="0">
                <a:pos x="44" y="196"/>
              </a:cxn>
              <a:cxn ang="0">
                <a:pos x="116" y="196"/>
              </a:cxn>
              <a:cxn ang="0">
                <a:pos x="116" y="176"/>
              </a:cxn>
              <a:cxn ang="0">
                <a:pos x="44" y="176"/>
              </a:cxn>
              <a:cxn ang="0">
                <a:pos x="44" y="196"/>
              </a:cxn>
              <a:cxn ang="0">
                <a:pos x="233" y="29"/>
              </a:cxn>
              <a:cxn ang="0">
                <a:pos x="233" y="0"/>
              </a:cxn>
              <a:cxn ang="0">
                <a:pos x="0" y="0"/>
              </a:cxn>
              <a:cxn ang="0">
                <a:pos x="0" y="301"/>
              </a:cxn>
              <a:cxn ang="0">
                <a:pos x="29" y="301"/>
              </a:cxn>
              <a:cxn ang="0">
                <a:pos x="29" y="330"/>
              </a:cxn>
              <a:cxn ang="0">
                <a:pos x="262" y="330"/>
              </a:cxn>
              <a:cxn ang="0">
                <a:pos x="262" y="29"/>
              </a:cxn>
              <a:cxn ang="0">
                <a:pos x="233" y="29"/>
              </a:cxn>
              <a:cxn ang="0">
                <a:pos x="15" y="286"/>
              </a:cxn>
              <a:cxn ang="0">
                <a:pos x="15" y="16"/>
              </a:cxn>
              <a:cxn ang="0">
                <a:pos x="216" y="16"/>
              </a:cxn>
              <a:cxn ang="0">
                <a:pos x="216" y="216"/>
              </a:cxn>
              <a:cxn ang="0">
                <a:pos x="148" y="216"/>
              </a:cxn>
              <a:cxn ang="0">
                <a:pos x="148" y="286"/>
              </a:cxn>
              <a:cxn ang="0">
                <a:pos x="15" y="286"/>
              </a:cxn>
              <a:cxn ang="0">
                <a:pos x="245" y="315"/>
              </a:cxn>
              <a:cxn ang="0">
                <a:pos x="44" y="315"/>
              </a:cxn>
              <a:cxn ang="0">
                <a:pos x="44" y="301"/>
              </a:cxn>
              <a:cxn ang="0">
                <a:pos x="155" y="301"/>
              </a:cxn>
              <a:cxn ang="0">
                <a:pos x="233" y="225"/>
              </a:cxn>
              <a:cxn ang="0">
                <a:pos x="233" y="45"/>
              </a:cxn>
              <a:cxn ang="0">
                <a:pos x="245" y="45"/>
              </a:cxn>
              <a:cxn ang="0">
                <a:pos x="245" y="315"/>
              </a:cxn>
            </a:cxnLst>
            <a:rect l="0" t="0" r="r" b="b"/>
            <a:pathLst>
              <a:path w="262" h="330">
                <a:moveTo>
                  <a:pt x="187" y="135"/>
                </a:moveTo>
                <a:lnTo>
                  <a:pt x="44" y="135"/>
                </a:lnTo>
                <a:lnTo>
                  <a:pt x="44" y="156"/>
                </a:lnTo>
                <a:lnTo>
                  <a:pt x="187" y="156"/>
                </a:lnTo>
                <a:lnTo>
                  <a:pt x="187" y="135"/>
                </a:lnTo>
                <a:close/>
                <a:moveTo>
                  <a:pt x="187" y="95"/>
                </a:moveTo>
                <a:lnTo>
                  <a:pt x="44" y="95"/>
                </a:lnTo>
                <a:lnTo>
                  <a:pt x="44" y="115"/>
                </a:lnTo>
                <a:lnTo>
                  <a:pt x="187" y="115"/>
                </a:lnTo>
                <a:lnTo>
                  <a:pt x="187" y="95"/>
                </a:lnTo>
                <a:close/>
                <a:moveTo>
                  <a:pt x="187" y="54"/>
                </a:moveTo>
                <a:lnTo>
                  <a:pt x="44" y="54"/>
                </a:lnTo>
                <a:lnTo>
                  <a:pt x="44" y="75"/>
                </a:lnTo>
                <a:lnTo>
                  <a:pt x="187" y="75"/>
                </a:lnTo>
                <a:lnTo>
                  <a:pt x="187" y="54"/>
                </a:lnTo>
                <a:close/>
                <a:moveTo>
                  <a:pt x="44" y="196"/>
                </a:moveTo>
                <a:lnTo>
                  <a:pt x="116" y="196"/>
                </a:lnTo>
                <a:lnTo>
                  <a:pt x="116" y="176"/>
                </a:lnTo>
                <a:lnTo>
                  <a:pt x="44" y="176"/>
                </a:lnTo>
                <a:lnTo>
                  <a:pt x="44" y="196"/>
                </a:lnTo>
                <a:close/>
                <a:moveTo>
                  <a:pt x="233" y="29"/>
                </a:moveTo>
                <a:lnTo>
                  <a:pt x="233" y="0"/>
                </a:lnTo>
                <a:lnTo>
                  <a:pt x="0" y="0"/>
                </a:lnTo>
                <a:lnTo>
                  <a:pt x="0" y="301"/>
                </a:lnTo>
                <a:lnTo>
                  <a:pt x="29" y="301"/>
                </a:lnTo>
                <a:lnTo>
                  <a:pt x="29" y="330"/>
                </a:lnTo>
                <a:lnTo>
                  <a:pt x="262" y="330"/>
                </a:lnTo>
                <a:lnTo>
                  <a:pt x="262" y="29"/>
                </a:lnTo>
                <a:lnTo>
                  <a:pt x="233" y="29"/>
                </a:lnTo>
                <a:close/>
                <a:moveTo>
                  <a:pt x="15" y="286"/>
                </a:moveTo>
                <a:lnTo>
                  <a:pt x="15" y="16"/>
                </a:lnTo>
                <a:lnTo>
                  <a:pt x="216" y="16"/>
                </a:lnTo>
                <a:lnTo>
                  <a:pt x="216" y="216"/>
                </a:lnTo>
                <a:lnTo>
                  <a:pt x="148" y="216"/>
                </a:lnTo>
                <a:lnTo>
                  <a:pt x="148" y="286"/>
                </a:lnTo>
                <a:lnTo>
                  <a:pt x="15" y="286"/>
                </a:lnTo>
                <a:close/>
                <a:moveTo>
                  <a:pt x="245" y="315"/>
                </a:moveTo>
                <a:lnTo>
                  <a:pt x="44" y="315"/>
                </a:lnTo>
                <a:lnTo>
                  <a:pt x="44" y="301"/>
                </a:lnTo>
                <a:lnTo>
                  <a:pt x="155" y="301"/>
                </a:lnTo>
                <a:lnTo>
                  <a:pt x="233" y="225"/>
                </a:lnTo>
                <a:lnTo>
                  <a:pt x="233" y="45"/>
                </a:lnTo>
                <a:lnTo>
                  <a:pt x="245" y="45"/>
                </a:lnTo>
                <a:lnTo>
                  <a:pt x="245" y="315"/>
                </a:lnTo>
                <a:close/>
              </a:path>
            </a:pathLst>
          </a:custGeom>
          <a:solidFill>
            <a:srgbClr val="47547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sp>
        <p:nvSpPr>
          <p:cNvPr id="25" name="Freeform 48"/>
          <p:cNvSpPr>
            <a:spLocks noEditPoints="1"/>
          </p:cNvSpPr>
          <p:nvPr/>
        </p:nvSpPr>
        <p:spPr bwMode="auto">
          <a:xfrm>
            <a:off x="3073556" y="3224527"/>
            <a:ext cx="242125" cy="354280"/>
          </a:xfrm>
          <a:custGeom>
            <a:avLst/>
            <a:gdLst/>
            <a:ahLst/>
            <a:cxnLst>
              <a:cxn ang="0">
                <a:pos x="76" y="31"/>
              </a:cxn>
              <a:cxn ang="0">
                <a:pos x="80" y="27"/>
              </a:cxn>
              <a:cxn ang="0">
                <a:pos x="76" y="23"/>
              </a:cxn>
              <a:cxn ang="0">
                <a:pos x="23" y="76"/>
              </a:cxn>
              <a:cxn ang="0">
                <a:pos x="27" y="80"/>
              </a:cxn>
              <a:cxn ang="0">
                <a:pos x="31" y="76"/>
              </a:cxn>
              <a:cxn ang="0">
                <a:pos x="76" y="31"/>
              </a:cxn>
              <a:cxn ang="0">
                <a:pos x="44" y="192"/>
              </a:cxn>
              <a:cxn ang="0">
                <a:pos x="45" y="203"/>
              </a:cxn>
              <a:cxn ang="0">
                <a:pos x="56" y="209"/>
              </a:cxn>
              <a:cxn ang="0">
                <a:pos x="57" y="216"/>
              </a:cxn>
              <a:cxn ang="0">
                <a:pos x="76" y="221"/>
              </a:cxn>
              <a:cxn ang="0">
                <a:pos x="95" y="216"/>
              </a:cxn>
              <a:cxn ang="0">
                <a:pos x="96" y="209"/>
              </a:cxn>
              <a:cxn ang="0">
                <a:pos x="106" y="203"/>
              </a:cxn>
              <a:cxn ang="0">
                <a:pos x="108" y="192"/>
              </a:cxn>
              <a:cxn ang="0">
                <a:pos x="76" y="197"/>
              </a:cxn>
              <a:cxn ang="0">
                <a:pos x="44" y="192"/>
              </a:cxn>
              <a:cxn ang="0">
                <a:pos x="41" y="170"/>
              </a:cxn>
              <a:cxn ang="0">
                <a:pos x="42" y="182"/>
              </a:cxn>
              <a:cxn ang="0">
                <a:pos x="76" y="188"/>
              </a:cxn>
              <a:cxn ang="0">
                <a:pos x="109" y="182"/>
              </a:cxn>
              <a:cxn ang="0">
                <a:pos x="111" y="170"/>
              </a:cxn>
              <a:cxn ang="0">
                <a:pos x="76" y="177"/>
              </a:cxn>
              <a:cxn ang="0">
                <a:pos x="41" y="170"/>
              </a:cxn>
              <a:cxn ang="0">
                <a:pos x="76" y="0"/>
              </a:cxn>
              <a:cxn ang="0">
                <a:pos x="0" y="76"/>
              </a:cxn>
              <a:cxn ang="0">
                <a:pos x="36" y="141"/>
              </a:cxn>
              <a:cxn ang="0">
                <a:pos x="39" y="160"/>
              </a:cxn>
              <a:cxn ang="0">
                <a:pos x="76" y="168"/>
              </a:cxn>
              <a:cxn ang="0">
                <a:pos x="113" y="160"/>
              </a:cxn>
              <a:cxn ang="0">
                <a:pos x="115" y="141"/>
              </a:cxn>
              <a:cxn ang="0">
                <a:pos x="152" y="76"/>
              </a:cxn>
              <a:cxn ang="0">
                <a:pos x="76" y="0"/>
              </a:cxn>
              <a:cxn ang="0">
                <a:pos x="104" y="132"/>
              </a:cxn>
              <a:cxn ang="0">
                <a:pos x="102" y="150"/>
              </a:cxn>
              <a:cxn ang="0">
                <a:pos x="76" y="154"/>
              </a:cxn>
              <a:cxn ang="0">
                <a:pos x="50" y="150"/>
              </a:cxn>
              <a:cxn ang="0">
                <a:pos x="48" y="132"/>
              </a:cxn>
              <a:cxn ang="0">
                <a:pos x="13" y="76"/>
              </a:cxn>
              <a:cxn ang="0">
                <a:pos x="76" y="14"/>
              </a:cxn>
              <a:cxn ang="0">
                <a:pos x="139" y="76"/>
              </a:cxn>
              <a:cxn ang="0">
                <a:pos x="104" y="132"/>
              </a:cxn>
              <a:cxn ang="0">
                <a:pos x="93" y="104"/>
              </a:cxn>
              <a:cxn ang="0">
                <a:pos x="76" y="74"/>
              </a:cxn>
              <a:cxn ang="0">
                <a:pos x="59" y="104"/>
              </a:cxn>
              <a:cxn ang="0">
                <a:pos x="52" y="89"/>
              </a:cxn>
              <a:cxn ang="0">
                <a:pos x="41" y="94"/>
              </a:cxn>
              <a:cxn ang="0">
                <a:pos x="58" y="131"/>
              </a:cxn>
              <a:cxn ang="0">
                <a:pos x="76" y="98"/>
              </a:cxn>
              <a:cxn ang="0">
                <a:pos x="94" y="131"/>
              </a:cxn>
              <a:cxn ang="0">
                <a:pos x="111" y="94"/>
              </a:cxn>
              <a:cxn ang="0">
                <a:pos x="100" y="89"/>
              </a:cxn>
              <a:cxn ang="0">
                <a:pos x="93" y="104"/>
              </a:cxn>
            </a:cxnLst>
            <a:rect l="0" t="0" r="r" b="b"/>
            <a:pathLst>
              <a:path w="152" h="221">
                <a:moveTo>
                  <a:pt x="76" y="31"/>
                </a:moveTo>
                <a:cubicBezTo>
                  <a:pt x="78" y="31"/>
                  <a:pt x="80" y="30"/>
                  <a:pt x="80" y="27"/>
                </a:cubicBezTo>
                <a:cubicBezTo>
                  <a:pt x="80" y="25"/>
                  <a:pt x="78" y="23"/>
                  <a:pt x="76" y="23"/>
                </a:cubicBezTo>
                <a:cubicBezTo>
                  <a:pt x="47" y="23"/>
                  <a:pt x="23" y="47"/>
                  <a:pt x="23" y="76"/>
                </a:cubicBezTo>
                <a:cubicBezTo>
                  <a:pt x="23" y="78"/>
                  <a:pt x="25" y="80"/>
                  <a:pt x="27" y="80"/>
                </a:cubicBezTo>
                <a:cubicBezTo>
                  <a:pt x="29" y="80"/>
                  <a:pt x="31" y="78"/>
                  <a:pt x="31" y="76"/>
                </a:cubicBezTo>
                <a:cubicBezTo>
                  <a:pt x="31" y="52"/>
                  <a:pt x="51" y="31"/>
                  <a:pt x="76" y="31"/>
                </a:cubicBezTo>
                <a:close/>
                <a:moveTo>
                  <a:pt x="44" y="192"/>
                </a:moveTo>
                <a:cubicBezTo>
                  <a:pt x="45" y="203"/>
                  <a:pt x="45" y="203"/>
                  <a:pt x="45" y="203"/>
                </a:cubicBezTo>
                <a:cubicBezTo>
                  <a:pt x="45" y="203"/>
                  <a:pt x="48" y="207"/>
                  <a:pt x="56" y="209"/>
                </a:cubicBezTo>
                <a:cubicBezTo>
                  <a:pt x="57" y="216"/>
                  <a:pt x="57" y="216"/>
                  <a:pt x="57" y="216"/>
                </a:cubicBezTo>
                <a:cubicBezTo>
                  <a:pt x="57" y="216"/>
                  <a:pt x="61" y="221"/>
                  <a:pt x="76" y="221"/>
                </a:cubicBezTo>
                <a:cubicBezTo>
                  <a:pt x="91" y="221"/>
                  <a:pt x="95" y="216"/>
                  <a:pt x="95" y="216"/>
                </a:cubicBezTo>
                <a:cubicBezTo>
                  <a:pt x="96" y="209"/>
                  <a:pt x="96" y="209"/>
                  <a:pt x="96" y="209"/>
                </a:cubicBezTo>
                <a:cubicBezTo>
                  <a:pt x="104" y="207"/>
                  <a:pt x="106" y="203"/>
                  <a:pt x="106" y="203"/>
                </a:cubicBezTo>
                <a:cubicBezTo>
                  <a:pt x="108" y="192"/>
                  <a:pt x="108" y="192"/>
                  <a:pt x="108" y="192"/>
                </a:cubicBezTo>
                <a:cubicBezTo>
                  <a:pt x="98" y="195"/>
                  <a:pt x="87" y="197"/>
                  <a:pt x="76" y="197"/>
                </a:cubicBezTo>
                <a:cubicBezTo>
                  <a:pt x="64" y="197"/>
                  <a:pt x="54" y="195"/>
                  <a:pt x="44" y="192"/>
                </a:cubicBezTo>
                <a:close/>
                <a:moveTo>
                  <a:pt x="41" y="170"/>
                </a:moveTo>
                <a:cubicBezTo>
                  <a:pt x="42" y="182"/>
                  <a:pt x="42" y="182"/>
                  <a:pt x="42" y="182"/>
                </a:cubicBezTo>
                <a:cubicBezTo>
                  <a:pt x="52" y="186"/>
                  <a:pt x="64" y="188"/>
                  <a:pt x="76" y="188"/>
                </a:cubicBezTo>
                <a:cubicBezTo>
                  <a:pt x="88" y="188"/>
                  <a:pt x="99" y="186"/>
                  <a:pt x="109" y="182"/>
                </a:cubicBezTo>
                <a:cubicBezTo>
                  <a:pt x="111" y="170"/>
                  <a:pt x="111" y="170"/>
                  <a:pt x="111" y="170"/>
                </a:cubicBezTo>
                <a:cubicBezTo>
                  <a:pt x="100" y="174"/>
                  <a:pt x="89" y="177"/>
                  <a:pt x="76" y="177"/>
                </a:cubicBezTo>
                <a:cubicBezTo>
                  <a:pt x="63" y="177"/>
                  <a:pt x="51" y="174"/>
                  <a:pt x="41" y="170"/>
                </a:cubicBezTo>
                <a:close/>
                <a:moveTo>
                  <a:pt x="76" y="0"/>
                </a:moveTo>
                <a:cubicBezTo>
                  <a:pt x="34" y="0"/>
                  <a:pt x="0" y="34"/>
                  <a:pt x="0" y="76"/>
                </a:cubicBezTo>
                <a:cubicBezTo>
                  <a:pt x="0" y="104"/>
                  <a:pt x="15" y="128"/>
                  <a:pt x="36" y="141"/>
                </a:cubicBezTo>
                <a:cubicBezTo>
                  <a:pt x="39" y="160"/>
                  <a:pt x="39" y="160"/>
                  <a:pt x="39" y="160"/>
                </a:cubicBezTo>
                <a:cubicBezTo>
                  <a:pt x="50" y="165"/>
                  <a:pt x="63" y="168"/>
                  <a:pt x="76" y="168"/>
                </a:cubicBezTo>
                <a:cubicBezTo>
                  <a:pt x="89" y="168"/>
                  <a:pt x="102" y="165"/>
                  <a:pt x="113" y="160"/>
                </a:cubicBezTo>
                <a:cubicBezTo>
                  <a:pt x="115" y="141"/>
                  <a:pt x="115" y="141"/>
                  <a:pt x="115" y="141"/>
                </a:cubicBezTo>
                <a:cubicBezTo>
                  <a:pt x="137" y="128"/>
                  <a:pt x="152" y="104"/>
                  <a:pt x="152" y="76"/>
                </a:cubicBezTo>
                <a:cubicBezTo>
                  <a:pt x="152" y="34"/>
                  <a:pt x="118" y="0"/>
                  <a:pt x="76" y="0"/>
                </a:cubicBezTo>
                <a:close/>
                <a:moveTo>
                  <a:pt x="104" y="132"/>
                </a:moveTo>
                <a:cubicBezTo>
                  <a:pt x="102" y="150"/>
                  <a:pt x="102" y="150"/>
                  <a:pt x="102" y="150"/>
                </a:cubicBezTo>
                <a:cubicBezTo>
                  <a:pt x="102" y="150"/>
                  <a:pt x="95" y="154"/>
                  <a:pt x="76" y="154"/>
                </a:cubicBezTo>
                <a:cubicBezTo>
                  <a:pt x="57" y="154"/>
                  <a:pt x="50" y="150"/>
                  <a:pt x="50" y="150"/>
                </a:cubicBezTo>
                <a:cubicBezTo>
                  <a:pt x="48" y="132"/>
                  <a:pt x="48" y="132"/>
                  <a:pt x="48" y="132"/>
                </a:cubicBezTo>
                <a:cubicBezTo>
                  <a:pt x="27" y="122"/>
                  <a:pt x="13" y="101"/>
                  <a:pt x="13" y="76"/>
                </a:cubicBezTo>
                <a:cubicBezTo>
                  <a:pt x="13" y="42"/>
                  <a:pt x="41" y="14"/>
                  <a:pt x="76" y="14"/>
                </a:cubicBezTo>
                <a:cubicBezTo>
                  <a:pt x="110" y="14"/>
                  <a:pt x="139" y="42"/>
                  <a:pt x="139" y="76"/>
                </a:cubicBezTo>
                <a:cubicBezTo>
                  <a:pt x="139" y="101"/>
                  <a:pt x="124" y="122"/>
                  <a:pt x="104" y="132"/>
                </a:cubicBezTo>
                <a:close/>
                <a:moveTo>
                  <a:pt x="93" y="104"/>
                </a:moveTo>
                <a:cubicBezTo>
                  <a:pt x="76" y="74"/>
                  <a:pt x="76" y="74"/>
                  <a:pt x="76" y="74"/>
                </a:cubicBezTo>
                <a:cubicBezTo>
                  <a:pt x="59" y="104"/>
                  <a:pt x="59" y="104"/>
                  <a:pt x="59" y="104"/>
                </a:cubicBezTo>
                <a:cubicBezTo>
                  <a:pt x="52" y="89"/>
                  <a:pt x="52" y="89"/>
                  <a:pt x="52" y="89"/>
                </a:cubicBezTo>
                <a:cubicBezTo>
                  <a:pt x="41" y="94"/>
                  <a:pt x="41" y="94"/>
                  <a:pt x="41" y="94"/>
                </a:cubicBezTo>
                <a:cubicBezTo>
                  <a:pt x="58" y="131"/>
                  <a:pt x="58" y="131"/>
                  <a:pt x="58" y="131"/>
                </a:cubicBezTo>
                <a:cubicBezTo>
                  <a:pt x="76" y="98"/>
                  <a:pt x="76" y="98"/>
                  <a:pt x="76" y="98"/>
                </a:cubicBezTo>
                <a:cubicBezTo>
                  <a:pt x="94" y="131"/>
                  <a:pt x="94" y="131"/>
                  <a:pt x="94" y="131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00" y="89"/>
                  <a:pt x="100" y="89"/>
                  <a:pt x="100" y="89"/>
                </a:cubicBezTo>
                <a:lnTo>
                  <a:pt x="93" y="104"/>
                </a:lnTo>
                <a:close/>
              </a:path>
            </a:pathLst>
          </a:custGeom>
          <a:solidFill>
            <a:srgbClr val="47547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entury Gothic" panose="020B0502020202020204" pitchFamily="34" charset="0"/>
              <a:sym typeface="Century Gothic" panose="020B0502020202020204" pitchFamily="34" charset="0"/>
            </a:endParaRPr>
          </a:p>
        </p:txBody>
      </p:sp>
      <p:grpSp>
        <p:nvGrpSpPr>
          <p:cNvPr id="26" name="Group 18"/>
          <p:cNvGrpSpPr/>
          <p:nvPr/>
        </p:nvGrpSpPr>
        <p:grpSpPr>
          <a:xfrm>
            <a:off x="7518971" y="3182144"/>
            <a:ext cx="312268" cy="312268"/>
            <a:chOff x="6350" y="4763"/>
            <a:chExt cx="492125" cy="492125"/>
          </a:xfrm>
          <a:solidFill>
            <a:srgbClr val="475471"/>
          </a:solidFill>
        </p:grpSpPr>
        <p:sp>
          <p:nvSpPr>
            <p:cNvPr id="27" name="Freeform 156"/>
            <p:cNvSpPr>
              <a:spLocks noEditPoints="1"/>
            </p:cNvSpPr>
            <p:nvPr/>
          </p:nvSpPr>
          <p:spPr bwMode="auto">
            <a:xfrm>
              <a:off x="6350" y="4763"/>
              <a:ext cx="492125" cy="492125"/>
            </a:xfrm>
            <a:custGeom>
              <a:avLst/>
              <a:gdLst>
                <a:gd name="T0" fmla="*/ 109 w 128"/>
                <a:gd name="T1" fmla="*/ 48 h 128"/>
                <a:gd name="T2" fmla="*/ 114 w 128"/>
                <a:gd name="T3" fmla="*/ 33 h 128"/>
                <a:gd name="T4" fmla="*/ 105 w 128"/>
                <a:gd name="T5" fmla="*/ 15 h 128"/>
                <a:gd name="T6" fmla="*/ 95 w 128"/>
                <a:gd name="T7" fmla="*/ 14 h 128"/>
                <a:gd name="T8" fmla="*/ 80 w 128"/>
                <a:gd name="T9" fmla="*/ 19 h 128"/>
                <a:gd name="T10" fmla="*/ 69 w 128"/>
                <a:gd name="T11" fmla="*/ 0 h 128"/>
                <a:gd name="T12" fmla="*/ 51 w 128"/>
                <a:gd name="T13" fmla="*/ 6 h 128"/>
                <a:gd name="T14" fmla="*/ 43 w 128"/>
                <a:gd name="T15" fmla="*/ 21 h 128"/>
                <a:gd name="T16" fmla="*/ 28 w 128"/>
                <a:gd name="T17" fmla="*/ 13 h 128"/>
                <a:gd name="T18" fmla="*/ 15 w 128"/>
                <a:gd name="T19" fmla="*/ 23 h 128"/>
                <a:gd name="T20" fmla="*/ 21 w 128"/>
                <a:gd name="T21" fmla="*/ 43 h 128"/>
                <a:gd name="T22" fmla="*/ 6 w 128"/>
                <a:gd name="T23" fmla="*/ 51 h 128"/>
                <a:gd name="T24" fmla="*/ 0 w 128"/>
                <a:gd name="T25" fmla="*/ 69 h 128"/>
                <a:gd name="T26" fmla="*/ 19 w 128"/>
                <a:gd name="T27" fmla="*/ 80 h 128"/>
                <a:gd name="T28" fmla="*/ 14 w 128"/>
                <a:gd name="T29" fmla="*/ 95 h 128"/>
                <a:gd name="T30" fmla="*/ 23 w 128"/>
                <a:gd name="T31" fmla="*/ 113 h 128"/>
                <a:gd name="T32" fmla="*/ 33 w 128"/>
                <a:gd name="T33" fmla="*/ 114 h 128"/>
                <a:gd name="T34" fmla="*/ 48 w 128"/>
                <a:gd name="T35" fmla="*/ 109 h 128"/>
                <a:gd name="T36" fmla="*/ 59 w 128"/>
                <a:gd name="T37" fmla="*/ 128 h 128"/>
                <a:gd name="T38" fmla="*/ 77 w 128"/>
                <a:gd name="T39" fmla="*/ 122 h 128"/>
                <a:gd name="T40" fmla="*/ 85 w 128"/>
                <a:gd name="T41" fmla="*/ 107 h 128"/>
                <a:gd name="T42" fmla="*/ 100 w 128"/>
                <a:gd name="T43" fmla="*/ 115 h 128"/>
                <a:gd name="T44" fmla="*/ 113 w 128"/>
                <a:gd name="T45" fmla="*/ 105 h 128"/>
                <a:gd name="T46" fmla="*/ 107 w 128"/>
                <a:gd name="T47" fmla="*/ 85 h 128"/>
                <a:gd name="T48" fmla="*/ 122 w 128"/>
                <a:gd name="T49" fmla="*/ 77 h 128"/>
                <a:gd name="T50" fmla="*/ 128 w 128"/>
                <a:gd name="T51" fmla="*/ 59 h 128"/>
                <a:gd name="T52" fmla="*/ 108 w 128"/>
                <a:gd name="T53" fmla="*/ 72 h 128"/>
                <a:gd name="T54" fmla="*/ 100 w 128"/>
                <a:gd name="T55" fmla="*/ 81 h 128"/>
                <a:gd name="T56" fmla="*/ 107 w 128"/>
                <a:gd name="T57" fmla="*/ 100 h 128"/>
                <a:gd name="T58" fmla="*/ 89 w 128"/>
                <a:gd name="T59" fmla="*/ 101 h 128"/>
                <a:gd name="T60" fmla="*/ 81 w 128"/>
                <a:gd name="T61" fmla="*/ 100 h 128"/>
                <a:gd name="T62" fmla="*/ 72 w 128"/>
                <a:gd name="T63" fmla="*/ 108 h 128"/>
                <a:gd name="T64" fmla="*/ 59 w 128"/>
                <a:gd name="T65" fmla="*/ 120 h 128"/>
                <a:gd name="T66" fmla="*/ 51 w 128"/>
                <a:gd name="T67" fmla="*/ 102 h 128"/>
                <a:gd name="T68" fmla="*/ 43 w 128"/>
                <a:gd name="T69" fmla="*/ 99 h 128"/>
                <a:gd name="T70" fmla="*/ 28 w 128"/>
                <a:gd name="T71" fmla="*/ 107 h 128"/>
                <a:gd name="T72" fmla="*/ 27 w 128"/>
                <a:gd name="T73" fmla="*/ 89 h 128"/>
                <a:gd name="T74" fmla="*/ 26 w 128"/>
                <a:gd name="T75" fmla="*/ 77 h 128"/>
                <a:gd name="T76" fmla="*/ 8 w 128"/>
                <a:gd name="T77" fmla="*/ 69 h 128"/>
                <a:gd name="T78" fmla="*/ 20 w 128"/>
                <a:gd name="T79" fmla="*/ 56 h 128"/>
                <a:gd name="T80" fmla="*/ 28 w 128"/>
                <a:gd name="T81" fmla="*/ 47 h 128"/>
                <a:gd name="T82" fmla="*/ 21 w 128"/>
                <a:gd name="T83" fmla="*/ 28 h 128"/>
                <a:gd name="T84" fmla="*/ 39 w 128"/>
                <a:gd name="T85" fmla="*/ 27 h 128"/>
                <a:gd name="T86" fmla="*/ 47 w 128"/>
                <a:gd name="T87" fmla="*/ 28 h 128"/>
                <a:gd name="T88" fmla="*/ 56 w 128"/>
                <a:gd name="T89" fmla="*/ 20 h 128"/>
                <a:gd name="T90" fmla="*/ 69 w 128"/>
                <a:gd name="T91" fmla="*/ 8 h 128"/>
                <a:gd name="T92" fmla="*/ 77 w 128"/>
                <a:gd name="T93" fmla="*/ 26 h 128"/>
                <a:gd name="T94" fmla="*/ 85 w 128"/>
                <a:gd name="T95" fmla="*/ 29 h 128"/>
                <a:gd name="T96" fmla="*/ 100 w 128"/>
                <a:gd name="T97" fmla="*/ 21 h 128"/>
                <a:gd name="T98" fmla="*/ 101 w 128"/>
                <a:gd name="T99" fmla="*/ 39 h 128"/>
                <a:gd name="T100" fmla="*/ 102 w 128"/>
                <a:gd name="T101" fmla="*/ 51 h 128"/>
                <a:gd name="T102" fmla="*/ 120 w 128"/>
                <a:gd name="T103" fmla="*/ 59 h 128"/>
                <a:gd name="T104" fmla="*/ 108 w 128"/>
                <a:gd name="T105" fmla="*/ 7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8" h="128">
                  <a:moveTo>
                    <a:pt x="122" y="51"/>
                  </a:moveTo>
                  <a:cubicBezTo>
                    <a:pt x="109" y="48"/>
                    <a:pt x="109" y="48"/>
                    <a:pt x="109" y="48"/>
                  </a:cubicBezTo>
                  <a:cubicBezTo>
                    <a:pt x="109" y="46"/>
                    <a:pt x="108" y="45"/>
                    <a:pt x="107" y="43"/>
                  </a:cubicBezTo>
                  <a:cubicBezTo>
                    <a:pt x="114" y="33"/>
                    <a:pt x="114" y="33"/>
                    <a:pt x="114" y="33"/>
                  </a:cubicBezTo>
                  <a:cubicBezTo>
                    <a:pt x="116" y="30"/>
                    <a:pt x="116" y="25"/>
                    <a:pt x="113" y="23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4" y="13"/>
                    <a:pt x="102" y="13"/>
                    <a:pt x="100" y="13"/>
                  </a:cubicBezTo>
                  <a:cubicBezTo>
                    <a:pt x="98" y="13"/>
                    <a:pt x="97" y="13"/>
                    <a:pt x="95" y="14"/>
                  </a:cubicBezTo>
                  <a:cubicBezTo>
                    <a:pt x="85" y="21"/>
                    <a:pt x="85" y="21"/>
                    <a:pt x="85" y="21"/>
                  </a:cubicBezTo>
                  <a:cubicBezTo>
                    <a:pt x="83" y="20"/>
                    <a:pt x="82" y="19"/>
                    <a:pt x="80" y="19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3"/>
                    <a:pt x="73" y="0"/>
                    <a:pt x="6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5" y="0"/>
                    <a:pt x="51" y="3"/>
                    <a:pt x="51" y="6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6" y="19"/>
                    <a:pt x="45" y="20"/>
                    <a:pt x="43" y="2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1" y="13"/>
                    <a:pt x="30" y="13"/>
                    <a:pt x="28" y="13"/>
                  </a:cubicBezTo>
                  <a:cubicBezTo>
                    <a:pt x="26" y="13"/>
                    <a:pt x="24" y="13"/>
                    <a:pt x="23" y="1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2" y="25"/>
                    <a:pt x="12" y="30"/>
                    <a:pt x="14" y="3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19" y="46"/>
                    <a:pt x="19" y="48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55"/>
                    <a:pt x="0" y="59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3"/>
                    <a:pt x="3" y="77"/>
                    <a:pt x="6" y="77"/>
                  </a:cubicBezTo>
                  <a:cubicBezTo>
                    <a:pt x="19" y="80"/>
                    <a:pt x="19" y="80"/>
                    <a:pt x="19" y="80"/>
                  </a:cubicBezTo>
                  <a:cubicBezTo>
                    <a:pt x="19" y="82"/>
                    <a:pt x="20" y="83"/>
                    <a:pt x="21" y="8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2" y="98"/>
                    <a:pt x="12" y="103"/>
                    <a:pt x="15" y="105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4" y="115"/>
                    <a:pt x="26" y="115"/>
                    <a:pt x="28" y="115"/>
                  </a:cubicBezTo>
                  <a:cubicBezTo>
                    <a:pt x="30" y="115"/>
                    <a:pt x="31" y="115"/>
                    <a:pt x="33" y="114"/>
                  </a:cubicBezTo>
                  <a:cubicBezTo>
                    <a:pt x="43" y="107"/>
                    <a:pt x="43" y="107"/>
                    <a:pt x="43" y="107"/>
                  </a:cubicBezTo>
                  <a:cubicBezTo>
                    <a:pt x="45" y="108"/>
                    <a:pt x="46" y="109"/>
                    <a:pt x="48" y="10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1" y="125"/>
                    <a:pt x="55" y="128"/>
                    <a:pt x="59" y="128"/>
                  </a:cubicBezTo>
                  <a:cubicBezTo>
                    <a:pt x="69" y="128"/>
                    <a:pt x="69" y="128"/>
                    <a:pt x="69" y="128"/>
                  </a:cubicBezTo>
                  <a:cubicBezTo>
                    <a:pt x="73" y="128"/>
                    <a:pt x="77" y="125"/>
                    <a:pt x="77" y="122"/>
                  </a:cubicBezTo>
                  <a:cubicBezTo>
                    <a:pt x="80" y="109"/>
                    <a:pt x="80" y="109"/>
                    <a:pt x="80" y="109"/>
                  </a:cubicBezTo>
                  <a:cubicBezTo>
                    <a:pt x="82" y="109"/>
                    <a:pt x="83" y="108"/>
                    <a:pt x="85" y="107"/>
                  </a:cubicBezTo>
                  <a:cubicBezTo>
                    <a:pt x="95" y="114"/>
                    <a:pt x="95" y="114"/>
                    <a:pt x="95" y="114"/>
                  </a:cubicBezTo>
                  <a:cubicBezTo>
                    <a:pt x="97" y="115"/>
                    <a:pt x="98" y="115"/>
                    <a:pt x="100" y="115"/>
                  </a:cubicBezTo>
                  <a:cubicBezTo>
                    <a:pt x="102" y="115"/>
                    <a:pt x="104" y="115"/>
                    <a:pt x="105" y="113"/>
                  </a:cubicBezTo>
                  <a:cubicBezTo>
                    <a:pt x="113" y="105"/>
                    <a:pt x="113" y="105"/>
                    <a:pt x="113" y="105"/>
                  </a:cubicBezTo>
                  <a:cubicBezTo>
                    <a:pt x="116" y="103"/>
                    <a:pt x="116" y="98"/>
                    <a:pt x="114" y="9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8" y="83"/>
                    <a:pt x="109" y="82"/>
                    <a:pt x="109" y="80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77"/>
                    <a:pt x="128" y="73"/>
                    <a:pt x="128" y="69"/>
                  </a:cubicBezTo>
                  <a:cubicBezTo>
                    <a:pt x="128" y="59"/>
                    <a:pt x="128" y="59"/>
                    <a:pt x="128" y="59"/>
                  </a:cubicBezTo>
                  <a:cubicBezTo>
                    <a:pt x="128" y="55"/>
                    <a:pt x="125" y="51"/>
                    <a:pt x="122" y="51"/>
                  </a:cubicBezTo>
                  <a:close/>
                  <a:moveTo>
                    <a:pt x="108" y="72"/>
                  </a:moveTo>
                  <a:cubicBezTo>
                    <a:pt x="105" y="72"/>
                    <a:pt x="103" y="74"/>
                    <a:pt x="102" y="77"/>
                  </a:cubicBezTo>
                  <a:cubicBezTo>
                    <a:pt x="101" y="79"/>
                    <a:pt x="101" y="80"/>
                    <a:pt x="100" y="81"/>
                  </a:cubicBezTo>
                  <a:cubicBezTo>
                    <a:pt x="99" y="84"/>
                    <a:pt x="99" y="87"/>
                    <a:pt x="101" y="89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89" y="101"/>
                    <a:pt x="89" y="101"/>
                    <a:pt x="89" y="101"/>
                  </a:cubicBezTo>
                  <a:cubicBezTo>
                    <a:pt x="88" y="100"/>
                    <a:pt x="86" y="99"/>
                    <a:pt x="85" y="99"/>
                  </a:cubicBezTo>
                  <a:cubicBezTo>
                    <a:pt x="84" y="99"/>
                    <a:pt x="83" y="99"/>
                    <a:pt x="81" y="100"/>
                  </a:cubicBezTo>
                  <a:cubicBezTo>
                    <a:pt x="80" y="101"/>
                    <a:pt x="79" y="101"/>
                    <a:pt x="77" y="102"/>
                  </a:cubicBezTo>
                  <a:cubicBezTo>
                    <a:pt x="74" y="103"/>
                    <a:pt x="72" y="105"/>
                    <a:pt x="72" y="108"/>
                  </a:cubicBezTo>
                  <a:cubicBezTo>
                    <a:pt x="69" y="120"/>
                    <a:pt x="69" y="120"/>
                    <a:pt x="69" y="120"/>
                  </a:cubicBezTo>
                  <a:cubicBezTo>
                    <a:pt x="59" y="120"/>
                    <a:pt x="59" y="120"/>
                    <a:pt x="59" y="120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56" y="105"/>
                    <a:pt x="54" y="103"/>
                    <a:pt x="51" y="102"/>
                  </a:cubicBezTo>
                  <a:cubicBezTo>
                    <a:pt x="49" y="101"/>
                    <a:pt x="48" y="101"/>
                    <a:pt x="47" y="100"/>
                  </a:cubicBezTo>
                  <a:cubicBezTo>
                    <a:pt x="45" y="99"/>
                    <a:pt x="44" y="99"/>
                    <a:pt x="43" y="99"/>
                  </a:cubicBezTo>
                  <a:cubicBezTo>
                    <a:pt x="42" y="99"/>
                    <a:pt x="40" y="100"/>
                    <a:pt x="39" y="101"/>
                  </a:cubicBezTo>
                  <a:cubicBezTo>
                    <a:pt x="28" y="107"/>
                    <a:pt x="28" y="107"/>
                    <a:pt x="28" y="107"/>
                  </a:cubicBezTo>
                  <a:cubicBezTo>
                    <a:pt x="21" y="100"/>
                    <a:pt x="21" y="100"/>
                    <a:pt x="21" y="100"/>
                  </a:cubicBezTo>
                  <a:cubicBezTo>
                    <a:pt x="27" y="89"/>
                    <a:pt x="27" y="89"/>
                    <a:pt x="27" y="89"/>
                  </a:cubicBezTo>
                  <a:cubicBezTo>
                    <a:pt x="29" y="87"/>
                    <a:pt x="29" y="84"/>
                    <a:pt x="28" y="81"/>
                  </a:cubicBezTo>
                  <a:cubicBezTo>
                    <a:pt x="27" y="80"/>
                    <a:pt x="27" y="79"/>
                    <a:pt x="26" y="77"/>
                  </a:cubicBezTo>
                  <a:cubicBezTo>
                    <a:pt x="25" y="74"/>
                    <a:pt x="23" y="72"/>
                    <a:pt x="20" y="72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23" y="56"/>
                    <a:pt x="25" y="54"/>
                    <a:pt x="26" y="51"/>
                  </a:cubicBezTo>
                  <a:cubicBezTo>
                    <a:pt x="27" y="49"/>
                    <a:pt x="27" y="48"/>
                    <a:pt x="28" y="47"/>
                  </a:cubicBezTo>
                  <a:cubicBezTo>
                    <a:pt x="29" y="44"/>
                    <a:pt x="29" y="41"/>
                    <a:pt x="27" y="39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8"/>
                    <a:pt x="42" y="29"/>
                    <a:pt x="43" y="29"/>
                  </a:cubicBezTo>
                  <a:cubicBezTo>
                    <a:pt x="44" y="29"/>
                    <a:pt x="45" y="29"/>
                    <a:pt x="47" y="28"/>
                  </a:cubicBezTo>
                  <a:cubicBezTo>
                    <a:pt x="48" y="27"/>
                    <a:pt x="49" y="27"/>
                    <a:pt x="51" y="26"/>
                  </a:cubicBezTo>
                  <a:cubicBezTo>
                    <a:pt x="54" y="25"/>
                    <a:pt x="56" y="23"/>
                    <a:pt x="56" y="20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3"/>
                    <a:pt x="74" y="25"/>
                    <a:pt x="77" y="26"/>
                  </a:cubicBezTo>
                  <a:cubicBezTo>
                    <a:pt x="79" y="27"/>
                    <a:pt x="80" y="27"/>
                    <a:pt x="81" y="28"/>
                  </a:cubicBezTo>
                  <a:cubicBezTo>
                    <a:pt x="83" y="29"/>
                    <a:pt x="84" y="29"/>
                    <a:pt x="85" y="29"/>
                  </a:cubicBezTo>
                  <a:cubicBezTo>
                    <a:pt x="86" y="29"/>
                    <a:pt x="88" y="28"/>
                    <a:pt x="89" y="27"/>
                  </a:cubicBezTo>
                  <a:cubicBezTo>
                    <a:pt x="100" y="21"/>
                    <a:pt x="100" y="21"/>
                    <a:pt x="100" y="21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1" y="39"/>
                    <a:pt x="101" y="39"/>
                    <a:pt x="101" y="39"/>
                  </a:cubicBezTo>
                  <a:cubicBezTo>
                    <a:pt x="99" y="41"/>
                    <a:pt x="99" y="44"/>
                    <a:pt x="100" y="47"/>
                  </a:cubicBezTo>
                  <a:cubicBezTo>
                    <a:pt x="101" y="48"/>
                    <a:pt x="101" y="49"/>
                    <a:pt x="102" y="51"/>
                  </a:cubicBezTo>
                  <a:cubicBezTo>
                    <a:pt x="103" y="54"/>
                    <a:pt x="105" y="56"/>
                    <a:pt x="108" y="56"/>
                  </a:cubicBezTo>
                  <a:cubicBezTo>
                    <a:pt x="120" y="59"/>
                    <a:pt x="120" y="59"/>
                    <a:pt x="120" y="59"/>
                  </a:cubicBezTo>
                  <a:cubicBezTo>
                    <a:pt x="120" y="69"/>
                    <a:pt x="120" y="69"/>
                    <a:pt x="120" y="69"/>
                  </a:cubicBezTo>
                  <a:lnTo>
                    <a:pt x="108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Century Gothic" panose="020B0502020202020204" pitchFamily="34" charset="0"/>
                <a:ea typeface="思源黑体 CN Normal" panose="020B0400000000000000" pitchFamily="34" charset="-122"/>
                <a:cs typeface="Roboto condensed"/>
                <a:sym typeface="Century Gothic" panose="020B0502020202020204" pitchFamily="34" charset="0"/>
              </a:endParaRPr>
            </a:p>
          </p:txBody>
        </p:sp>
        <p:sp>
          <p:nvSpPr>
            <p:cNvPr id="28" name="Freeform 157"/>
            <p:cNvSpPr>
              <a:spLocks noEditPoints="1"/>
            </p:cNvSpPr>
            <p:nvPr/>
          </p:nvSpPr>
          <p:spPr bwMode="auto">
            <a:xfrm>
              <a:off x="146050" y="144463"/>
              <a:ext cx="214313" cy="214313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53 h 56"/>
                <a:gd name="T12" fmla="*/ 4 w 56"/>
                <a:gd name="T13" fmla="*/ 28 h 56"/>
                <a:gd name="T14" fmla="*/ 28 w 56"/>
                <a:gd name="T15" fmla="*/ 4 h 56"/>
                <a:gd name="T16" fmla="*/ 53 w 56"/>
                <a:gd name="T17" fmla="*/ 28 h 56"/>
                <a:gd name="T18" fmla="*/ 28 w 56"/>
                <a:gd name="T19" fmla="*/ 5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53"/>
                  </a:moveTo>
                  <a:cubicBezTo>
                    <a:pt x="14" y="53"/>
                    <a:pt x="4" y="42"/>
                    <a:pt x="4" y="28"/>
                  </a:cubicBezTo>
                  <a:cubicBezTo>
                    <a:pt x="4" y="14"/>
                    <a:pt x="14" y="4"/>
                    <a:pt x="28" y="4"/>
                  </a:cubicBezTo>
                  <a:cubicBezTo>
                    <a:pt x="42" y="4"/>
                    <a:pt x="53" y="14"/>
                    <a:pt x="53" y="28"/>
                  </a:cubicBezTo>
                  <a:cubicBezTo>
                    <a:pt x="53" y="42"/>
                    <a:pt x="42" y="53"/>
                    <a:pt x="28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Century Gothic" panose="020B0502020202020204" pitchFamily="34" charset="0"/>
                <a:ea typeface="思源黑体 CN Normal" panose="020B0400000000000000" pitchFamily="34" charset="-122"/>
                <a:cs typeface="Roboto condensed"/>
                <a:sym typeface="Century Gothic" panose="020B0502020202020204" pitchFamily="34" charset="0"/>
              </a:endParaRPr>
            </a:p>
          </p:txBody>
        </p:sp>
        <p:sp>
          <p:nvSpPr>
            <p:cNvPr id="29" name="Freeform 158"/>
            <p:cNvSpPr>
              <a:spLocks noEditPoints="1"/>
            </p:cNvSpPr>
            <p:nvPr/>
          </p:nvSpPr>
          <p:spPr bwMode="auto">
            <a:xfrm>
              <a:off x="192088" y="190501"/>
              <a:ext cx="122238" cy="122238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8 h 32"/>
                <a:gd name="T12" fmla="*/ 4 w 32"/>
                <a:gd name="T13" fmla="*/ 16 h 32"/>
                <a:gd name="T14" fmla="*/ 16 w 32"/>
                <a:gd name="T15" fmla="*/ 4 h 32"/>
                <a:gd name="T16" fmla="*/ 28 w 32"/>
                <a:gd name="T17" fmla="*/ 16 h 32"/>
                <a:gd name="T18" fmla="*/ 16 w 32"/>
                <a:gd name="T1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5" y="32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3"/>
                    <a:pt x="4" y="16"/>
                  </a:cubicBezTo>
                  <a:cubicBezTo>
                    <a:pt x="4" y="9"/>
                    <a:pt x="9" y="4"/>
                    <a:pt x="16" y="4"/>
                  </a:cubicBezTo>
                  <a:cubicBezTo>
                    <a:pt x="23" y="4"/>
                    <a:pt x="28" y="9"/>
                    <a:pt x="28" y="16"/>
                  </a:cubicBezTo>
                  <a:cubicBezTo>
                    <a:pt x="28" y="23"/>
                    <a:pt x="23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Century Gothic" panose="020B0502020202020204" pitchFamily="34" charset="0"/>
                <a:ea typeface="思源黑体 CN Normal" panose="020B0400000000000000" pitchFamily="34" charset="-122"/>
                <a:cs typeface="Roboto condensed"/>
                <a:sym typeface="Century Gothic" panose="020B0502020202020204" pitchFamily="34" charset="0"/>
              </a:endParaRPr>
            </a:p>
          </p:txBody>
        </p:sp>
      </p:grpSp>
      <p:sp>
        <p:nvSpPr>
          <p:cNvPr id="30" name="TextBox 26"/>
          <p:cNvSpPr txBox="1"/>
          <p:nvPr/>
        </p:nvSpPr>
        <p:spPr>
          <a:xfrm>
            <a:off x="229394" y="3303609"/>
            <a:ext cx="1915874" cy="86948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13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</a:t>
            </a:r>
          </a:p>
        </p:txBody>
      </p:sp>
      <p:sp>
        <p:nvSpPr>
          <p:cNvPr id="31" name="TextBox 27"/>
          <p:cNvSpPr txBox="1"/>
          <p:nvPr/>
        </p:nvSpPr>
        <p:spPr>
          <a:xfrm>
            <a:off x="2120662" y="3658278"/>
            <a:ext cx="1915874" cy="104953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13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</a:t>
            </a:r>
          </a:p>
        </p:txBody>
      </p:sp>
      <p:sp>
        <p:nvSpPr>
          <p:cNvPr id="32" name="TextBox 28"/>
          <p:cNvSpPr txBox="1"/>
          <p:nvPr/>
        </p:nvSpPr>
        <p:spPr>
          <a:xfrm>
            <a:off x="4024278" y="4215127"/>
            <a:ext cx="1915874" cy="689438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13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</a:t>
            </a:r>
          </a:p>
        </p:txBody>
      </p:sp>
      <p:sp>
        <p:nvSpPr>
          <p:cNvPr id="33" name="TextBox 29"/>
          <p:cNvSpPr txBox="1"/>
          <p:nvPr/>
        </p:nvSpPr>
        <p:spPr>
          <a:xfrm>
            <a:off x="6688574" y="3639528"/>
            <a:ext cx="1915874" cy="86948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3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1300" kern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9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677858" y="2649672"/>
            <a:ext cx="809336" cy="809336"/>
            <a:chOff x="4677858" y="2649672"/>
            <a:chExt cx="809336" cy="809336"/>
          </a:xfrm>
          <a:solidFill>
            <a:srgbClr val="475471"/>
          </a:solidFill>
        </p:grpSpPr>
        <p:sp>
          <p:nvSpPr>
            <p:cNvPr id="35" name="椭圆 34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39258" y="1763208"/>
            <a:ext cx="809336" cy="809336"/>
            <a:chOff x="4677858" y="2649672"/>
            <a:chExt cx="809336" cy="809336"/>
          </a:xfrm>
          <a:solidFill>
            <a:srgbClr val="475471"/>
          </a:solidFill>
        </p:grpSpPr>
        <p:sp>
          <p:nvSpPr>
            <p:cNvPr id="38" name="椭圆 37"/>
            <p:cNvSpPr/>
            <p:nvPr/>
          </p:nvSpPr>
          <p:spPr>
            <a:xfrm>
              <a:off x="4677858" y="2649672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719132" y="2696247"/>
              <a:ext cx="726788" cy="726784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40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94" y="1200944"/>
            <a:ext cx="1789484" cy="178948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矩形 40"/>
          <p:cNvSpPr/>
          <p:nvPr/>
        </p:nvSpPr>
        <p:spPr>
          <a:xfrm>
            <a:off x="6688190" y="1728657"/>
            <a:ext cx="1673493" cy="734057"/>
          </a:xfrm>
          <a:prstGeom prst="rect">
            <a:avLst/>
          </a:prstGeom>
        </p:spPr>
        <p:txBody>
          <a:bodyPr wrap="square" lIns="68589" tIns="34295" rIns="68589" bIns="34295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文本</a:t>
            </a:r>
            <a:endParaRPr lang="zh-CN" altLang="en-US" b="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12" accel="52000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52000" fill="hold" nodeType="withEffect" p14:presetBounceEnd="54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accel="52000" fill="hold" nodeType="withEffect" p14:presetBounceEnd="54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3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4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4" grpId="0" animBg="1"/>
          <p:bldP spid="25" grpId="0" animBg="1"/>
          <p:bldP spid="30" grpId="0"/>
          <p:bldP spid="31" grpId="0"/>
          <p:bldP spid="32" grpId="0"/>
          <p:bldP spid="33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71129 -0.09537 C -0.71129 -0.09506 -0.56111 -0.16173 -0.47709 -0.14198 C -0.3724 -0.13272 -0.39549 -0.14753 -0.20712 0.02284 C -0.01875 0.19321 -0.04306 0.00463 3.05556E-6 8.64198E-7 " pathEditMode="relative" rAng="0" ptsTypes="assa">
                                          <p:cBhvr>
                                            <p:cTn id="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5556" y="1111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2" dur="2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1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3" presetID="2" presetClass="entr" presetSubtype="12" accel="5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2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3" accel="52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6" accel="52000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2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4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10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57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24" grpId="0" animBg="1"/>
          <p:bldP spid="25" grpId="0" animBg="1"/>
          <p:bldP spid="30" grpId="0"/>
          <p:bldP spid="31" grpId="0"/>
          <p:bldP spid="32" grpId="0"/>
          <p:bldP spid="33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 descr="cA4aKEIPQrerBnp1yGHv_IMG_9534-3-2-op"/>
          <p:cNvSpPr>
            <a:spLocks noChangeArrowheads="1"/>
          </p:cNvSpPr>
          <p:nvPr/>
        </p:nvSpPr>
        <p:spPr bwMode="auto">
          <a:xfrm>
            <a:off x="2792413" y="1390650"/>
            <a:ext cx="1747837" cy="1600200"/>
          </a:xfrm>
          <a:prstGeom prst="rect">
            <a:avLst/>
          </a:prstGeom>
          <a:blipFill dpi="0" rotWithShape="1">
            <a:blip r:embed="rId4"/>
            <a:srcRect/>
            <a:stretch>
              <a:fillRect r="-37330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1" name="Rectangle 7" descr="photo-1416339276121-ba1dfa199912"/>
          <p:cNvSpPr>
            <a:spLocks noChangeArrowheads="1"/>
          </p:cNvSpPr>
          <p:nvPr/>
        </p:nvSpPr>
        <p:spPr bwMode="auto">
          <a:xfrm>
            <a:off x="4592638" y="1390650"/>
            <a:ext cx="1747837" cy="1600200"/>
          </a:xfrm>
          <a:prstGeom prst="rect">
            <a:avLst/>
          </a:prstGeom>
          <a:blipFill dpi="0" rotWithShape="1">
            <a:blip r:embed="rId5"/>
            <a:srcRect/>
            <a:stretch>
              <a:fillRect r="-20065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2" name="Rectangle 8" descr="psb"/>
          <p:cNvSpPr>
            <a:spLocks noChangeArrowheads="1"/>
          </p:cNvSpPr>
          <p:nvPr/>
        </p:nvSpPr>
        <p:spPr bwMode="auto">
          <a:xfrm>
            <a:off x="2792413" y="3040063"/>
            <a:ext cx="1747837" cy="1601787"/>
          </a:xfrm>
          <a:prstGeom prst="rect">
            <a:avLst/>
          </a:prstGeom>
          <a:blipFill dpi="0" rotWithShape="1">
            <a:blip r:embed="rId6"/>
            <a:srcRect/>
            <a:stretch>
              <a:fillRect r="-36680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3" name="Rectangle 9" descr="Money"/>
          <p:cNvSpPr>
            <a:spLocks noChangeArrowheads="1"/>
          </p:cNvSpPr>
          <p:nvPr/>
        </p:nvSpPr>
        <p:spPr bwMode="auto">
          <a:xfrm>
            <a:off x="4592638" y="3040063"/>
            <a:ext cx="1747837" cy="1601787"/>
          </a:xfrm>
          <a:prstGeom prst="rect">
            <a:avLst/>
          </a:prstGeom>
          <a:blipFill dpi="0" rotWithShape="1">
            <a:blip r:embed="rId7"/>
            <a:srcRect/>
            <a:stretch>
              <a:fillRect r="-38513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2508250" y="1912938"/>
            <a:ext cx="587375" cy="590550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5" name="Oval 11"/>
          <p:cNvSpPr>
            <a:spLocks noChangeArrowheads="1"/>
          </p:cNvSpPr>
          <p:nvPr/>
        </p:nvSpPr>
        <p:spPr bwMode="auto">
          <a:xfrm>
            <a:off x="2508250" y="3546475"/>
            <a:ext cx="587375" cy="587375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6048375" y="1912938"/>
            <a:ext cx="587375" cy="590550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6048375" y="3546475"/>
            <a:ext cx="587375" cy="587375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39" name="Freeform 15"/>
          <p:cNvSpPr>
            <a:spLocks noEditPoints="1"/>
          </p:cNvSpPr>
          <p:nvPr/>
        </p:nvSpPr>
        <p:spPr bwMode="auto">
          <a:xfrm>
            <a:off x="6226175" y="3744913"/>
            <a:ext cx="231775" cy="190500"/>
          </a:xfrm>
          <a:custGeom>
            <a:avLst/>
            <a:gdLst>
              <a:gd name="T0" fmla="*/ 0 w 111"/>
              <a:gd name="T1" fmla="*/ 72 h 91"/>
              <a:gd name="T2" fmla="*/ 11 w 111"/>
              <a:gd name="T3" fmla="*/ 67 h 91"/>
              <a:gd name="T4" fmla="*/ 38 w 111"/>
              <a:gd name="T5" fmla="*/ 49 h 91"/>
              <a:gd name="T6" fmla="*/ 44 w 111"/>
              <a:gd name="T7" fmla="*/ 57 h 91"/>
              <a:gd name="T8" fmla="*/ 11 w 111"/>
              <a:gd name="T9" fmla="*/ 77 h 91"/>
              <a:gd name="T10" fmla="*/ 110 w 111"/>
              <a:gd name="T11" fmla="*/ 21 h 91"/>
              <a:gd name="T12" fmla="*/ 102 w 111"/>
              <a:gd name="T13" fmla="*/ 28 h 91"/>
              <a:gd name="T14" fmla="*/ 90 w 111"/>
              <a:gd name="T15" fmla="*/ 36 h 91"/>
              <a:gd name="T16" fmla="*/ 89 w 111"/>
              <a:gd name="T17" fmla="*/ 23 h 91"/>
              <a:gd name="T18" fmla="*/ 78 w 111"/>
              <a:gd name="T19" fmla="*/ 23 h 91"/>
              <a:gd name="T20" fmla="*/ 55 w 111"/>
              <a:gd name="T21" fmla="*/ 40 h 91"/>
              <a:gd name="T22" fmla="*/ 78 w 111"/>
              <a:gd name="T23" fmla="*/ 14 h 91"/>
              <a:gd name="T24" fmla="*/ 89 w 111"/>
              <a:gd name="T25" fmla="*/ 14 h 91"/>
              <a:gd name="T26" fmla="*/ 92 w 111"/>
              <a:gd name="T27" fmla="*/ 0 h 91"/>
              <a:gd name="T28" fmla="*/ 102 w 111"/>
              <a:gd name="T29" fmla="*/ 9 h 91"/>
              <a:gd name="T30" fmla="*/ 110 w 111"/>
              <a:gd name="T31" fmla="*/ 21 h 91"/>
              <a:gd name="T32" fmla="*/ 104 w 111"/>
              <a:gd name="T33" fmla="*/ 19 h 91"/>
              <a:gd name="T34" fmla="*/ 95 w 111"/>
              <a:gd name="T35" fmla="*/ 10 h 91"/>
              <a:gd name="T36" fmla="*/ 104 w 111"/>
              <a:gd name="T37" fmla="*/ 19 h 91"/>
              <a:gd name="T38" fmla="*/ 110 w 111"/>
              <a:gd name="T39" fmla="*/ 74 h 91"/>
              <a:gd name="T40" fmla="*/ 94 w 111"/>
              <a:gd name="T41" fmla="*/ 89 h 91"/>
              <a:gd name="T42" fmla="*/ 89 w 111"/>
              <a:gd name="T43" fmla="*/ 87 h 91"/>
              <a:gd name="T44" fmla="*/ 84 w 111"/>
              <a:gd name="T45" fmla="*/ 77 h 91"/>
              <a:gd name="T46" fmla="*/ 44 w 111"/>
              <a:gd name="T47" fmla="*/ 48 h 91"/>
              <a:gd name="T48" fmla="*/ 11 w 111"/>
              <a:gd name="T49" fmla="*/ 23 h 91"/>
              <a:gd name="T50" fmla="*/ 0 w 111"/>
              <a:gd name="T51" fmla="*/ 19 h 91"/>
              <a:gd name="T52" fmla="*/ 11 w 111"/>
              <a:gd name="T53" fmla="*/ 14 h 91"/>
              <a:gd name="T54" fmla="*/ 51 w 111"/>
              <a:gd name="T55" fmla="*/ 42 h 91"/>
              <a:gd name="T56" fmla="*/ 84 w 111"/>
              <a:gd name="T57" fmla="*/ 67 h 91"/>
              <a:gd name="T58" fmla="*/ 89 w 111"/>
              <a:gd name="T59" fmla="*/ 57 h 91"/>
              <a:gd name="T60" fmla="*/ 94 w 111"/>
              <a:gd name="T61" fmla="*/ 54 h 91"/>
              <a:gd name="T62" fmla="*/ 110 w 111"/>
              <a:gd name="T63" fmla="*/ 70 h 91"/>
              <a:gd name="T64" fmla="*/ 110 w 111"/>
              <a:gd name="T65" fmla="*/ 74 h 91"/>
              <a:gd name="T66" fmla="*/ 104 w 111"/>
              <a:gd name="T67" fmla="*/ 72 h 91"/>
              <a:gd name="T68" fmla="*/ 95 w 111"/>
              <a:gd name="T69" fmla="*/ 63 h 91"/>
              <a:gd name="T70" fmla="*/ 104 w 111"/>
              <a:gd name="T7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" h="91">
                <a:moveTo>
                  <a:pt x="5" y="77"/>
                </a:moveTo>
                <a:cubicBezTo>
                  <a:pt x="2" y="77"/>
                  <a:pt x="0" y="75"/>
                  <a:pt x="0" y="72"/>
                </a:cubicBezTo>
                <a:cubicBezTo>
                  <a:pt x="0" y="69"/>
                  <a:pt x="2" y="67"/>
                  <a:pt x="5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23" y="67"/>
                  <a:pt x="31" y="59"/>
                  <a:pt x="38" y="49"/>
                </a:cubicBezTo>
                <a:cubicBezTo>
                  <a:pt x="40" y="51"/>
                  <a:pt x="40" y="51"/>
                  <a:pt x="40" y="51"/>
                </a:cubicBezTo>
                <a:cubicBezTo>
                  <a:pt x="41" y="53"/>
                  <a:pt x="43" y="55"/>
                  <a:pt x="44" y="57"/>
                </a:cubicBezTo>
                <a:cubicBezTo>
                  <a:pt x="36" y="68"/>
                  <a:pt x="27" y="77"/>
                  <a:pt x="17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5" y="77"/>
                  <a:pt x="5" y="77"/>
                  <a:pt x="5" y="77"/>
                </a:cubicBezTo>
                <a:close/>
                <a:moveTo>
                  <a:pt x="110" y="21"/>
                </a:moveTo>
                <a:cubicBezTo>
                  <a:pt x="110" y="21"/>
                  <a:pt x="110" y="21"/>
                  <a:pt x="110" y="21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94" y="36"/>
                  <a:pt x="94" y="36"/>
                  <a:pt x="94" y="36"/>
                </a:cubicBezTo>
                <a:cubicBezTo>
                  <a:pt x="93" y="37"/>
                  <a:pt x="91" y="37"/>
                  <a:pt x="90" y="36"/>
                </a:cubicBezTo>
                <a:cubicBezTo>
                  <a:pt x="90" y="35"/>
                  <a:pt x="89" y="35"/>
                  <a:pt x="89" y="34"/>
                </a:cubicBezTo>
                <a:cubicBezTo>
                  <a:pt x="89" y="23"/>
                  <a:pt x="89" y="23"/>
                  <a:pt x="89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1" y="23"/>
                  <a:pt x="64" y="32"/>
                  <a:pt x="56" y="41"/>
                </a:cubicBezTo>
                <a:cubicBezTo>
                  <a:pt x="55" y="40"/>
                  <a:pt x="55" y="40"/>
                  <a:pt x="55" y="40"/>
                </a:cubicBezTo>
                <a:cubicBezTo>
                  <a:pt x="53" y="38"/>
                  <a:pt x="52" y="36"/>
                  <a:pt x="50" y="34"/>
                </a:cubicBezTo>
                <a:cubicBezTo>
                  <a:pt x="59" y="23"/>
                  <a:pt x="68" y="14"/>
                  <a:pt x="78" y="14"/>
                </a:cubicBezTo>
                <a:cubicBezTo>
                  <a:pt x="84" y="14"/>
                  <a:pt x="84" y="14"/>
                  <a:pt x="84" y="14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3"/>
                  <a:pt x="89" y="3"/>
                  <a:pt x="89" y="3"/>
                </a:cubicBezTo>
                <a:cubicBezTo>
                  <a:pt x="89" y="1"/>
                  <a:pt x="91" y="0"/>
                  <a:pt x="92" y="0"/>
                </a:cubicBezTo>
                <a:cubicBezTo>
                  <a:pt x="93" y="0"/>
                  <a:pt x="94" y="1"/>
                  <a:pt x="94" y="1"/>
                </a:cubicBezTo>
                <a:cubicBezTo>
                  <a:pt x="102" y="9"/>
                  <a:pt x="102" y="9"/>
                  <a:pt x="102" y="9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1" y="18"/>
                  <a:pt x="111" y="19"/>
                  <a:pt x="110" y="21"/>
                </a:cubicBezTo>
                <a:cubicBezTo>
                  <a:pt x="110" y="21"/>
                  <a:pt x="110" y="21"/>
                  <a:pt x="110" y="21"/>
                </a:cubicBezTo>
                <a:close/>
                <a:moveTo>
                  <a:pt x="104" y="19"/>
                </a:moveTo>
                <a:cubicBezTo>
                  <a:pt x="104" y="19"/>
                  <a:pt x="104" y="19"/>
                  <a:pt x="104" y="19"/>
                </a:cubicBezTo>
                <a:cubicBezTo>
                  <a:pt x="101" y="16"/>
                  <a:pt x="98" y="13"/>
                  <a:pt x="95" y="10"/>
                </a:cubicBezTo>
                <a:cubicBezTo>
                  <a:pt x="95" y="27"/>
                  <a:pt x="95" y="27"/>
                  <a:pt x="95" y="27"/>
                </a:cubicBezTo>
                <a:cubicBezTo>
                  <a:pt x="98" y="24"/>
                  <a:pt x="101" y="21"/>
                  <a:pt x="104" y="19"/>
                </a:cubicBezTo>
                <a:close/>
                <a:moveTo>
                  <a:pt x="110" y="74"/>
                </a:moveTo>
                <a:cubicBezTo>
                  <a:pt x="110" y="74"/>
                  <a:pt x="110" y="74"/>
                  <a:pt x="110" y="74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94" y="89"/>
                  <a:pt x="94" y="89"/>
                  <a:pt x="94" y="89"/>
                </a:cubicBezTo>
                <a:cubicBezTo>
                  <a:pt x="93" y="91"/>
                  <a:pt x="91" y="91"/>
                  <a:pt x="90" y="89"/>
                </a:cubicBezTo>
                <a:cubicBezTo>
                  <a:pt x="90" y="89"/>
                  <a:pt x="89" y="88"/>
                  <a:pt x="89" y="87"/>
                </a:cubicBezTo>
                <a:cubicBezTo>
                  <a:pt x="89" y="77"/>
                  <a:pt x="89" y="77"/>
                  <a:pt x="89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78" y="77"/>
                  <a:pt x="78" y="77"/>
                  <a:pt x="78" y="77"/>
                </a:cubicBezTo>
                <a:cubicBezTo>
                  <a:pt x="65" y="77"/>
                  <a:pt x="54" y="62"/>
                  <a:pt x="44" y="48"/>
                </a:cubicBezTo>
                <a:cubicBezTo>
                  <a:pt x="34" y="36"/>
                  <a:pt x="25" y="23"/>
                  <a:pt x="17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9" y="14"/>
                  <a:pt x="40" y="28"/>
                  <a:pt x="51" y="42"/>
                </a:cubicBezTo>
                <a:cubicBezTo>
                  <a:pt x="60" y="55"/>
                  <a:pt x="70" y="67"/>
                  <a:pt x="78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9" y="67"/>
                  <a:pt x="89" y="67"/>
                  <a:pt x="89" y="67"/>
                </a:cubicBezTo>
                <a:cubicBezTo>
                  <a:pt x="89" y="57"/>
                  <a:pt x="89" y="57"/>
                  <a:pt x="89" y="57"/>
                </a:cubicBezTo>
                <a:cubicBezTo>
                  <a:pt x="89" y="55"/>
                  <a:pt x="91" y="54"/>
                  <a:pt x="92" y="54"/>
                </a:cubicBezTo>
                <a:cubicBezTo>
                  <a:pt x="93" y="54"/>
                  <a:pt x="94" y="54"/>
                  <a:pt x="94" y="5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10" y="70"/>
                  <a:pt x="110" y="70"/>
                  <a:pt x="110" y="70"/>
                </a:cubicBezTo>
                <a:cubicBezTo>
                  <a:pt x="111" y="71"/>
                  <a:pt x="111" y="73"/>
                  <a:pt x="110" y="74"/>
                </a:cubicBezTo>
                <a:cubicBezTo>
                  <a:pt x="110" y="74"/>
                  <a:pt x="110" y="74"/>
                  <a:pt x="110" y="74"/>
                </a:cubicBezTo>
                <a:close/>
                <a:moveTo>
                  <a:pt x="104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98" y="66"/>
                  <a:pt x="98" y="66"/>
                  <a:pt x="98" y="66"/>
                </a:cubicBezTo>
                <a:cubicBezTo>
                  <a:pt x="95" y="63"/>
                  <a:pt x="95" y="63"/>
                  <a:pt x="95" y="63"/>
                </a:cubicBezTo>
                <a:cubicBezTo>
                  <a:pt x="95" y="81"/>
                  <a:pt x="95" y="81"/>
                  <a:pt x="95" y="81"/>
                </a:cubicBezTo>
                <a:cubicBezTo>
                  <a:pt x="98" y="78"/>
                  <a:pt x="101" y="75"/>
                  <a:pt x="10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0" name="Freeform 16"/>
          <p:cNvSpPr>
            <a:spLocks noEditPoints="1"/>
          </p:cNvSpPr>
          <p:nvPr/>
        </p:nvSpPr>
        <p:spPr bwMode="auto">
          <a:xfrm>
            <a:off x="2660650" y="2074863"/>
            <a:ext cx="260350" cy="269875"/>
          </a:xfrm>
          <a:custGeom>
            <a:avLst/>
            <a:gdLst>
              <a:gd name="T0" fmla="*/ 105 w 123"/>
              <a:gd name="T1" fmla="*/ 18 h 128"/>
              <a:gd name="T2" fmla="*/ 108 w 123"/>
              <a:gd name="T3" fmla="*/ 101 h 128"/>
              <a:gd name="T4" fmla="*/ 113 w 123"/>
              <a:gd name="T5" fmla="*/ 64 h 128"/>
              <a:gd name="T6" fmla="*/ 92 w 123"/>
              <a:gd name="T7" fmla="*/ 86 h 128"/>
              <a:gd name="T8" fmla="*/ 90 w 123"/>
              <a:gd name="T9" fmla="*/ 64 h 128"/>
              <a:gd name="T10" fmla="*/ 36 w 123"/>
              <a:gd name="T11" fmla="*/ 85 h 128"/>
              <a:gd name="T12" fmla="*/ 28 w 123"/>
              <a:gd name="T13" fmla="*/ 64 h 128"/>
              <a:gd name="T14" fmla="*/ 22 w 123"/>
              <a:gd name="T15" fmla="*/ 94 h 128"/>
              <a:gd name="T16" fmla="*/ 0 w 123"/>
              <a:gd name="T17" fmla="*/ 61 h 128"/>
              <a:gd name="T18" fmla="*/ 62 w 123"/>
              <a:gd name="T19" fmla="*/ 0 h 128"/>
              <a:gd name="T20" fmla="*/ 80 w 123"/>
              <a:gd name="T21" fmla="*/ 111 h 128"/>
              <a:gd name="T22" fmla="*/ 76 w 123"/>
              <a:gd name="T23" fmla="*/ 128 h 128"/>
              <a:gd name="T24" fmla="*/ 48 w 123"/>
              <a:gd name="T25" fmla="*/ 128 h 128"/>
              <a:gd name="T26" fmla="*/ 43 w 123"/>
              <a:gd name="T27" fmla="*/ 123 h 128"/>
              <a:gd name="T28" fmla="*/ 29 w 123"/>
              <a:gd name="T29" fmla="*/ 111 h 128"/>
              <a:gd name="T30" fmla="*/ 25 w 123"/>
              <a:gd name="T31" fmla="*/ 103 h 128"/>
              <a:gd name="T32" fmla="*/ 65 w 123"/>
              <a:gd name="T33" fmla="*/ 70 h 128"/>
              <a:gd name="T34" fmla="*/ 98 w 123"/>
              <a:gd name="T35" fmla="*/ 103 h 128"/>
              <a:gd name="T36" fmla="*/ 94 w 123"/>
              <a:gd name="T37" fmla="*/ 111 h 128"/>
              <a:gd name="T38" fmla="*/ 80 w 123"/>
              <a:gd name="T39" fmla="*/ 111 h 128"/>
              <a:gd name="T40" fmla="*/ 71 w 123"/>
              <a:gd name="T41" fmla="*/ 119 h 128"/>
              <a:gd name="T42" fmla="*/ 71 w 123"/>
              <a:gd name="T43" fmla="*/ 106 h 128"/>
              <a:gd name="T44" fmla="*/ 83 w 123"/>
              <a:gd name="T45" fmla="*/ 101 h 128"/>
              <a:gd name="T46" fmla="*/ 40 w 123"/>
              <a:gd name="T47" fmla="*/ 101 h 128"/>
              <a:gd name="T48" fmla="*/ 48 w 123"/>
              <a:gd name="T49" fmla="*/ 101 h 128"/>
              <a:gd name="T50" fmla="*/ 52 w 123"/>
              <a:gd name="T51" fmla="*/ 119 h 128"/>
              <a:gd name="T52" fmla="*/ 98 w 123"/>
              <a:gd name="T53" fmla="*/ 25 h 128"/>
              <a:gd name="T54" fmla="*/ 97 w 123"/>
              <a:gd name="T55" fmla="*/ 23 h 128"/>
              <a:gd name="T56" fmla="*/ 95 w 123"/>
              <a:gd name="T57" fmla="*/ 58 h 128"/>
              <a:gd name="T58" fmla="*/ 98 w 123"/>
              <a:gd name="T59" fmla="*/ 25 h 128"/>
              <a:gd name="T60" fmla="*/ 92 w 123"/>
              <a:gd name="T61" fmla="*/ 20 h 128"/>
              <a:gd name="T62" fmla="*/ 86 w 123"/>
              <a:gd name="T63" fmla="*/ 20 h 128"/>
              <a:gd name="T64" fmla="*/ 92 w 123"/>
              <a:gd name="T65" fmla="*/ 20 h 128"/>
              <a:gd name="T66" fmla="*/ 70 w 123"/>
              <a:gd name="T67" fmla="*/ 10 h 128"/>
              <a:gd name="T68" fmla="*/ 64 w 123"/>
              <a:gd name="T69" fmla="*/ 29 h 128"/>
              <a:gd name="T70" fmla="*/ 82 w 123"/>
              <a:gd name="T71" fmla="*/ 25 h 128"/>
              <a:gd name="T72" fmla="*/ 70 w 123"/>
              <a:gd name="T73" fmla="*/ 10 h 128"/>
              <a:gd name="T74" fmla="*/ 59 w 123"/>
              <a:gd name="T75" fmla="*/ 10 h 128"/>
              <a:gd name="T76" fmla="*/ 42 w 123"/>
              <a:gd name="T77" fmla="*/ 23 h 128"/>
              <a:gd name="T78" fmla="*/ 43 w 123"/>
              <a:gd name="T79" fmla="*/ 26 h 128"/>
              <a:gd name="T80" fmla="*/ 59 w 123"/>
              <a:gd name="T81" fmla="*/ 10 h 128"/>
              <a:gd name="T82" fmla="*/ 41 w 123"/>
              <a:gd name="T83" fmla="*/ 14 h 128"/>
              <a:gd name="T84" fmla="*/ 36 w 123"/>
              <a:gd name="T85" fmla="*/ 23 h 128"/>
              <a:gd name="T86" fmla="*/ 41 w 123"/>
              <a:gd name="T87" fmla="*/ 14 h 128"/>
              <a:gd name="T88" fmla="*/ 26 w 123"/>
              <a:gd name="T89" fmla="*/ 23 h 128"/>
              <a:gd name="T90" fmla="*/ 10 w 123"/>
              <a:gd name="T91" fmla="*/ 58 h 128"/>
              <a:gd name="T92" fmla="*/ 33 w 123"/>
              <a:gd name="T93" fmla="*/ 28 h 128"/>
              <a:gd name="T94" fmla="*/ 85 w 123"/>
              <a:gd name="T95" fmla="*/ 30 h 128"/>
              <a:gd name="T96" fmla="*/ 82 w 123"/>
              <a:gd name="T97" fmla="*/ 31 h 128"/>
              <a:gd name="T98" fmla="*/ 64 w 123"/>
              <a:gd name="T99" fmla="*/ 58 h 128"/>
              <a:gd name="T100" fmla="*/ 85 w 123"/>
              <a:gd name="T101" fmla="*/ 30 h 128"/>
              <a:gd name="T102" fmla="*/ 59 w 123"/>
              <a:gd name="T103" fmla="*/ 35 h 128"/>
              <a:gd name="T104" fmla="*/ 39 w 123"/>
              <a:gd name="T105" fmla="*/ 30 h 128"/>
              <a:gd name="T106" fmla="*/ 59 w 123"/>
              <a:gd name="T107" fmla="*/ 5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28">
                <a:moveTo>
                  <a:pt x="62" y="0"/>
                </a:moveTo>
                <a:cubicBezTo>
                  <a:pt x="78" y="0"/>
                  <a:pt x="94" y="7"/>
                  <a:pt x="105" y="18"/>
                </a:cubicBezTo>
                <a:cubicBezTo>
                  <a:pt x="116" y="29"/>
                  <a:pt x="123" y="44"/>
                  <a:pt x="123" y="61"/>
                </a:cubicBezTo>
                <a:cubicBezTo>
                  <a:pt x="123" y="76"/>
                  <a:pt x="117" y="90"/>
                  <a:pt x="108" y="101"/>
                </a:cubicBezTo>
                <a:cubicBezTo>
                  <a:pt x="104" y="105"/>
                  <a:pt x="97" y="99"/>
                  <a:pt x="101" y="95"/>
                </a:cubicBezTo>
                <a:cubicBezTo>
                  <a:pt x="108" y="86"/>
                  <a:pt x="113" y="75"/>
                  <a:pt x="113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72"/>
                  <a:pt x="94" y="79"/>
                  <a:pt x="92" y="86"/>
                </a:cubicBezTo>
                <a:cubicBezTo>
                  <a:pt x="91" y="90"/>
                  <a:pt x="86" y="88"/>
                  <a:pt x="87" y="85"/>
                </a:cubicBezTo>
                <a:cubicBezTo>
                  <a:pt x="88" y="78"/>
                  <a:pt x="90" y="71"/>
                  <a:pt x="90" y="64"/>
                </a:cubicBezTo>
                <a:cubicBezTo>
                  <a:pt x="67" y="64"/>
                  <a:pt x="57" y="64"/>
                  <a:pt x="33" y="64"/>
                </a:cubicBezTo>
                <a:cubicBezTo>
                  <a:pt x="34" y="71"/>
                  <a:pt x="35" y="78"/>
                  <a:pt x="36" y="85"/>
                </a:cubicBezTo>
                <a:cubicBezTo>
                  <a:pt x="37" y="89"/>
                  <a:pt x="32" y="90"/>
                  <a:pt x="31" y="85"/>
                </a:cubicBezTo>
                <a:cubicBezTo>
                  <a:pt x="29" y="79"/>
                  <a:pt x="28" y="72"/>
                  <a:pt x="28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1" y="76"/>
                  <a:pt x="15" y="86"/>
                  <a:pt x="22" y="94"/>
                </a:cubicBezTo>
                <a:cubicBezTo>
                  <a:pt x="26" y="99"/>
                  <a:pt x="19" y="105"/>
                  <a:pt x="15" y="101"/>
                </a:cubicBezTo>
                <a:cubicBezTo>
                  <a:pt x="6" y="90"/>
                  <a:pt x="0" y="76"/>
                  <a:pt x="0" y="61"/>
                </a:cubicBezTo>
                <a:cubicBezTo>
                  <a:pt x="0" y="44"/>
                  <a:pt x="7" y="29"/>
                  <a:pt x="18" y="18"/>
                </a:cubicBezTo>
                <a:cubicBezTo>
                  <a:pt x="29" y="7"/>
                  <a:pt x="45" y="0"/>
                  <a:pt x="62" y="0"/>
                </a:cubicBezTo>
                <a:close/>
                <a:moveTo>
                  <a:pt x="80" y="111"/>
                </a:moveTo>
                <a:cubicBezTo>
                  <a:pt x="80" y="111"/>
                  <a:pt x="80" y="111"/>
                  <a:pt x="80" y="111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80" y="126"/>
                  <a:pt x="78" y="128"/>
                  <a:pt x="76" y="128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5" y="128"/>
                  <a:pt x="43" y="126"/>
                  <a:pt x="43" y="123"/>
                </a:cubicBezTo>
                <a:cubicBezTo>
                  <a:pt x="43" y="123"/>
                  <a:pt x="43" y="123"/>
                  <a:pt x="43" y="123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26" y="111"/>
                  <a:pt x="24" y="109"/>
                  <a:pt x="24" y="106"/>
                </a:cubicBezTo>
                <a:cubicBezTo>
                  <a:pt x="24" y="105"/>
                  <a:pt x="25" y="103"/>
                  <a:pt x="25" y="103"/>
                </a:cubicBezTo>
                <a:cubicBezTo>
                  <a:pt x="58" y="70"/>
                  <a:pt x="58" y="70"/>
                  <a:pt x="58" y="70"/>
                </a:cubicBezTo>
                <a:cubicBezTo>
                  <a:pt x="60" y="68"/>
                  <a:pt x="63" y="68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98" y="103"/>
                  <a:pt x="98" y="103"/>
                  <a:pt x="98" y="103"/>
                </a:cubicBezTo>
                <a:cubicBezTo>
                  <a:pt x="100" y="104"/>
                  <a:pt x="100" y="107"/>
                  <a:pt x="98" y="109"/>
                </a:cubicBezTo>
                <a:cubicBezTo>
                  <a:pt x="97" y="110"/>
                  <a:pt x="96" y="111"/>
                  <a:pt x="9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80" y="111"/>
                  <a:pt x="80" y="111"/>
                  <a:pt x="80" y="111"/>
                </a:cubicBezTo>
                <a:close/>
                <a:moveTo>
                  <a:pt x="71" y="119"/>
                </a:moveTo>
                <a:cubicBezTo>
                  <a:pt x="71" y="119"/>
                  <a:pt x="71" y="119"/>
                  <a:pt x="71" y="119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71" y="103"/>
                  <a:pt x="73" y="101"/>
                  <a:pt x="76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2" y="80"/>
                  <a:pt x="62" y="80"/>
                  <a:pt x="62" y="80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101"/>
                  <a:pt x="52" y="103"/>
                  <a:pt x="52" y="106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71" y="119"/>
                  <a:pt x="71" y="119"/>
                  <a:pt x="71" y="119"/>
                </a:cubicBezTo>
                <a:close/>
                <a:moveTo>
                  <a:pt x="98" y="25"/>
                </a:moveTo>
                <a:cubicBezTo>
                  <a:pt x="98" y="25"/>
                  <a:pt x="98" y="25"/>
                  <a:pt x="98" y="25"/>
                </a:cubicBezTo>
                <a:cubicBezTo>
                  <a:pt x="98" y="24"/>
                  <a:pt x="97" y="24"/>
                  <a:pt x="97" y="23"/>
                </a:cubicBezTo>
                <a:cubicBezTo>
                  <a:pt x="95" y="25"/>
                  <a:pt x="92" y="26"/>
                  <a:pt x="90" y="28"/>
                </a:cubicBezTo>
                <a:cubicBezTo>
                  <a:pt x="93" y="37"/>
                  <a:pt x="95" y="47"/>
                  <a:pt x="95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45"/>
                  <a:pt x="107" y="33"/>
                  <a:pt x="98" y="25"/>
                </a:cubicBezTo>
                <a:close/>
                <a:moveTo>
                  <a:pt x="92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89" y="17"/>
                  <a:pt x="86" y="15"/>
                  <a:pt x="82" y="14"/>
                </a:cubicBezTo>
                <a:cubicBezTo>
                  <a:pt x="83" y="15"/>
                  <a:pt x="85" y="18"/>
                  <a:pt x="86" y="20"/>
                </a:cubicBezTo>
                <a:cubicBezTo>
                  <a:pt x="86" y="21"/>
                  <a:pt x="87" y="22"/>
                  <a:pt x="87" y="23"/>
                </a:cubicBezTo>
                <a:cubicBezTo>
                  <a:pt x="89" y="22"/>
                  <a:pt x="91" y="21"/>
                  <a:pt x="92" y="20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8" y="10"/>
                  <a:pt x="66" y="10"/>
                  <a:pt x="64" y="10"/>
                </a:cubicBezTo>
                <a:cubicBezTo>
                  <a:pt x="64" y="29"/>
                  <a:pt x="64" y="29"/>
                  <a:pt x="64" y="29"/>
                </a:cubicBezTo>
                <a:cubicBezTo>
                  <a:pt x="70" y="29"/>
                  <a:pt x="75" y="28"/>
                  <a:pt x="80" y="26"/>
                </a:cubicBezTo>
                <a:cubicBezTo>
                  <a:pt x="81" y="26"/>
                  <a:pt x="82" y="25"/>
                  <a:pt x="82" y="25"/>
                </a:cubicBezTo>
                <a:cubicBezTo>
                  <a:pt x="82" y="24"/>
                  <a:pt x="81" y="23"/>
                  <a:pt x="81" y="23"/>
                </a:cubicBezTo>
                <a:cubicBezTo>
                  <a:pt x="78" y="17"/>
                  <a:pt x="74" y="13"/>
                  <a:pt x="70" y="10"/>
                </a:cubicBezTo>
                <a:close/>
                <a:moveTo>
                  <a:pt x="59" y="10"/>
                </a:moveTo>
                <a:cubicBezTo>
                  <a:pt x="59" y="10"/>
                  <a:pt x="59" y="10"/>
                  <a:pt x="59" y="10"/>
                </a:cubicBezTo>
                <a:cubicBezTo>
                  <a:pt x="57" y="10"/>
                  <a:pt x="55" y="10"/>
                  <a:pt x="53" y="10"/>
                </a:cubicBezTo>
                <a:cubicBezTo>
                  <a:pt x="49" y="13"/>
                  <a:pt x="45" y="17"/>
                  <a:pt x="42" y="23"/>
                </a:cubicBezTo>
                <a:cubicBezTo>
                  <a:pt x="42" y="23"/>
                  <a:pt x="41" y="24"/>
                  <a:pt x="41" y="25"/>
                </a:cubicBezTo>
                <a:cubicBezTo>
                  <a:pt x="41" y="25"/>
                  <a:pt x="42" y="26"/>
                  <a:pt x="43" y="26"/>
                </a:cubicBezTo>
                <a:cubicBezTo>
                  <a:pt x="48" y="28"/>
                  <a:pt x="53" y="29"/>
                  <a:pt x="59" y="29"/>
                </a:cubicBezTo>
                <a:cubicBezTo>
                  <a:pt x="59" y="10"/>
                  <a:pt x="59" y="10"/>
                  <a:pt x="59" y="10"/>
                </a:cubicBezTo>
                <a:close/>
                <a:moveTo>
                  <a:pt x="41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37" y="15"/>
                  <a:pt x="34" y="17"/>
                  <a:pt x="31" y="20"/>
                </a:cubicBezTo>
                <a:cubicBezTo>
                  <a:pt x="32" y="21"/>
                  <a:pt x="34" y="22"/>
                  <a:pt x="36" y="23"/>
                </a:cubicBezTo>
                <a:cubicBezTo>
                  <a:pt x="36" y="22"/>
                  <a:pt x="37" y="21"/>
                  <a:pt x="37" y="20"/>
                </a:cubicBezTo>
                <a:cubicBezTo>
                  <a:pt x="38" y="18"/>
                  <a:pt x="40" y="15"/>
                  <a:pt x="41" y="14"/>
                </a:cubicBezTo>
                <a:close/>
                <a:moveTo>
                  <a:pt x="26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5" y="24"/>
                  <a:pt x="25" y="25"/>
                </a:cubicBezTo>
                <a:cubicBezTo>
                  <a:pt x="16" y="33"/>
                  <a:pt x="11" y="45"/>
                  <a:pt x="10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47"/>
                  <a:pt x="30" y="37"/>
                  <a:pt x="33" y="28"/>
                </a:cubicBezTo>
                <a:cubicBezTo>
                  <a:pt x="31" y="26"/>
                  <a:pt x="29" y="25"/>
                  <a:pt x="26" y="23"/>
                </a:cubicBezTo>
                <a:close/>
                <a:moveTo>
                  <a:pt x="85" y="30"/>
                </a:moveTo>
                <a:cubicBezTo>
                  <a:pt x="85" y="30"/>
                  <a:pt x="85" y="30"/>
                  <a:pt x="85" y="30"/>
                </a:cubicBezTo>
                <a:cubicBezTo>
                  <a:pt x="84" y="31"/>
                  <a:pt x="83" y="31"/>
                  <a:pt x="82" y="31"/>
                </a:cubicBezTo>
                <a:cubicBezTo>
                  <a:pt x="77" y="33"/>
                  <a:pt x="71" y="35"/>
                  <a:pt x="64" y="35"/>
                </a:cubicBezTo>
                <a:cubicBezTo>
                  <a:pt x="64" y="58"/>
                  <a:pt x="64" y="58"/>
                  <a:pt x="64" y="58"/>
                </a:cubicBezTo>
                <a:cubicBezTo>
                  <a:pt x="90" y="58"/>
                  <a:pt x="90" y="58"/>
                  <a:pt x="90" y="58"/>
                </a:cubicBezTo>
                <a:cubicBezTo>
                  <a:pt x="89" y="48"/>
                  <a:pt x="88" y="38"/>
                  <a:pt x="85" y="30"/>
                </a:cubicBezTo>
                <a:close/>
                <a:moveTo>
                  <a:pt x="59" y="35"/>
                </a:moveTo>
                <a:cubicBezTo>
                  <a:pt x="59" y="35"/>
                  <a:pt x="59" y="35"/>
                  <a:pt x="59" y="35"/>
                </a:cubicBezTo>
                <a:cubicBezTo>
                  <a:pt x="52" y="35"/>
                  <a:pt x="46" y="33"/>
                  <a:pt x="41" y="31"/>
                </a:cubicBezTo>
                <a:cubicBezTo>
                  <a:pt x="40" y="31"/>
                  <a:pt x="39" y="31"/>
                  <a:pt x="39" y="30"/>
                </a:cubicBezTo>
                <a:cubicBezTo>
                  <a:pt x="35" y="38"/>
                  <a:pt x="34" y="48"/>
                  <a:pt x="3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35"/>
                  <a:pt x="59" y="35"/>
                  <a:pt x="5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1" name="Freeform 17"/>
          <p:cNvSpPr>
            <a:spLocks noEditPoints="1"/>
          </p:cNvSpPr>
          <p:nvPr/>
        </p:nvSpPr>
        <p:spPr bwMode="auto">
          <a:xfrm>
            <a:off x="2662238" y="3725863"/>
            <a:ext cx="257175" cy="228600"/>
          </a:xfrm>
          <a:custGeom>
            <a:avLst/>
            <a:gdLst>
              <a:gd name="T0" fmla="*/ 5 w 123"/>
              <a:gd name="T1" fmla="*/ 0 h 108"/>
              <a:gd name="T2" fmla="*/ 123 w 123"/>
              <a:gd name="T3" fmla="*/ 5 h 108"/>
              <a:gd name="T4" fmla="*/ 123 w 123"/>
              <a:gd name="T5" fmla="*/ 104 h 108"/>
              <a:gd name="T6" fmla="*/ 118 w 123"/>
              <a:gd name="T7" fmla="*/ 108 h 108"/>
              <a:gd name="T8" fmla="*/ 0 w 123"/>
              <a:gd name="T9" fmla="*/ 104 h 108"/>
              <a:gd name="T10" fmla="*/ 0 w 123"/>
              <a:gd name="T11" fmla="*/ 77 h 108"/>
              <a:gd name="T12" fmla="*/ 3 w 123"/>
              <a:gd name="T13" fmla="*/ 75 h 108"/>
              <a:gd name="T14" fmla="*/ 26 w 123"/>
              <a:gd name="T15" fmla="*/ 75 h 108"/>
              <a:gd name="T16" fmla="*/ 28 w 123"/>
              <a:gd name="T17" fmla="*/ 84 h 108"/>
              <a:gd name="T18" fmla="*/ 28 w 123"/>
              <a:gd name="T19" fmla="*/ 50 h 108"/>
              <a:gd name="T20" fmla="*/ 28 w 123"/>
              <a:gd name="T21" fmla="*/ 56 h 108"/>
              <a:gd name="T22" fmla="*/ 3 w 123"/>
              <a:gd name="T23" fmla="*/ 59 h 108"/>
              <a:gd name="T24" fmla="*/ 0 w 123"/>
              <a:gd name="T25" fmla="*/ 56 h 108"/>
              <a:gd name="T26" fmla="*/ 5 w 123"/>
              <a:gd name="T27" fmla="*/ 0 h 108"/>
              <a:gd name="T28" fmla="*/ 10 w 123"/>
              <a:gd name="T29" fmla="*/ 80 h 108"/>
              <a:gd name="T30" fmla="*/ 113 w 123"/>
              <a:gd name="T31" fmla="*/ 99 h 108"/>
              <a:gd name="T32" fmla="*/ 10 w 123"/>
              <a:gd name="T33" fmla="*/ 35 h 108"/>
              <a:gd name="T34" fmla="*/ 23 w 123"/>
              <a:gd name="T35" fmla="*/ 53 h 108"/>
              <a:gd name="T36" fmla="*/ 26 w 123"/>
              <a:gd name="T37" fmla="*/ 40 h 108"/>
              <a:gd name="T38" fmla="*/ 28 w 123"/>
              <a:gd name="T39" fmla="*/ 41 h 108"/>
              <a:gd name="T40" fmla="*/ 52 w 123"/>
              <a:gd name="T41" fmla="*/ 69 h 108"/>
              <a:gd name="T42" fmla="*/ 24 w 123"/>
              <a:gd name="T43" fmla="*/ 93 h 108"/>
              <a:gd name="T44" fmla="*/ 23 w 123"/>
              <a:gd name="T45" fmla="*/ 80 h 108"/>
              <a:gd name="T46" fmla="*/ 103 w 123"/>
              <a:gd name="T47" fmla="*/ 45 h 108"/>
              <a:gd name="T48" fmla="*/ 106 w 123"/>
              <a:gd name="T49" fmla="*/ 48 h 108"/>
              <a:gd name="T50" fmla="*/ 63 w 123"/>
              <a:gd name="T51" fmla="*/ 51 h 108"/>
              <a:gd name="T52" fmla="*/ 63 w 123"/>
              <a:gd name="T53" fmla="*/ 45 h 108"/>
              <a:gd name="T54" fmla="*/ 92 w 123"/>
              <a:gd name="T55" fmla="*/ 83 h 108"/>
              <a:gd name="T56" fmla="*/ 94 w 123"/>
              <a:gd name="T57" fmla="*/ 85 h 108"/>
              <a:gd name="T58" fmla="*/ 63 w 123"/>
              <a:gd name="T59" fmla="*/ 88 h 108"/>
              <a:gd name="T60" fmla="*/ 63 w 123"/>
              <a:gd name="T61" fmla="*/ 83 h 108"/>
              <a:gd name="T62" fmla="*/ 103 w 123"/>
              <a:gd name="T63" fmla="*/ 58 h 108"/>
              <a:gd name="T64" fmla="*/ 106 w 123"/>
              <a:gd name="T65" fmla="*/ 61 h 108"/>
              <a:gd name="T66" fmla="*/ 63 w 123"/>
              <a:gd name="T67" fmla="*/ 63 h 108"/>
              <a:gd name="T68" fmla="*/ 63 w 123"/>
              <a:gd name="T69" fmla="*/ 58 h 108"/>
              <a:gd name="T70" fmla="*/ 103 w 123"/>
              <a:gd name="T71" fmla="*/ 70 h 108"/>
              <a:gd name="T72" fmla="*/ 106 w 123"/>
              <a:gd name="T73" fmla="*/ 73 h 108"/>
              <a:gd name="T74" fmla="*/ 63 w 123"/>
              <a:gd name="T75" fmla="*/ 76 h 108"/>
              <a:gd name="T76" fmla="*/ 63 w 123"/>
              <a:gd name="T77" fmla="*/ 70 h 108"/>
              <a:gd name="T78" fmla="*/ 106 w 123"/>
              <a:gd name="T79" fmla="*/ 15 h 108"/>
              <a:gd name="T80" fmla="*/ 111 w 123"/>
              <a:gd name="T81" fmla="*/ 19 h 108"/>
              <a:gd name="T82" fmla="*/ 101 w 123"/>
              <a:gd name="T83" fmla="*/ 19 h 108"/>
              <a:gd name="T84" fmla="*/ 94 w 123"/>
              <a:gd name="T85" fmla="*/ 15 h 108"/>
              <a:gd name="T86" fmla="*/ 99 w 123"/>
              <a:gd name="T87" fmla="*/ 19 h 108"/>
              <a:gd name="T88" fmla="*/ 90 w 123"/>
              <a:gd name="T89" fmla="*/ 19 h 108"/>
              <a:gd name="T90" fmla="*/ 83 w 123"/>
              <a:gd name="T91" fmla="*/ 15 h 108"/>
              <a:gd name="T92" fmla="*/ 88 w 123"/>
              <a:gd name="T93" fmla="*/ 19 h 108"/>
              <a:gd name="T94" fmla="*/ 78 w 123"/>
              <a:gd name="T95" fmla="*/ 19 h 108"/>
              <a:gd name="T96" fmla="*/ 10 w 123"/>
              <a:gd name="T97" fmla="*/ 29 h 108"/>
              <a:gd name="T98" fmla="*/ 113 w 123"/>
              <a:gd name="T99" fmla="*/ 29 h 108"/>
              <a:gd name="T100" fmla="*/ 10 w 123"/>
              <a:gd name="T101" fmla="*/ 1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3" h="108"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1" y="0"/>
                  <a:pt x="123" y="2"/>
                  <a:pt x="123" y="5"/>
                </a:cubicBezTo>
                <a:cubicBezTo>
                  <a:pt x="123" y="5"/>
                  <a:pt x="123" y="5"/>
                  <a:pt x="123" y="5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6"/>
                  <a:pt x="121" y="108"/>
                  <a:pt x="118" y="108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3" y="108"/>
                  <a:pt x="0" y="106"/>
                  <a:pt x="0" y="10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6"/>
                  <a:pt x="2" y="75"/>
                  <a:pt x="3" y="75"/>
                </a:cubicBezTo>
                <a:cubicBezTo>
                  <a:pt x="26" y="75"/>
                  <a:pt x="26" y="75"/>
                  <a:pt x="26" y="75"/>
                </a:cubicBezTo>
                <a:cubicBezTo>
                  <a:pt x="26" y="75"/>
                  <a:pt x="26" y="75"/>
                  <a:pt x="26" y="75"/>
                </a:cubicBezTo>
                <a:cubicBezTo>
                  <a:pt x="27" y="75"/>
                  <a:pt x="28" y="76"/>
                  <a:pt x="28" y="77"/>
                </a:cubicBezTo>
                <a:cubicBezTo>
                  <a:pt x="28" y="84"/>
                  <a:pt x="28" y="84"/>
                  <a:pt x="28" y="84"/>
                </a:cubicBezTo>
                <a:cubicBezTo>
                  <a:pt x="46" y="67"/>
                  <a:pt x="46" y="67"/>
                  <a:pt x="46" y="67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8"/>
                  <a:pt x="27" y="59"/>
                  <a:pt x="26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2" y="59"/>
                  <a:pt x="0" y="58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5" y="0"/>
                </a:cubicBezTo>
                <a:close/>
                <a:moveTo>
                  <a:pt x="1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10" y="99"/>
                  <a:pt x="10" y="99"/>
                  <a:pt x="10" y="99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53"/>
                  <a:pt x="10" y="53"/>
                  <a:pt x="10" y="53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1"/>
                  <a:pt x="24" y="40"/>
                  <a:pt x="26" y="40"/>
                </a:cubicBezTo>
                <a:cubicBezTo>
                  <a:pt x="26" y="40"/>
                  <a:pt x="27" y="40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6"/>
                  <a:pt x="53" y="68"/>
                  <a:pt x="52" y="69"/>
                </a:cubicBezTo>
                <a:cubicBezTo>
                  <a:pt x="28" y="93"/>
                  <a:pt x="28" y="93"/>
                  <a:pt x="28" y="93"/>
                </a:cubicBezTo>
                <a:cubicBezTo>
                  <a:pt x="27" y="94"/>
                  <a:pt x="25" y="94"/>
                  <a:pt x="24" y="93"/>
                </a:cubicBezTo>
                <a:cubicBezTo>
                  <a:pt x="23" y="92"/>
                  <a:pt x="23" y="92"/>
                  <a:pt x="23" y="91"/>
                </a:cubicBezTo>
                <a:cubicBezTo>
                  <a:pt x="23" y="80"/>
                  <a:pt x="23" y="80"/>
                  <a:pt x="23" y="80"/>
                </a:cubicBezTo>
                <a:cubicBezTo>
                  <a:pt x="10" y="80"/>
                  <a:pt x="10" y="80"/>
                  <a:pt x="10" y="80"/>
                </a:cubicBezTo>
                <a:close/>
                <a:moveTo>
                  <a:pt x="103" y="45"/>
                </a:moveTo>
                <a:cubicBezTo>
                  <a:pt x="103" y="45"/>
                  <a:pt x="103" y="45"/>
                  <a:pt x="103" y="45"/>
                </a:cubicBezTo>
                <a:cubicBezTo>
                  <a:pt x="104" y="45"/>
                  <a:pt x="106" y="47"/>
                  <a:pt x="106" y="48"/>
                </a:cubicBezTo>
                <a:cubicBezTo>
                  <a:pt x="106" y="50"/>
                  <a:pt x="104" y="51"/>
                  <a:pt x="10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1" y="51"/>
                  <a:pt x="60" y="50"/>
                  <a:pt x="60" y="48"/>
                </a:cubicBezTo>
                <a:cubicBezTo>
                  <a:pt x="60" y="47"/>
                  <a:pt x="61" y="45"/>
                  <a:pt x="63" y="45"/>
                </a:cubicBezTo>
                <a:cubicBezTo>
                  <a:pt x="103" y="45"/>
                  <a:pt x="103" y="45"/>
                  <a:pt x="103" y="45"/>
                </a:cubicBezTo>
                <a:close/>
                <a:moveTo>
                  <a:pt x="92" y="83"/>
                </a:moveTo>
                <a:cubicBezTo>
                  <a:pt x="92" y="83"/>
                  <a:pt x="92" y="83"/>
                  <a:pt x="92" y="83"/>
                </a:cubicBezTo>
                <a:cubicBezTo>
                  <a:pt x="93" y="83"/>
                  <a:pt x="94" y="84"/>
                  <a:pt x="94" y="85"/>
                </a:cubicBezTo>
                <a:cubicBezTo>
                  <a:pt x="94" y="87"/>
                  <a:pt x="93" y="88"/>
                  <a:pt x="92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1" y="88"/>
                  <a:pt x="60" y="87"/>
                  <a:pt x="60" y="85"/>
                </a:cubicBezTo>
                <a:cubicBezTo>
                  <a:pt x="60" y="84"/>
                  <a:pt x="61" y="83"/>
                  <a:pt x="63" y="83"/>
                </a:cubicBezTo>
                <a:cubicBezTo>
                  <a:pt x="92" y="83"/>
                  <a:pt x="92" y="83"/>
                  <a:pt x="92" y="83"/>
                </a:cubicBezTo>
                <a:close/>
                <a:moveTo>
                  <a:pt x="103" y="58"/>
                </a:moveTo>
                <a:cubicBezTo>
                  <a:pt x="103" y="58"/>
                  <a:pt x="103" y="58"/>
                  <a:pt x="103" y="58"/>
                </a:cubicBezTo>
                <a:cubicBezTo>
                  <a:pt x="104" y="58"/>
                  <a:pt x="106" y="59"/>
                  <a:pt x="106" y="61"/>
                </a:cubicBezTo>
                <a:cubicBezTo>
                  <a:pt x="106" y="62"/>
                  <a:pt x="104" y="63"/>
                  <a:pt x="10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3"/>
                  <a:pt x="60" y="62"/>
                  <a:pt x="60" y="61"/>
                </a:cubicBezTo>
                <a:cubicBezTo>
                  <a:pt x="60" y="59"/>
                  <a:pt x="61" y="58"/>
                  <a:pt x="63" y="58"/>
                </a:cubicBezTo>
                <a:cubicBezTo>
                  <a:pt x="103" y="58"/>
                  <a:pt x="103" y="58"/>
                  <a:pt x="103" y="58"/>
                </a:cubicBezTo>
                <a:close/>
                <a:moveTo>
                  <a:pt x="103" y="70"/>
                </a:moveTo>
                <a:cubicBezTo>
                  <a:pt x="103" y="70"/>
                  <a:pt x="103" y="70"/>
                  <a:pt x="103" y="70"/>
                </a:cubicBezTo>
                <a:cubicBezTo>
                  <a:pt x="104" y="70"/>
                  <a:pt x="106" y="71"/>
                  <a:pt x="106" y="73"/>
                </a:cubicBezTo>
                <a:cubicBezTo>
                  <a:pt x="106" y="75"/>
                  <a:pt x="104" y="76"/>
                  <a:pt x="103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1" y="76"/>
                  <a:pt x="60" y="75"/>
                  <a:pt x="60" y="73"/>
                </a:cubicBezTo>
                <a:cubicBezTo>
                  <a:pt x="60" y="71"/>
                  <a:pt x="61" y="70"/>
                  <a:pt x="63" y="70"/>
                </a:cubicBezTo>
                <a:cubicBezTo>
                  <a:pt x="103" y="70"/>
                  <a:pt x="103" y="70"/>
                  <a:pt x="103" y="70"/>
                </a:cubicBezTo>
                <a:close/>
                <a:moveTo>
                  <a:pt x="106" y="15"/>
                </a:moveTo>
                <a:cubicBezTo>
                  <a:pt x="106" y="15"/>
                  <a:pt x="106" y="15"/>
                  <a:pt x="106" y="15"/>
                </a:cubicBezTo>
                <a:cubicBezTo>
                  <a:pt x="108" y="15"/>
                  <a:pt x="111" y="17"/>
                  <a:pt x="111" y="19"/>
                </a:cubicBezTo>
                <a:cubicBezTo>
                  <a:pt x="111" y="22"/>
                  <a:pt x="108" y="24"/>
                  <a:pt x="106" y="24"/>
                </a:cubicBezTo>
                <a:cubicBezTo>
                  <a:pt x="103" y="24"/>
                  <a:pt x="101" y="22"/>
                  <a:pt x="101" y="19"/>
                </a:cubicBezTo>
                <a:cubicBezTo>
                  <a:pt x="101" y="17"/>
                  <a:pt x="103" y="15"/>
                  <a:pt x="106" y="15"/>
                </a:cubicBezTo>
                <a:close/>
                <a:moveTo>
                  <a:pt x="94" y="15"/>
                </a:moveTo>
                <a:cubicBezTo>
                  <a:pt x="94" y="15"/>
                  <a:pt x="94" y="15"/>
                  <a:pt x="94" y="15"/>
                </a:cubicBezTo>
                <a:cubicBezTo>
                  <a:pt x="97" y="15"/>
                  <a:pt x="99" y="17"/>
                  <a:pt x="99" y="19"/>
                </a:cubicBezTo>
                <a:cubicBezTo>
                  <a:pt x="99" y="22"/>
                  <a:pt x="97" y="24"/>
                  <a:pt x="94" y="24"/>
                </a:cubicBezTo>
                <a:cubicBezTo>
                  <a:pt x="92" y="24"/>
                  <a:pt x="90" y="22"/>
                  <a:pt x="90" y="19"/>
                </a:cubicBezTo>
                <a:cubicBezTo>
                  <a:pt x="90" y="17"/>
                  <a:pt x="92" y="15"/>
                  <a:pt x="94" y="15"/>
                </a:cubicBezTo>
                <a:close/>
                <a:moveTo>
                  <a:pt x="83" y="15"/>
                </a:moveTo>
                <a:cubicBezTo>
                  <a:pt x="83" y="15"/>
                  <a:pt x="83" y="15"/>
                  <a:pt x="83" y="15"/>
                </a:cubicBezTo>
                <a:cubicBezTo>
                  <a:pt x="85" y="15"/>
                  <a:pt x="88" y="17"/>
                  <a:pt x="88" y="19"/>
                </a:cubicBezTo>
                <a:cubicBezTo>
                  <a:pt x="88" y="22"/>
                  <a:pt x="85" y="24"/>
                  <a:pt x="83" y="24"/>
                </a:cubicBezTo>
                <a:cubicBezTo>
                  <a:pt x="80" y="24"/>
                  <a:pt x="78" y="22"/>
                  <a:pt x="78" y="19"/>
                </a:cubicBezTo>
                <a:cubicBezTo>
                  <a:pt x="78" y="17"/>
                  <a:pt x="80" y="15"/>
                  <a:pt x="83" y="15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29"/>
                  <a:pt x="10" y="29"/>
                  <a:pt x="1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2" name="Freeform 18"/>
          <p:cNvSpPr>
            <a:spLocks noEditPoints="1"/>
          </p:cNvSpPr>
          <p:nvPr/>
        </p:nvSpPr>
        <p:spPr bwMode="auto">
          <a:xfrm>
            <a:off x="6213475" y="2098675"/>
            <a:ext cx="254000" cy="219075"/>
          </a:xfrm>
          <a:custGeom>
            <a:avLst/>
            <a:gdLst>
              <a:gd name="T0" fmla="*/ 101 w 122"/>
              <a:gd name="T1" fmla="*/ 17 h 106"/>
              <a:gd name="T2" fmla="*/ 15 w 122"/>
              <a:gd name="T3" fmla="*/ 48 h 106"/>
              <a:gd name="T4" fmla="*/ 9 w 122"/>
              <a:gd name="T5" fmla="*/ 58 h 106"/>
              <a:gd name="T6" fmla="*/ 17 w 122"/>
              <a:gd name="T7" fmla="*/ 59 h 106"/>
              <a:gd name="T8" fmla="*/ 107 w 122"/>
              <a:gd name="T9" fmla="*/ 96 h 106"/>
              <a:gd name="T10" fmla="*/ 107 w 122"/>
              <a:gd name="T11" fmla="*/ 97 h 106"/>
              <a:gd name="T12" fmla="*/ 112 w 122"/>
              <a:gd name="T13" fmla="*/ 97 h 106"/>
              <a:gd name="T14" fmla="*/ 112 w 122"/>
              <a:gd name="T15" fmla="*/ 97 h 106"/>
              <a:gd name="T16" fmla="*/ 113 w 122"/>
              <a:gd name="T17" fmla="*/ 96 h 106"/>
              <a:gd name="T18" fmla="*/ 113 w 122"/>
              <a:gd name="T19" fmla="*/ 9 h 106"/>
              <a:gd name="T20" fmla="*/ 112 w 122"/>
              <a:gd name="T21" fmla="*/ 9 h 106"/>
              <a:gd name="T22" fmla="*/ 107 w 122"/>
              <a:gd name="T23" fmla="*/ 9 h 106"/>
              <a:gd name="T24" fmla="*/ 107 w 122"/>
              <a:gd name="T25" fmla="*/ 10 h 106"/>
              <a:gd name="T26" fmla="*/ 107 w 122"/>
              <a:gd name="T27" fmla="*/ 11 h 106"/>
              <a:gd name="T28" fmla="*/ 107 w 122"/>
              <a:gd name="T29" fmla="*/ 96 h 106"/>
              <a:gd name="T30" fmla="*/ 92 w 122"/>
              <a:gd name="T31" fmla="*/ 24 h 106"/>
              <a:gd name="T32" fmla="*/ 94 w 122"/>
              <a:gd name="T33" fmla="*/ 30 h 106"/>
              <a:gd name="T34" fmla="*/ 25 w 122"/>
              <a:gd name="T35" fmla="*/ 51 h 106"/>
              <a:gd name="T36" fmla="*/ 92 w 122"/>
              <a:gd name="T37" fmla="*/ 24 h 106"/>
              <a:gd name="T38" fmla="*/ 34 w 122"/>
              <a:gd name="T39" fmla="*/ 75 h 106"/>
              <a:gd name="T40" fmla="*/ 32 w 122"/>
              <a:gd name="T41" fmla="*/ 83 h 106"/>
              <a:gd name="T42" fmla="*/ 58 w 122"/>
              <a:gd name="T43" fmla="*/ 93 h 106"/>
              <a:gd name="T44" fmla="*/ 62 w 122"/>
              <a:gd name="T45" fmla="*/ 93 h 106"/>
              <a:gd name="T46" fmla="*/ 64 w 122"/>
              <a:gd name="T47" fmla="*/ 91 h 106"/>
              <a:gd name="T48" fmla="*/ 66 w 122"/>
              <a:gd name="T49" fmla="*/ 86 h 106"/>
              <a:gd name="T50" fmla="*/ 74 w 122"/>
              <a:gd name="T51" fmla="*/ 90 h 106"/>
              <a:gd name="T52" fmla="*/ 73 w 122"/>
              <a:gd name="T53" fmla="*/ 94 h 106"/>
              <a:gd name="T54" fmla="*/ 66 w 122"/>
              <a:gd name="T55" fmla="*/ 102 h 106"/>
              <a:gd name="T56" fmla="*/ 55 w 122"/>
              <a:gd name="T57" fmla="*/ 102 h 106"/>
              <a:gd name="T58" fmla="*/ 32 w 122"/>
              <a:gd name="T59" fmla="*/ 94 h 106"/>
              <a:gd name="T60" fmla="*/ 23 w 122"/>
              <a:gd name="T61" fmla="*/ 76 h 106"/>
              <a:gd name="T62" fmla="*/ 14 w 122"/>
              <a:gd name="T63" fmla="*/ 68 h 106"/>
              <a:gd name="T64" fmla="*/ 2 w 122"/>
              <a:gd name="T65" fmla="*/ 65 h 106"/>
              <a:gd name="T66" fmla="*/ 0 w 122"/>
              <a:gd name="T67" fmla="*/ 60 h 106"/>
              <a:gd name="T68" fmla="*/ 2 w 122"/>
              <a:gd name="T69" fmla="*/ 41 h 106"/>
              <a:gd name="T70" fmla="*/ 8 w 122"/>
              <a:gd name="T71" fmla="*/ 38 h 106"/>
              <a:gd name="T72" fmla="*/ 98 w 122"/>
              <a:gd name="T73" fmla="*/ 8 h 106"/>
              <a:gd name="T74" fmla="*/ 101 w 122"/>
              <a:gd name="T75" fmla="*/ 2 h 106"/>
              <a:gd name="T76" fmla="*/ 112 w 122"/>
              <a:gd name="T77" fmla="*/ 0 h 106"/>
              <a:gd name="T78" fmla="*/ 120 w 122"/>
              <a:gd name="T79" fmla="*/ 3 h 106"/>
              <a:gd name="T80" fmla="*/ 122 w 122"/>
              <a:gd name="T81" fmla="*/ 96 h 106"/>
              <a:gd name="T82" fmla="*/ 119 w 122"/>
              <a:gd name="T83" fmla="*/ 104 h 106"/>
              <a:gd name="T84" fmla="*/ 112 w 122"/>
              <a:gd name="T85" fmla="*/ 106 h 106"/>
              <a:gd name="T86" fmla="*/ 101 w 122"/>
              <a:gd name="T87" fmla="*/ 103 h 106"/>
              <a:gd name="T88" fmla="*/ 74 w 122"/>
              <a:gd name="T89" fmla="*/ 90 h 106"/>
              <a:gd name="T90" fmla="*/ 101 w 122"/>
              <a:gd name="T91" fmla="*/ 2 h 106"/>
              <a:gd name="T92" fmla="*/ 101 w 122"/>
              <a:gd name="T93" fmla="*/ 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2" h="106">
                <a:moveTo>
                  <a:pt x="101" y="89"/>
                </a:moveTo>
                <a:cubicBezTo>
                  <a:pt x="101" y="17"/>
                  <a:pt x="101" y="17"/>
                  <a:pt x="101" y="1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58"/>
                  <a:pt x="9" y="58"/>
                  <a:pt x="9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7" y="59"/>
                </a:cubicBezTo>
                <a:cubicBezTo>
                  <a:pt x="45" y="69"/>
                  <a:pt x="73" y="79"/>
                  <a:pt x="101" y="89"/>
                </a:cubicBezTo>
                <a:close/>
                <a:moveTo>
                  <a:pt x="107" y="96"/>
                </a:move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7"/>
                </a:cubicBezTo>
                <a:cubicBezTo>
                  <a:pt x="107" y="97"/>
                  <a:pt x="108" y="97"/>
                  <a:pt x="108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9"/>
                </a:cubicBezTo>
                <a:cubicBezTo>
                  <a:pt x="113" y="9"/>
                  <a:pt x="113" y="9"/>
                  <a:pt x="113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9"/>
                  <a:pt x="108" y="9"/>
                  <a:pt x="107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39"/>
                  <a:pt x="107" y="68"/>
                  <a:pt x="107" y="96"/>
                </a:cubicBezTo>
                <a:close/>
                <a:moveTo>
                  <a:pt x="92" y="24"/>
                </a:moveTo>
                <a:cubicBezTo>
                  <a:pt x="92" y="24"/>
                  <a:pt x="92" y="24"/>
                  <a:pt x="92" y="24"/>
                </a:cubicBezTo>
                <a:cubicBezTo>
                  <a:pt x="94" y="24"/>
                  <a:pt x="95" y="24"/>
                  <a:pt x="96" y="26"/>
                </a:cubicBezTo>
                <a:cubicBezTo>
                  <a:pt x="96" y="27"/>
                  <a:pt x="96" y="29"/>
                  <a:pt x="94" y="30"/>
                </a:cubicBezTo>
                <a:cubicBezTo>
                  <a:pt x="29" y="53"/>
                  <a:pt x="29" y="53"/>
                  <a:pt x="29" y="53"/>
                </a:cubicBezTo>
                <a:cubicBezTo>
                  <a:pt x="28" y="54"/>
                  <a:pt x="26" y="53"/>
                  <a:pt x="25" y="51"/>
                </a:cubicBezTo>
                <a:cubicBezTo>
                  <a:pt x="25" y="50"/>
                  <a:pt x="26" y="48"/>
                  <a:pt x="27" y="48"/>
                </a:cubicBezTo>
                <a:cubicBezTo>
                  <a:pt x="92" y="24"/>
                  <a:pt x="92" y="24"/>
                  <a:pt x="92" y="24"/>
                </a:cubicBezTo>
                <a:close/>
                <a:moveTo>
                  <a:pt x="34" y="75"/>
                </a:moveTo>
                <a:cubicBezTo>
                  <a:pt x="34" y="75"/>
                  <a:pt x="34" y="75"/>
                  <a:pt x="34" y="75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80"/>
                  <a:pt x="32" y="81"/>
                  <a:pt x="32" y="83"/>
                </a:cubicBezTo>
                <a:cubicBezTo>
                  <a:pt x="33" y="84"/>
                  <a:pt x="34" y="84"/>
                  <a:pt x="35" y="85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93"/>
                  <a:pt x="59" y="93"/>
                  <a:pt x="59" y="93"/>
                </a:cubicBezTo>
                <a:cubicBezTo>
                  <a:pt x="60" y="94"/>
                  <a:pt x="61" y="94"/>
                  <a:pt x="62" y="93"/>
                </a:cubicBezTo>
                <a:cubicBezTo>
                  <a:pt x="62" y="93"/>
                  <a:pt x="62" y="93"/>
                  <a:pt x="62" y="93"/>
                </a:cubicBezTo>
                <a:cubicBezTo>
                  <a:pt x="63" y="93"/>
                  <a:pt x="64" y="92"/>
                  <a:pt x="64" y="91"/>
                </a:cubicBezTo>
                <a:cubicBezTo>
                  <a:pt x="64" y="91"/>
                  <a:pt x="64" y="91"/>
                  <a:pt x="64" y="90"/>
                </a:cubicBezTo>
                <a:cubicBezTo>
                  <a:pt x="66" y="86"/>
                  <a:pt x="66" y="86"/>
                  <a:pt x="66" y="86"/>
                </a:cubicBezTo>
                <a:cubicBezTo>
                  <a:pt x="34" y="75"/>
                  <a:pt x="34" y="75"/>
                  <a:pt x="34" y="75"/>
                </a:cubicBezTo>
                <a:close/>
                <a:moveTo>
                  <a:pt x="74" y="90"/>
                </a:moveTo>
                <a:cubicBezTo>
                  <a:pt x="74" y="90"/>
                  <a:pt x="74" y="90"/>
                  <a:pt x="74" y="90"/>
                </a:cubicBezTo>
                <a:cubicBezTo>
                  <a:pt x="73" y="94"/>
                  <a:pt x="73" y="94"/>
                  <a:pt x="73" y="94"/>
                </a:cubicBezTo>
                <a:cubicBezTo>
                  <a:pt x="73" y="94"/>
                  <a:pt x="73" y="94"/>
                  <a:pt x="73" y="94"/>
                </a:cubicBezTo>
                <a:cubicBezTo>
                  <a:pt x="72" y="98"/>
                  <a:pt x="69" y="100"/>
                  <a:pt x="66" y="102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3" y="103"/>
                  <a:pt x="59" y="103"/>
                  <a:pt x="55" y="102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32" y="94"/>
                  <a:pt x="32" y="94"/>
                  <a:pt x="32" y="94"/>
                </a:cubicBezTo>
                <a:cubicBezTo>
                  <a:pt x="28" y="92"/>
                  <a:pt x="25" y="90"/>
                  <a:pt x="24" y="86"/>
                </a:cubicBezTo>
                <a:cubicBezTo>
                  <a:pt x="22" y="83"/>
                  <a:pt x="22" y="80"/>
                  <a:pt x="23" y="76"/>
                </a:cubicBezTo>
                <a:cubicBezTo>
                  <a:pt x="25" y="72"/>
                  <a:pt x="25" y="72"/>
                  <a:pt x="25" y="72"/>
                </a:cubicBezTo>
                <a:cubicBezTo>
                  <a:pt x="14" y="68"/>
                  <a:pt x="14" y="68"/>
                  <a:pt x="14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6" y="68"/>
                  <a:pt x="4" y="67"/>
                  <a:pt x="2" y="65"/>
                </a:cubicBezTo>
                <a:cubicBezTo>
                  <a:pt x="2" y="65"/>
                  <a:pt x="2" y="65"/>
                  <a:pt x="2" y="65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2"/>
                  <a:pt x="2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4" y="39"/>
                  <a:pt x="6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6"/>
                  <a:pt x="99" y="4"/>
                  <a:pt x="101" y="3"/>
                </a:cubicBezTo>
                <a:cubicBezTo>
                  <a:pt x="101" y="2"/>
                  <a:pt x="101" y="2"/>
                  <a:pt x="101" y="2"/>
                </a:cubicBezTo>
                <a:cubicBezTo>
                  <a:pt x="103" y="1"/>
                  <a:pt x="105" y="0"/>
                  <a:pt x="10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0" y="3"/>
                  <a:pt x="120" y="3"/>
                  <a:pt x="120" y="3"/>
                </a:cubicBezTo>
                <a:cubicBezTo>
                  <a:pt x="121" y="5"/>
                  <a:pt x="122" y="7"/>
                  <a:pt x="122" y="10"/>
                </a:cubicBezTo>
                <a:cubicBezTo>
                  <a:pt x="122" y="96"/>
                  <a:pt x="122" y="96"/>
                  <a:pt x="122" y="96"/>
                </a:cubicBezTo>
                <a:cubicBezTo>
                  <a:pt x="122" y="99"/>
                  <a:pt x="121" y="101"/>
                  <a:pt x="119" y="10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7" y="105"/>
                  <a:pt x="114" y="106"/>
                  <a:pt x="112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5" y="106"/>
                  <a:pt x="103" y="105"/>
                  <a:pt x="101" y="103"/>
                </a:cubicBezTo>
                <a:cubicBezTo>
                  <a:pt x="99" y="102"/>
                  <a:pt x="98" y="100"/>
                  <a:pt x="98" y="98"/>
                </a:cubicBezTo>
                <a:cubicBezTo>
                  <a:pt x="74" y="90"/>
                  <a:pt x="74" y="90"/>
                  <a:pt x="74" y="90"/>
                </a:cubicBezTo>
                <a:close/>
                <a:moveTo>
                  <a:pt x="101" y="2"/>
                </a:moveTo>
                <a:cubicBezTo>
                  <a:pt x="101" y="2"/>
                  <a:pt x="101" y="2"/>
                  <a:pt x="101" y="2"/>
                </a:cubicBezTo>
                <a:cubicBezTo>
                  <a:pt x="103" y="1"/>
                  <a:pt x="106" y="1"/>
                  <a:pt x="107" y="3"/>
                </a:cubicBezTo>
                <a:cubicBezTo>
                  <a:pt x="101" y="2"/>
                  <a:pt x="101" y="2"/>
                  <a:pt x="10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6892925" y="1841500"/>
            <a:ext cx="1944688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6892925" y="3476625"/>
            <a:ext cx="1944688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328613" y="1841500"/>
            <a:ext cx="1944687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28613" y="3476625"/>
            <a:ext cx="1944687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 animBg="1"/>
      <p:bldP spid="26639" grpId="0" animBg="1"/>
      <p:bldP spid="26640" grpId="0" animBg="1"/>
      <p:bldP spid="26641" grpId="0" animBg="1"/>
      <p:bldP spid="26642" grpId="0" animBg="1"/>
      <p:bldP spid="26644" grpId="0"/>
      <p:bldP spid="26645" grpId="0"/>
      <p:bldP spid="26646" grpId="0"/>
      <p:bldP spid="266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4"/>
          <p:cNvSpPr/>
          <p:nvPr/>
        </p:nvSpPr>
        <p:spPr>
          <a:xfrm flipV="1">
            <a:off x="976" y="2734541"/>
            <a:ext cx="3171816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90250" y="2735643"/>
            <a:ext cx="1339514" cy="1338488"/>
            <a:chOff x="3225639" y="4543565"/>
            <a:chExt cx="1735762" cy="1734334"/>
          </a:xfrm>
        </p:grpSpPr>
        <p:sp>
          <p:nvSpPr>
            <p:cNvPr id="4" name="椭圆 3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10800000" flipV="1">
              <a:off x="3450403" y="4786205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02</a:t>
              </a:r>
              <a:endParaRPr lang="zh-CN" altLang="en-US" sz="31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6" name="矩形 14"/>
          <p:cNvSpPr/>
          <p:nvPr/>
        </p:nvSpPr>
        <p:spPr>
          <a:xfrm>
            <a:off x="976" y="2326775"/>
            <a:ext cx="5401154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732373" y="1180020"/>
            <a:ext cx="1339514" cy="1339591"/>
            <a:chOff x="6131016" y="674750"/>
            <a:chExt cx="1735762" cy="1735763"/>
          </a:xfrm>
        </p:grpSpPr>
        <p:sp>
          <p:nvSpPr>
            <p:cNvPr id="8" name="椭圆 7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355778" y="899818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01</a:t>
              </a:r>
              <a:endParaRPr lang="zh-CN" altLang="en-US" sz="31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0" name="矩形 14"/>
          <p:cNvSpPr/>
          <p:nvPr/>
        </p:nvSpPr>
        <p:spPr>
          <a:xfrm flipV="1">
            <a:off x="4704739" y="2734540"/>
            <a:ext cx="4439261" cy="189637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0564" tIns="35282" rIns="70564" bIns="35282" rtlCol="0" anchor="ctr"/>
          <a:lstStyle/>
          <a:p>
            <a:pPr algn="ctr"/>
            <a:endParaRPr lang="en-US">
              <a:solidFill>
                <a:schemeClr val="lt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34981" y="2735643"/>
            <a:ext cx="1339514" cy="1338488"/>
            <a:chOff x="5227325" y="4543565"/>
            <a:chExt cx="1735762" cy="1734334"/>
          </a:xfrm>
        </p:grpSpPr>
        <p:sp>
          <p:nvSpPr>
            <p:cNvPr id="12" name="椭圆 11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 rot="10800000" flipV="1">
              <a:off x="5460802" y="4768780"/>
              <a:ext cx="1284515" cy="1284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1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03</a:t>
              </a:r>
              <a:endParaRPr lang="zh-CN" altLang="en-US" sz="31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4" name="TextBox 15"/>
          <p:cNvSpPr txBox="1"/>
          <p:nvPr/>
        </p:nvSpPr>
        <p:spPr>
          <a:xfrm>
            <a:off x="1475935" y="1573308"/>
            <a:ext cx="2604477" cy="671417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</a:t>
            </a:r>
          </a:p>
        </p:txBody>
      </p:sp>
      <p:sp>
        <p:nvSpPr>
          <p:cNvPr id="15" name="TextBox 16"/>
          <p:cNvSpPr txBox="1"/>
          <p:nvPr/>
        </p:nvSpPr>
        <p:spPr>
          <a:xfrm>
            <a:off x="1481698" y="1345207"/>
            <a:ext cx="1094690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</p:txBody>
      </p:sp>
      <p:sp>
        <p:nvSpPr>
          <p:cNvPr id="16" name="TextBox 17"/>
          <p:cNvSpPr txBox="1"/>
          <p:nvPr/>
        </p:nvSpPr>
        <p:spPr>
          <a:xfrm>
            <a:off x="1003058" y="4260627"/>
            <a:ext cx="2645798" cy="671417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 that has been specifically designed to help anyone that is stepping</a:t>
            </a:r>
          </a:p>
        </p:txBody>
      </p:sp>
      <p:sp>
        <p:nvSpPr>
          <p:cNvPr id="17" name="TextBox 18"/>
          <p:cNvSpPr txBox="1"/>
          <p:nvPr/>
        </p:nvSpPr>
        <p:spPr>
          <a:xfrm>
            <a:off x="1008820" y="4032525"/>
            <a:ext cx="1094690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5567923" y="3746403"/>
            <a:ext cx="2604477" cy="1071527"/>
          </a:xfrm>
          <a:prstGeom prst="rect">
            <a:avLst/>
          </a:prstGeom>
          <a:noFill/>
        </p:spPr>
        <p:txBody>
          <a:bodyPr wrap="square" lIns="70564" tIns="35282" rIns="70564" bIns="3528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 that has been specifically designed to help anyone that is stepping into the world of PowerPoint for the very first time.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5573686" y="3518302"/>
            <a:ext cx="1094690" cy="255919"/>
          </a:xfrm>
          <a:prstGeom prst="rect">
            <a:avLst/>
          </a:prstGeom>
          <a:noFill/>
        </p:spPr>
        <p:txBody>
          <a:bodyPr wrap="none" lIns="70564" tIns="35282" rIns="70564" bIns="35282" rtlCol="0">
            <a:spAutoFit/>
          </a:bodyPr>
          <a:lstStyle/>
          <a:p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5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947738" y="2843213"/>
            <a:ext cx="406400" cy="407987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811" name="Oval 19"/>
          <p:cNvSpPr>
            <a:spLocks noChangeArrowheads="1"/>
          </p:cNvSpPr>
          <p:nvPr/>
        </p:nvSpPr>
        <p:spPr bwMode="auto">
          <a:xfrm>
            <a:off x="1908175" y="2843213"/>
            <a:ext cx="407988" cy="407987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2940050" y="2843213"/>
            <a:ext cx="406400" cy="407987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3971925" y="2843213"/>
            <a:ext cx="406400" cy="407987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3814" name="Group 22"/>
          <p:cNvGrpSpPr/>
          <p:nvPr/>
        </p:nvGrpSpPr>
        <p:grpSpPr bwMode="auto">
          <a:xfrm>
            <a:off x="4075113" y="2946400"/>
            <a:ext cx="203200" cy="200025"/>
            <a:chOff x="0" y="0"/>
            <a:chExt cx="140" cy="139"/>
          </a:xfrm>
        </p:grpSpPr>
        <p:sp>
          <p:nvSpPr>
            <p:cNvPr id="33815" name="Freeform 23"/>
            <p:cNvSpPr>
              <a:spLocks noEditPoints="1"/>
            </p:cNvSpPr>
            <p:nvPr/>
          </p:nvSpPr>
          <p:spPr bwMode="auto">
            <a:xfrm>
              <a:off x="0" y="0"/>
              <a:ext cx="140" cy="139"/>
            </a:xfrm>
            <a:custGeom>
              <a:avLst/>
              <a:gdLst>
                <a:gd name="T0" fmla="*/ 70 w 79"/>
                <a:gd name="T1" fmla="*/ 35 h 78"/>
                <a:gd name="T2" fmla="*/ 63 w 79"/>
                <a:gd name="T3" fmla="*/ 20 h 78"/>
                <a:gd name="T4" fmla="*/ 69 w 79"/>
                <a:gd name="T5" fmla="*/ 13 h 78"/>
                <a:gd name="T6" fmla="*/ 65 w 79"/>
                <a:gd name="T7" fmla="*/ 9 h 78"/>
                <a:gd name="T8" fmla="*/ 58 w 79"/>
                <a:gd name="T9" fmla="*/ 15 h 78"/>
                <a:gd name="T10" fmla="*/ 43 w 79"/>
                <a:gd name="T11" fmla="*/ 9 h 78"/>
                <a:gd name="T12" fmla="*/ 43 w 79"/>
                <a:gd name="T13" fmla="*/ 0 h 78"/>
                <a:gd name="T14" fmla="*/ 36 w 79"/>
                <a:gd name="T15" fmla="*/ 0 h 78"/>
                <a:gd name="T16" fmla="*/ 36 w 79"/>
                <a:gd name="T17" fmla="*/ 9 h 78"/>
                <a:gd name="T18" fmla="*/ 20 w 79"/>
                <a:gd name="T19" fmla="*/ 15 h 78"/>
                <a:gd name="T20" fmla="*/ 14 w 79"/>
                <a:gd name="T21" fmla="*/ 9 h 78"/>
                <a:gd name="T22" fmla="*/ 9 w 79"/>
                <a:gd name="T23" fmla="*/ 13 h 78"/>
                <a:gd name="T24" fmla="*/ 16 w 79"/>
                <a:gd name="T25" fmla="*/ 20 h 78"/>
                <a:gd name="T26" fmla="*/ 9 w 79"/>
                <a:gd name="T27" fmla="*/ 35 h 78"/>
                <a:gd name="T28" fmla="*/ 0 w 79"/>
                <a:gd name="T29" fmla="*/ 35 h 78"/>
                <a:gd name="T30" fmla="*/ 0 w 79"/>
                <a:gd name="T31" fmla="*/ 42 h 78"/>
                <a:gd name="T32" fmla="*/ 9 w 79"/>
                <a:gd name="T33" fmla="*/ 42 h 78"/>
                <a:gd name="T34" fmla="*/ 16 w 79"/>
                <a:gd name="T35" fmla="*/ 58 h 78"/>
                <a:gd name="T36" fmla="*/ 9 w 79"/>
                <a:gd name="T37" fmla="*/ 64 h 78"/>
                <a:gd name="T38" fmla="*/ 14 w 79"/>
                <a:gd name="T39" fmla="*/ 69 h 78"/>
                <a:gd name="T40" fmla="*/ 20 w 79"/>
                <a:gd name="T41" fmla="*/ 63 h 78"/>
                <a:gd name="T42" fmla="*/ 36 w 79"/>
                <a:gd name="T43" fmla="*/ 69 h 78"/>
                <a:gd name="T44" fmla="*/ 36 w 79"/>
                <a:gd name="T45" fmla="*/ 78 h 78"/>
                <a:gd name="T46" fmla="*/ 43 w 79"/>
                <a:gd name="T47" fmla="*/ 78 h 78"/>
                <a:gd name="T48" fmla="*/ 43 w 79"/>
                <a:gd name="T49" fmla="*/ 69 h 78"/>
                <a:gd name="T50" fmla="*/ 58 w 79"/>
                <a:gd name="T51" fmla="*/ 63 h 78"/>
                <a:gd name="T52" fmla="*/ 65 w 79"/>
                <a:gd name="T53" fmla="*/ 69 h 78"/>
                <a:gd name="T54" fmla="*/ 69 w 79"/>
                <a:gd name="T55" fmla="*/ 64 h 78"/>
                <a:gd name="T56" fmla="*/ 63 w 79"/>
                <a:gd name="T57" fmla="*/ 58 h 78"/>
                <a:gd name="T58" fmla="*/ 70 w 79"/>
                <a:gd name="T59" fmla="*/ 42 h 78"/>
                <a:gd name="T60" fmla="*/ 79 w 79"/>
                <a:gd name="T61" fmla="*/ 42 h 78"/>
                <a:gd name="T62" fmla="*/ 79 w 79"/>
                <a:gd name="T63" fmla="*/ 35 h 78"/>
                <a:gd name="T64" fmla="*/ 70 w 79"/>
                <a:gd name="T65" fmla="*/ 35 h 78"/>
                <a:gd name="T66" fmla="*/ 16 w 79"/>
                <a:gd name="T67" fmla="*/ 39 h 78"/>
                <a:gd name="T68" fmla="*/ 39 w 79"/>
                <a:gd name="T69" fmla="*/ 15 h 78"/>
                <a:gd name="T70" fmla="*/ 63 w 79"/>
                <a:gd name="T71" fmla="*/ 39 h 78"/>
                <a:gd name="T72" fmla="*/ 39 w 79"/>
                <a:gd name="T73" fmla="*/ 62 h 78"/>
                <a:gd name="T74" fmla="*/ 16 w 79"/>
                <a:gd name="T75" fmla="*/ 3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9" h="78">
                  <a:moveTo>
                    <a:pt x="70" y="35"/>
                  </a:moveTo>
                  <a:cubicBezTo>
                    <a:pt x="69" y="30"/>
                    <a:pt x="67" y="24"/>
                    <a:pt x="63" y="20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4" y="12"/>
                    <a:pt x="49" y="9"/>
                    <a:pt x="43" y="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0" y="9"/>
                    <a:pt x="25" y="12"/>
                    <a:pt x="20" y="15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2" y="24"/>
                    <a:pt x="10" y="30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8"/>
                    <a:pt x="12" y="53"/>
                    <a:pt x="16" y="58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5" y="66"/>
                    <a:pt x="30" y="68"/>
                    <a:pt x="36" y="69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9" y="68"/>
                    <a:pt x="54" y="66"/>
                    <a:pt x="58" y="63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3"/>
                    <a:pt x="69" y="48"/>
                    <a:pt x="70" y="42"/>
                  </a:cubicBezTo>
                  <a:cubicBezTo>
                    <a:pt x="79" y="42"/>
                    <a:pt x="79" y="42"/>
                    <a:pt x="79" y="42"/>
                  </a:cubicBezTo>
                  <a:cubicBezTo>
                    <a:pt x="79" y="35"/>
                    <a:pt x="79" y="35"/>
                    <a:pt x="79" y="35"/>
                  </a:cubicBezTo>
                  <a:lnTo>
                    <a:pt x="70" y="35"/>
                  </a:lnTo>
                  <a:close/>
                  <a:moveTo>
                    <a:pt x="16" y="39"/>
                  </a:moveTo>
                  <a:cubicBezTo>
                    <a:pt x="16" y="26"/>
                    <a:pt x="26" y="15"/>
                    <a:pt x="39" y="15"/>
                  </a:cubicBezTo>
                  <a:cubicBezTo>
                    <a:pt x="52" y="15"/>
                    <a:pt x="63" y="26"/>
                    <a:pt x="63" y="39"/>
                  </a:cubicBezTo>
                  <a:cubicBezTo>
                    <a:pt x="63" y="52"/>
                    <a:pt x="52" y="62"/>
                    <a:pt x="39" y="62"/>
                  </a:cubicBezTo>
                  <a:cubicBezTo>
                    <a:pt x="26" y="62"/>
                    <a:pt x="16" y="52"/>
                    <a:pt x="16" y="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16" name="Freeform 24"/>
            <p:cNvSpPr>
              <a:spLocks noEditPoints="1"/>
            </p:cNvSpPr>
            <p:nvPr/>
          </p:nvSpPr>
          <p:spPr bwMode="auto">
            <a:xfrm>
              <a:off x="50" y="50"/>
              <a:ext cx="41" cy="39"/>
            </a:xfrm>
            <a:custGeom>
              <a:avLst/>
              <a:gdLst>
                <a:gd name="T0" fmla="*/ 23 w 23"/>
                <a:gd name="T1" fmla="*/ 11 h 22"/>
                <a:gd name="T2" fmla="*/ 11 w 23"/>
                <a:gd name="T3" fmla="*/ 0 h 22"/>
                <a:gd name="T4" fmla="*/ 0 w 23"/>
                <a:gd name="T5" fmla="*/ 11 h 22"/>
                <a:gd name="T6" fmla="*/ 11 w 23"/>
                <a:gd name="T7" fmla="*/ 22 h 22"/>
                <a:gd name="T8" fmla="*/ 23 w 23"/>
                <a:gd name="T9" fmla="*/ 11 h 22"/>
                <a:gd name="T10" fmla="*/ 7 w 23"/>
                <a:gd name="T11" fmla="*/ 11 h 22"/>
                <a:gd name="T12" fmla="*/ 11 w 23"/>
                <a:gd name="T13" fmla="*/ 6 h 22"/>
                <a:gd name="T14" fmla="*/ 16 w 23"/>
                <a:gd name="T15" fmla="*/ 11 h 22"/>
                <a:gd name="T16" fmla="*/ 11 w 23"/>
                <a:gd name="T17" fmla="*/ 15 h 22"/>
                <a:gd name="T18" fmla="*/ 7 w 23"/>
                <a:gd name="T19" fmla="*/ 1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22">
                  <a:moveTo>
                    <a:pt x="23" y="11"/>
                  </a:moveTo>
                  <a:cubicBezTo>
                    <a:pt x="23" y="5"/>
                    <a:pt x="18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18" y="22"/>
                    <a:pt x="23" y="17"/>
                    <a:pt x="23" y="11"/>
                  </a:cubicBezTo>
                  <a:close/>
                  <a:moveTo>
                    <a:pt x="7" y="11"/>
                  </a:moveTo>
                  <a:cubicBezTo>
                    <a:pt x="7" y="8"/>
                    <a:pt x="9" y="6"/>
                    <a:pt x="11" y="6"/>
                  </a:cubicBezTo>
                  <a:cubicBezTo>
                    <a:pt x="14" y="6"/>
                    <a:pt x="16" y="8"/>
                    <a:pt x="16" y="11"/>
                  </a:cubicBezTo>
                  <a:cubicBezTo>
                    <a:pt x="16" y="13"/>
                    <a:pt x="14" y="15"/>
                    <a:pt x="11" y="15"/>
                  </a:cubicBezTo>
                  <a:cubicBezTo>
                    <a:pt x="9" y="15"/>
                    <a:pt x="7" y="13"/>
                    <a:pt x="7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817" name="Group 25"/>
          <p:cNvGrpSpPr/>
          <p:nvPr/>
        </p:nvGrpSpPr>
        <p:grpSpPr bwMode="auto">
          <a:xfrm>
            <a:off x="2049463" y="2959100"/>
            <a:ext cx="133350" cy="171450"/>
            <a:chOff x="0" y="0"/>
            <a:chExt cx="109" cy="141"/>
          </a:xfrm>
        </p:grpSpPr>
        <p:sp>
          <p:nvSpPr>
            <p:cNvPr id="33818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19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20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821" name="Group 29"/>
          <p:cNvGrpSpPr/>
          <p:nvPr/>
        </p:nvGrpSpPr>
        <p:grpSpPr bwMode="auto">
          <a:xfrm>
            <a:off x="3057525" y="2962275"/>
            <a:ext cx="174625" cy="168275"/>
            <a:chOff x="0" y="0"/>
            <a:chExt cx="141" cy="139"/>
          </a:xfrm>
        </p:grpSpPr>
        <p:sp>
          <p:nvSpPr>
            <p:cNvPr id="33822" name="Freeform 30"/>
            <p:cNvSpPr>
              <a:spLocks noEditPoints="1"/>
            </p:cNvSpPr>
            <p:nvPr/>
          </p:nvSpPr>
          <p:spPr bwMode="auto">
            <a:xfrm>
              <a:off x="0" y="0"/>
              <a:ext cx="141" cy="139"/>
            </a:xfrm>
            <a:custGeom>
              <a:avLst/>
              <a:gdLst>
                <a:gd name="T0" fmla="*/ 128 w 141"/>
                <a:gd name="T1" fmla="*/ 101 h 139"/>
                <a:gd name="T2" fmla="*/ 37 w 141"/>
                <a:gd name="T3" fmla="*/ 101 h 139"/>
                <a:gd name="T4" fmla="*/ 37 w 141"/>
                <a:gd name="T5" fmla="*/ 11 h 139"/>
                <a:gd name="T6" fmla="*/ 68 w 141"/>
                <a:gd name="T7" fmla="*/ 11 h 139"/>
                <a:gd name="T8" fmla="*/ 68 w 141"/>
                <a:gd name="T9" fmla="*/ 0 h 139"/>
                <a:gd name="T10" fmla="*/ 25 w 141"/>
                <a:gd name="T11" fmla="*/ 0 h 139"/>
                <a:gd name="T12" fmla="*/ 25 w 141"/>
                <a:gd name="T13" fmla="*/ 25 h 139"/>
                <a:gd name="T14" fmla="*/ 0 w 141"/>
                <a:gd name="T15" fmla="*/ 25 h 139"/>
                <a:gd name="T16" fmla="*/ 0 w 141"/>
                <a:gd name="T17" fmla="*/ 139 h 139"/>
                <a:gd name="T18" fmla="*/ 114 w 141"/>
                <a:gd name="T19" fmla="*/ 139 h 139"/>
                <a:gd name="T20" fmla="*/ 114 w 141"/>
                <a:gd name="T21" fmla="*/ 114 h 139"/>
                <a:gd name="T22" fmla="*/ 141 w 141"/>
                <a:gd name="T23" fmla="*/ 114 h 139"/>
                <a:gd name="T24" fmla="*/ 141 w 141"/>
                <a:gd name="T25" fmla="*/ 71 h 139"/>
                <a:gd name="T26" fmla="*/ 128 w 141"/>
                <a:gd name="T27" fmla="*/ 71 h 139"/>
                <a:gd name="T28" fmla="*/ 128 w 141"/>
                <a:gd name="T29" fmla="*/ 101 h 139"/>
                <a:gd name="T30" fmla="*/ 103 w 141"/>
                <a:gd name="T31" fmla="*/ 126 h 139"/>
                <a:gd name="T32" fmla="*/ 12 w 141"/>
                <a:gd name="T33" fmla="*/ 126 h 139"/>
                <a:gd name="T34" fmla="*/ 12 w 141"/>
                <a:gd name="T35" fmla="*/ 37 h 139"/>
                <a:gd name="T36" fmla="*/ 25 w 141"/>
                <a:gd name="T37" fmla="*/ 37 h 139"/>
                <a:gd name="T38" fmla="*/ 25 w 141"/>
                <a:gd name="T39" fmla="*/ 114 h 139"/>
                <a:gd name="T40" fmla="*/ 103 w 141"/>
                <a:gd name="T41" fmla="*/ 114 h 139"/>
                <a:gd name="T42" fmla="*/ 103 w 141"/>
                <a:gd name="T43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1" h="139">
                  <a:moveTo>
                    <a:pt x="128" y="101"/>
                  </a:moveTo>
                  <a:lnTo>
                    <a:pt x="37" y="101"/>
                  </a:lnTo>
                  <a:lnTo>
                    <a:pt x="37" y="11"/>
                  </a:lnTo>
                  <a:lnTo>
                    <a:pt x="68" y="11"/>
                  </a:lnTo>
                  <a:lnTo>
                    <a:pt x="68" y="0"/>
                  </a:lnTo>
                  <a:lnTo>
                    <a:pt x="25" y="0"/>
                  </a:lnTo>
                  <a:lnTo>
                    <a:pt x="25" y="25"/>
                  </a:lnTo>
                  <a:lnTo>
                    <a:pt x="0" y="25"/>
                  </a:lnTo>
                  <a:lnTo>
                    <a:pt x="0" y="139"/>
                  </a:lnTo>
                  <a:lnTo>
                    <a:pt x="114" y="139"/>
                  </a:lnTo>
                  <a:lnTo>
                    <a:pt x="114" y="114"/>
                  </a:lnTo>
                  <a:lnTo>
                    <a:pt x="141" y="114"/>
                  </a:lnTo>
                  <a:lnTo>
                    <a:pt x="141" y="71"/>
                  </a:lnTo>
                  <a:lnTo>
                    <a:pt x="128" y="71"/>
                  </a:lnTo>
                  <a:lnTo>
                    <a:pt x="128" y="101"/>
                  </a:lnTo>
                  <a:close/>
                  <a:moveTo>
                    <a:pt x="103" y="126"/>
                  </a:moveTo>
                  <a:lnTo>
                    <a:pt x="12" y="126"/>
                  </a:lnTo>
                  <a:lnTo>
                    <a:pt x="12" y="37"/>
                  </a:lnTo>
                  <a:lnTo>
                    <a:pt x="25" y="37"/>
                  </a:lnTo>
                  <a:lnTo>
                    <a:pt x="25" y="114"/>
                  </a:lnTo>
                  <a:lnTo>
                    <a:pt x="103" y="114"/>
                  </a:lnTo>
                  <a:lnTo>
                    <a:pt x="103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23" name="Freeform 31"/>
            <p:cNvSpPr/>
            <p:nvPr/>
          </p:nvSpPr>
          <p:spPr bwMode="auto">
            <a:xfrm>
              <a:off x="78" y="0"/>
              <a:ext cx="63" cy="61"/>
            </a:xfrm>
            <a:custGeom>
              <a:avLst/>
              <a:gdLst>
                <a:gd name="T0" fmla="*/ 11 w 63"/>
                <a:gd name="T1" fmla="*/ 0 h 61"/>
                <a:gd name="T2" fmla="*/ 11 w 63"/>
                <a:gd name="T3" fmla="*/ 11 h 61"/>
                <a:gd name="T4" fmla="*/ 41 w 63"/>
                <a:gd name="T5" fmla="*/ 11 h 61"/>
                <a:gd name="T6" fmla="*/ 0 w 63"/>
                <a:gd name="T7" fmla="*/ 52 h 61"/>
                <a:gd name="T8" fmla="*/ 9 w 63"/>
                <a:gd name="T9" fmla="*/ 61 h 61"/>
                <a:gd name="T10" fmla="*/ 50 w 63"/>
                <a:gd name="T11" fmla="*/ 20 h 61"/>
                <a:gd name="T12" fmla="*/ 50 w 63"/>
                <a:gd name="T13" fmla="*/ 50 h 61"/>
                <a:gd name="T14" fmla="*/ 63 w 63"/>
                <a:gd name="T15" fmla="*/ 50 h 61"/>
                <a:gd name="T16" fmla="*/ 63 w 63"/>
                <a:gd name="T17" fmla="*/ 0 h 61"/>
                <a:gd name="T18" fmla="*/ 11 w 63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1">
                  <a:moveTo>
                    <a:pt x="11" y="0"/>
                  </a:moveTo>
                  <a:lnTo>
                    <a:pt x="11" y="11"/>
                  </a:lnTo>
                  <a:lnTo>
                    <a:pt x="41" y="11"/>
                  </a:lnTo>
                  <a:lnTo>
                    <a:pt x="0" y="52"/>
                  </a:lnTo>
                  <a:lnTo>
                    <a:pt x="9" y="61"/>
                  </a:lnTo>
                  <a:lnTo>
                    <a:pt x="50" y="20"/>
                  </a:lnTo>
                  <a:lnTo>
                    <a:pt x="50" y="50"/>
                  </a:lnTo>
                  <a:lnTo>
                    <a:pt x="63" y="50"/>
                  </a:lnTo>
                  <a:lnTo>
                    <a:pt x="6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3824" name="Group 32"/>
          <p:cNvGrpSpPr/>
          <p:nvPr/>
        </p:nvGrpSpPr>
        <p:grpSpPr bwMode="auto">
          <a:xfrm>
            <a:off x="1063625" y="2959100"/>
            <a:ext cx="174625" cy="171450"/>
            <a:chOff x="0" y="0"/>
            <a:chExt cx="141" cy="141"/>
          </a:xfrm>
        </p:grpSpPr>
        <p:sp>
          <p:nvSpPr>
            <p:cNvPr id="33825" name="Freeform 33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26" name="Freeform 34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27" name="Freeform 35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3828" name="Freeform 36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55650" y="1274763"/>
            <a:ext cx="3960813" cy="12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1052513" y="3941509"/>
            <a:ext cx="3671887" cy="5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3740458" y="3362325"/>
            <a:ext cx="88838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Management </a:t>
            </a:r>
          </a:p>
        </p:txBody>
      </p:sp>
      <p:sp>
        <p:nvSpPr>
          <p:cNvPr id="33832" name="Rectangle 40"/>
          <p:cNvSpPr>
            <a:spLocks noChangeArrowheads="1"/>
          </p:cNvSpPr>
          <p:nvPr/>
        </p:nvSpPr>
        <p:spPr bwMode="auto">
          <a:xfrm>
            <a:off x="2804926" y="3362325"/>
            <a:ext cx="6623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Message 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1766888" y="3362325"/>
            <a:ext cx="63341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Creative </a:t>
            </a:r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12513" y="3362325"/>
            <a:ext cx="683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Marketing</a:t>
            </a:r>
          </a:p>
        </p:txBody>
      </p:sp>
      <p:sp>
        <p:nvSpPr>
          <p:cNvPr id="33835" name="Rectangle 43"/>
          <p:cNvSpPr>
            <a:spLocks noChangeArrowheads="1"/>
          </p:cNvSpPr>
          <p:nvPr/>
        </p:nvSpPr>
        <p:spPr bwMode="auto">
          <a:xfrm>
            <a:off x="777875" y="3925094"/>
            <a:ext cx="211138" cy="577850"/>
          </a:xfrm>
          <a:prstGeom prst="rect">
            <a:avLst/>
          </a:prstGeom>
          <a:solidFill>
            <a:srgbClr val="47547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Shape 5166"/>
          <p:cNvSpPr/>
          <p:nvPr/>
        </p:nvSpPr>
        <p:spPr>
          <a:xfrm>
            <a:off x="5904795" y="1407431"/>
            <a:ext cx="1218057" cy="1079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31" y="0"/>
                </a:moveTo>
                <a:lnTo>
                  <a:pt x="4125" y="12945"/>
                </a:lnTo>
                <a:lnTo>
                  <a:pt x="0" y="21600"/>
                </a:lnTo>
                <a:lnTo>
                  <a:pt x="21600" y="7769"/>
                </a:lnTo>
                <a:lnTo>
                  <a:pt x="17131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47" name="Shape 5167"/>
          <p:cNvSpPr/>
          <p:nvPr/>
        </p:nvSpPr>
        <p:spPr>
          <a:xfrm>
            <a:off x="5535405" y="2047198"/>
            <a:ext cx="1961434" cy="11234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039" y="0"/>
                </a:moveTo>
                <a:lnTo>
                  <a:pt x="2561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039" y="0"/>
                  <a:pt x="19039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48" name="Shape 5168"/>
          <p:cNvSpPr/>
          <p:nvPr/>
        </p:nvSpPr>
        <p:spPr>
          <a:xfrm>
            <a:off x="5166015" y="2740899"/>
            <a:ext cx="2704811" cy="1123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43" y="0"/>
                </a:moveTo>
                <a:lnTo>
                  <a:pt x="1857" y="13286"/>
                </a:lnTo>
                <a:lnTo>
                  <a:pt x="0" y="21600"/>
                </a:lnTo>
                <a:lnTo>
                  <a:pt x="21600" y="8314"/>
                </a:lnTo>
                <a:cubicBezTo>
                  <a:pt x="21600" y="8314"/>
                  <a:pt x="19743" y="0"/>
                  <a:pt x="19743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Lato Light"/>
              <a:sym typeface="Century Gothic" panose="020B0502020202020204" pitchFamily="34" charset="0"/>
            </a:endParaRPr>
          </a:p>
        </p:txBody>
      </p:sp>
      <p:sp>
        <p:nvSpPr>
          <p:cNvPr id="49" name="Shape 5169"/>
          <p:cNvSpPr/>
          <p:nvPr/>
        </p:nvSpPr>
        <p:spPr>
          <a:xfrm>
            <a:off x="4788035" y="3434599"/>
            <a:ext cx="3448181" cy="11234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7" y="13286"/>
                </a:moveTo>
                <a:lnTo>
                  <a:pt x="0" y="21600"/>
                </a:lnTo>
                <a:lnTo>
                  <a:pt x="21600" y="8314"/>
                </a:lnTo>
                <a:lnTo>
                  <a:pt x="20143" y="0"/>
                </a:lnTo>
                <a:cubicBezTo>
                  <a:pt x="20143" y="0"/>
                  <a:pt x="1457" y="13286"/>
                  <a:pt x="1457" y="13286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cs typeface="Lato Light"/>
              <a:sym typeface="Century Gothic" panose="020B050202020202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274186" y="1108481"/>
            <a:ext cx="857881" cy="735467"/>
            <a:chOff x="2313735" y="1108481"/>
            <a:chExt cx="857881" cy="735467"/>
          </a:xfrm>
          <a:solidFill>
            <a:srgbClr val="475471"/>
          </a:solidFill>
        </p:grpSpPr>
        <p:sp>
          <p:nvSpPr>
            <p:cNvPr id="51" name="Shape 5171"/>
            <p:cNvSpPr/>
            <p:nvPr/>
          </p:nvSpPr>
          <p:spPr>
            <a:xfrm>
              <a:off x="2313735" y="1108481"/>
              <a:ext cx="849654" cy="68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Lato Light"/>
                <a:sym typeface="Century Gothic" panose="020B0502020202020204" pitchFamily="34" charset="0"/>
              </a:endParaRPr>
            </a:p>
          </p:txBody>
        </p:sp>
        <p:sp>
          <p:nvSpPr>
            <p:cNvPr id="52" name="Shape 5176"/>
            <p:cNvSpPr/>
            <p:nvPr/>
          </p:nvSpPr>
          <p:spPr>
            <a:xfrm>
              <a:off x="2329102" y="1491630"/>
              <a:ext cx="84251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输入文本</a:t>
              </a: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907094" y="2050420"/>
            <a:ext cx="1589745" cy="432411"/>
            <a:chOff x="1983294" y="2050420"/>
            <a:chExt cx="1589745" cy="432411"/>
          </a:xfrm>
          <a:solidFill>
            <a:srgbClr val="475471"/>
          </a:solidFill>
        </p:grpSpPr>
        <p:sp>
          <p:nvSpPr>
            <p:cNvPr id="54" name="Shape 5173"/>
            <p:cNvSpPr/>
            <p:nvPr/>
          </p:nvSpPr>
          <p:spPr>
            <a:xfrm>
              <a:off x="1983294" y="2050420"/>
              <a:ext cx="1589745" cy="43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6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440" y="0"/>
                  </a:lnTo>
                  <a:cubicBezTo>
                    <a:pt x="18440" y="0"/>
                    <a:pt x="3160" y="0"/>
                    <a:pt x="316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Lato Light"/>
                <a:sym typeface="Century Gothic" panose="020B0502020202020204" pitchFamily="34" charset="0"/>
              </a:endParaRPr>
            </a:p>
          </p:txBody>
        </p:sp>
        <p:sp>
          <p:nvSpPr>
            <p:cNvPr id="55" name="Shape 5177"/>
            <p:cNvSpPr/>
            <p:nvPr/>
          </p:nvSpPr>
          <p:spPr>
            <a:xfrm>
              <a:off x="2191740" y="2087244"/>
              <a:ext cx="1099552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点击输入文本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535406" y="2740898"/>
            <a:ext cx="2333121" cy="432412"/>
            <a:chOff x="1574955" y="2740898"/>
            <a:chExt cx="2333121" cy="432412"/>
          </a:xfrm>
          <a:solidFill>
            <a:srgbClr val="475471"/>
          </a:solidFill>
        </p:grpSpPr>
        <p:sp>
          <p:nvSpPr>
            <p:cNvPr id="57" name="Shape 5172"/>
            <p:cNvSpPr/>
            <p:nvPr/>
          </p:nvSpPr>
          <p:spPr>
            <a:xfrm>
              <a:off x="1574955" y="2740898"/>
              <a:ext cx="2333121" cy="4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3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9447" y="0"/>
                  </a:lnTo>
                  <a:cubicBezTo>
                    <a:pt x="19447" y="0"/>
                    <a:pt x="2153" y="0"/>
                    <a:pt x="2153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Lato Light"/>
                <a:sym typeface="Century Gothic" panose="020B0502020202020204" pitchFamily="34" charset="0"/>
              </a:endParaRPr>
            </a:p>
          </p:txBody>
        </p:sp>
        <p:sp>
          <p:nvSpPr>
            <p:cNvPr id="58" name="Shape 5178"/>
            <p:cNvSpPr/>
            <p:nvPr/>
          </p:nvSpPr>
          <p:spPr>
            <a:xfrm>
              <a:off x="1815028" y="2780945"/>
              <a:ext cx="1849246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点击输入标题文本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166016" y="3434598"/>
            <a:ext cx="3076490" cy="432407"/>
            <a:chOff x="1205565" y="3434598"/>
            <a:chExt cx="3076490" cy="432407"/>
          </a:xfrm>
          <a:solidFill>
            <a:srgbClr val="475471"/>
          </a:solidFill>
        </p:grpSpPr>
        <p:sp>
          <p:nvSpPr>
            <p:cNvPr id="60" name="Shape 5174"/>
            <p:cNvSpPr/>
            <p:nvPr/>
          </p:nvSpPr>
          <p:spPr>
            <a:xfrm>
              <a:off x="1205565" y="3434598"/>
              <a:ext cx="307649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9967" y="0"/>
                  </a:lnTo>
                  <a:lnTo>
                    <a:pt x="1633" y="0"/>
                  </a:lnTo>
                  <a:lnTo>
                    <a:pt x="0" y="21600"/>
                  </a:lnTo>
                  <a:cubicBezTo>
                    <a:pt x="0" y="21600"/>
                    <a:pt x="21600" y="21600"/>
                    <a:pt x="2160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Lato Light"/>
                <a:sym typeface="Century Gothic" panose="020B0502020202020204" pitchFamily="34" charset="0"/>
              </a:endParaRPr>
            </a:p>
          </p:txBody>
        </p:sp>
        <p:sp>
          <p:nvSpPr>
            <p:cNvPr id="61" name="Shape 5179"/>
            <p:cNvSpPr/>
            <p:nvPr/>
          </p:nvSpPr>
          <p:spPr>
            <a:xfrm>
              <a:off x="1422332" y="3474643"/>
              <a:ext cx="2634639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点击输入标题文本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788036" y="4118665"/>
            <a:ext cx="3819870" cy="432407"/>
            <a:chOff x="827585" y="4118665"/>
            <a:chExt cx="3819870" cy="432407"/>
          </a:xfrm>
          <a:solidFill>
            <a:srgbClr val="475471"/>
          </a:solidFill>
        </p:grpSpPr>
        <p:sp>
          <p:nvSpPr>
            <p:cNvPr id="63" name="Shape 5175"/>
            <p:cNvSpPr/>
            <p:nvPr/>
          </p:nvSpPr>
          <p:spPr>
            <a:xfrm>
              <a:off x="827585" y="4118665"/>
              <a:ext cx="3819870" cy="43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5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0285" y="0"/>
                  </a:lnTo>
                  <a:cubicBezTo>
                    <a:pt x="20285" y="0"/>
                    <a:pt x="1315" y="0"/>
                    <a:pt x="1315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>
                <a:defRPr>
                  <a:solidFill>
                    <a:srgbClr val="4C4C4C"/>
                  </a:solidFill>
                </a:defRPr>
              </a:pPr>
              <a:endParaRPr lang="en-US" sz="12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cs typeface="Lato Light"/>
                <a:sym typeface="Century Gothic" panose="020B0502020202020204" pitchFamily="34" charset="0"/>
              </a:endParaRPr>
            </a:p>
          </p:txBody>
        </p:sp>
        <p:sp>
          <p:nvSpPr>
            <p:cNvPr id="64" name="Shape 5180"/>
            <p:cNvSpPr/>
            <p:nvPr/>
          </p:nvSpPr>
          <p:spPr>
            <a:xfrm>
              <a:off x="1072475" y="4158709"/>
              <a:ext cx="3334354" cy="352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 defTabSz="584200">
                <a:lnSpc>
                  <a:spcPct val="100000"/>
                </a:lnSpc>
                <a:spcBef>
                  <a:spcPts val="0"/>
                </a:spcBef>
                <a:defRPr sz="1500" cap="all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点击输入标题文本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70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3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8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3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0" grpId="0" animBg="1"/>
      <p:bldP spid="33811" grpId="0" animBg="1"/>
      <p:bldP spid="33812" grpId="0" animBg="1"/>
      <p:bldP spid="33813" grpId="0" animBg="1"/>
      <p:bldP spid="33829" grpId="0"/>
      <p:bldP spid="33831" grpId="0"/>
      <p:bldP spid="33832" grpId="0"/>
      <p:bldP spid="33833" grpId="0"/>
      <p:bldP spid="33834" grpId="0"/>
      <p:bldP spid="3383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935038" y="1274763"/>
            <a:ext cx="72739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5820453" y="3722688"/>
            <a:ext cx="1368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3337638" y="3722688"/>
            <a:ext cx="1368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768093" y="3722688"/>
            <a:ext cx="13684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0" name="Freeform 5"/>
          <p:cNvSpPr/>
          <p:nvPr/>
        </p:nvSpPr>
        <p:spPr bwMode="auto">
          <a:xfrm>
            <a:off x="7276948" y="2274892"/>
            <a:ext cx="374764" cy="779979"/>
          </a:xfrm>
          <a:custGeom>
            <a:avLst/>
            <a:gdLst>
              <a:gd name="T0" fmla="*/ 280 w 280"/>
              <a:gd name="T1" fmla="*/ 278 h 862"/>
              <a:gd name="T2" fmla="*/ 280 w 280"/>
              <a:gd name="T3" fmla="*/ 862 h 862"/>
              <a:gd name="T4" fmla="*/ 0 w 280"/>
              <a:gd name="T5" fmla="*/ 582 h 862"/>
              <a:gd name="T6" fmla="*/ 0 w 280"/>
              <a:gd name="T7" fmla="*/ 0 h 862"/>
              <a:gd name="T8" fmla="*/ 3 w 280"/>
              <a:gd name="T9" fmla="*/ 0 h 862"/>
              <a:gd name="T10" fmla="*/ 280 w 280"/>
              <a:gd name="T11" fmla="*/ 278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862">
                <a:moveTo>
                  <a:pt x="280" y="278"/>
                </a:moveTo>
                <a:lnTo>
                  <a:pt x="280" y="862"/>
                </a:lnTo>
                <a:lnTo>
                  <a:pt x="0" y="582"/>
                </a:lnTo>
                <a:lnTo>
                  <a:pt x="0" y="0"/>
                </a:lnTo>
                <a:lnTo>
                  <a:pt x="3" y="0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3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Freeform 8"/>
          <p:cNvSpPr/>
          <p:nvPr/>
        </p:nvSpPr>
        <p:spPr bwMode="auto">
          <a:xfrm>
            <a:off x="6128563" y="2274892"/>
            <a:ext cx="376103" cy="1016144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9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9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3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Freeform 10"/>
          <p:cNvSpPr/>
          <p:nvPr/>
        </p:nvSpPr>
        <p:spPr bwMode="auto">
          <a:xfrm>
            <a:off x="4981516" y="2274892"/>
            <a:ext cx="376103" cy="1016144"/>
          </a:xfrm>
          <a:custGeom>
            <a:avLst/>
            <a:gdLst>
              <a:gd name="T0" fmla="*/ 281 w 281"/>
              <a:gd name="T1" fmla="*/ 278 h 1123"/>
              <a:gd name="T2" fmla="*/ 281 w 281"/>
              <a:gd name="T3" fmla="*/ 1123 h 1123"/>
              <a:gd name="T4" fmla="*/ 0 w 281"/>
              <a:gd name="T5" fmla="*/ 842 h 1123"/>
              <a:gd name="T6" fmla="*/ 0 w 281"/>
              <a:gd name="T7" fmla="*/ 0 h 1123"/>
              <a:gd name="T8" fmla="*/ 278 w 281"/>
              <a:gd name="T9" fmla="*/ 278 h 1123"/>
              <a:gd name="T10" fmla="*/ 281 w 281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1123">
                <a:moveTo>
                  <a:pt x="281" y="278"/>
                </a:moveTo>
                <a:lnTo>
                  <a:pt x="281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1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3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Freeform 12"/>
          <p:cNvSpPr/>
          <p:nvPr/>
        </p:nvSpPr>
        <p:spPr bwMode="auto">
          <a:xfrm>
            <a:off x="3834469" y="2274892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3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" name="Freeform 14"/>
          <p:cNvSpPr/>
          <p:nvPr/>
        </p:nvSpPr>
        <p:spPr bwMode="auto">
          <a:xfrm>
            <a:off x="2687422" y="2274892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3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Freeform 16"/>
          <p:cNvSpPr/>
          <p:nvPr/>
        </p:nvSpPr>
        <p:spPr bwMode="auto">
          <a:xfrm>
            <a:off x="1540375" y="2274892"/>
            <a:ext cx="374764" cy="1016144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schemeClr val="accent3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Freeform 17"/>
          <p:cNvSpPr/>
          <p:nvPr/>
        </p:nvSpPr>
        <p:spPr bwMode="auto">
          <a:xfrm>
            <a:off x="7651713" y="2406095"/>
            <a:ext cx="825820" cy="768216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83568" y="2274892"/>
            <a:ext cx="959665" cy="1012525"/>
            <a:chOff x="882491" y="2261909"/>
            <a:chExt cx="959665" cy="1012525"/>
          </a:xfrm>
        </p:grpSpPr>
        <p:sp>
          <p:nvSpPr>
            <p:cNvPr id="38" name="Freeform 15"/>
            <p:cNvSpPr/>
            <p:nvPr userDrawn="1"/>
          </p:nvSpPr>
          <p:spPr bwMode="auto">
            <a:xfrm>
              <a:off x="967016" y="2261909"/>
              <a:ext cx="772282" cy="1012525"/>
            </a:xfrm>
            <a:custGeom>
              <a:avLst/>
              <a:gdLst>
                <a:gd name="T0" fmla="*/ 577 w 577"/>
                <a:gd name="T1" fmla="*/ 0 h 1119"/>
                <a:gd name="T2" fmla="*/ 577 w 577"/>
                <a:gd name="T3" fmla="*/ 1119 h 1119"/>
                <a:gd name="T4" fmla="*/ 288 w 577"/>
                <a:gd name="T5" fmla="*/ 840 h 1119"/>
                <a:gd name="T6" fmla="*/ 0 w 577"/>
                <a:gd name="T7" fmla="*/ 1118 h 1119"/>
                <a:gd name="T8" fmla="*/ 0 w 577"/>
                <a:gd name="T9" fmla="*/ 0 h 1119"/>
                <a:gd name="T10" fmla="*/ 577 w 577"/>
                <a:gd name="T11" fmla="*/ 0 h 1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" h="1119">
                  <a:moveTo>
                    <a:pt x="577" y="0"/>
                  </a:moveTo>
                  <a:lnTo>
                    <a:pt x="577" y="1119"/>
                  </a:lnTo>
                  <a:lnTo>
                    <a:pt x="288" y="840"/>
                  </a:lnTo>
                  <a:lnTo>
                    <a:pt x="0" y="1118"/>
                  </a:lnTo>
                  <a:lnTo>
                    <a:pt x="0" y="0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9" name="Text Placeholder 59"/>
            <p:cNvSpPr txBox="1"/>
            <p:nvPr/>
          </p:nvSpPr>
          <p:spPr>
            <a:xfrm>
              <a:off x="882491" y="2383410"/>
              <a:ext cx="959665" cy="677314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2015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830615" y="2274892"/>
            <a:ext cx="959665" cy="1016144"/>
            <a:chOff x="2029538" y="2261909"/>
            <a:chExt cx="959665" cy="1016144"/>
          </a:xfrm>
          <a:solidFill>
            <a:srgbClr val="475471"/>
          </a:solidFill>
        </p:grpSpPr>
        <p:sp>
          <p:nvSpPr>
            <p:cNvPr id="41" name="Rectangle 13"/>
            <p:cNvSpPr>
              <a:spLocks noChangeArrowheads="1"/>
            </p:cNvSpPr>
            <p:nvPr userDrawn="1"/>
          </p:nvSpPr>
          <p:spPr bwMode="auto">
            <a:xfrm>
              <a:off x="2114063" y="2261909"/>
              <a:ext cx="772282" cy="10161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2" name="Text Placeholder 59"/>
            <p:cNvSpPr txBox="1"/>
            <p:nvPr/>
          </p:nvSpPr>
          <p:spPr>
            <a:xfrm>
              <a:off x="2029538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2016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977662" y="2274892"/>
            <a:ext cx="959665" cy="1016144"/>
            <a:chOff x="3176585" y="2261909"/>
            <a:chExt cx="959665" cy="1016144"/>
          </a:xfrm>
          <a:solidFill>
            <a:srgbClr val="475471"/>
          </a:solidFill>
        </p:grpSpPr>
        <p:sp>
          <p:nvSpPr>
            <p:cNvPr id="44" name="Rectangle 11"/>
            <p:cNvSpPr>
              <a:spLocks noChangeArrowheads="1"/>
            </p:cNvSpPr>
            <p:nvPr userDrawn="1"/>
          </p:nvSpPr>
          <p:spPr bwMode="auto">
            <a:xfrm>
              <a:off x="3261110" y="2261909"/>
              <a:ext cx="772282" cy="10161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5" name="Text Placeholder 59"/>
            <p:cNvSpPr txBox="1"/>
            <p:nvPr/>
          </p:nvSpPr>
          <p:spPr>
            <a:xfrm>
              <a:off x="3176585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2017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124709" y="2274892"/>
            <a:ext cx="959665" cy="1016144"/>
            <a:chOff x="4323632" y="2261909"/>
            <a:chExt cx="959665" cy="1016144"/>
          </a:xfrm>
          <a:solidFill>
            <a:srgbClr val="475471"/>
          </a:solidFill>
        </p:grpSpPr>
        <p:sp>
          <p:nvSpPr>
            <p:cNvPr id="47" name="Rectangle 9"/>
            <p:cNvSpPr>
              <a:spLocks noChangeArrowheads="1"/>
            </p:cNvSpPr>
            <p:nvPr userDrawn="1"/>
          </p:nvSpPr>
          <p:spPr bwMode="auto">
            <a:xfrm>
              <a:off x="4408157" y="2261909"/>
              <a:ext cx="772282" cy="10161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8" name="Text Placeholder 59"/>
            <p:cNvSpPr txBox="1"/>
            <p:nvPr/>
          </p:nvSpPr>
          <p:spPr>
            <a:xfrm>
              <a:off x="4323632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accent5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2018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269234" y="2274892"/>
            <a:ext cx="959665" cy="1016144"/>
            <a:chOff x="5468157" y="2261909"/>
            <a:chExt cx="959665" cy="1016144"/>
          </a:xfrm>
          <a:solidFill>
            <a:srgbClr val="475471"/>
          </a:solidFill>
        </p:grpSpPr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5556542" y="2261909"/>
              <a:ext cx="770944" cy="10161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1" name="Text Placeholder 59"/>
            <p:cNvSpPr txBox="1"/>
            <p:nvPr/>
          </p:nvSpPr>
          <p:spPr>
            <a:xfrm>
              <a:off x="5468157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2019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420141" y="2274892"/>
            <a:ext cx="959665" cy="1016144"/>
            <a:chOff x="6619064" y="2261909"/>
            <a:chExt cx="959665" cy="1016144"/>
          </a:xfrm>
          <a:solidFill>
            <a:srgbClr val="475471"/>
          </a:solidFill>
        </p:grpSpPr>
        <p:sp>
          <p:nvSpPr>
            <p:cNvPr id="53" name="Rectangle 6"/>
            <p:cNvSpPr>
              <a:spLocks noChangeArrowheads="1"/>
            </p:cNvSpPr>
            <p:nvPr userDrawn="1"/>
          </p:nvSpPr>
          <p:spPr bwMode="auto">
            <a:xfrm>
              <a:off x="6703589" y="2261909"/>
              <a:ext cx="772282" cy="10161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54" name="Text Placeholder 59"/>
            <p:cNvSpPr txBox="1"/>
            <p:nvPr/>
          </p:nvSpPr>
          <p:spPr>
            <a:xfrm>
              <a:off x="6619064" y="2383410"/>
              <a:ext cx="959665" cy="677314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2020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5" grpId="0"/>
      <p:bldP spid="30746" grpId="0"/>
      <p:bldP spid="30747" grpId="0"/>
      <p:bldP spid="3074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56311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799495" y="-1"/>
            <a:ext cx="4653718" cy="5136222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-619850" y="1863923"/>
            <a:ext cx="10232410" cy="2745281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16200000" flipV="1">
            <a:off x="1271875" y="-660314"/>
            <a:ext cx="4132444" cy="54530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1947899" y="1101093"/>
            <a:ext cx="3223959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70" b="1" i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THREE</a:t>
            </a:r>
            <a:endParaRPr lang="zh-CN" altLang="en-US" sz="4470" b="1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400190" y="2785728"/>
            <a:ext cx="346824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rPr>
              <a:t>请在此添加标题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5400190" y="3319046"/>
            <a:ext cx="261481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32" name="文本框 21"/>
          <p:cNvSpPr txBox="1"/>
          <p:nvPr/>
        </p:nvSpPr>
        <p:spPr>
          <a:xfrm>
            <a:off x="5400190" y="3691201"/>
            <a:ext cx="2700202" cy="505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7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Fresh business general template Applicable to enterprise introduction, summary report, sales marketing, chart </a:t>
            </a:r>
            <a:r>
              <a:rPr lang="en-US" altLang="zh-CN" sz="74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dataa</a:t>
            </a:r>
            <a:endParaRPr lang="zh-CN" altLang="en-US" sz="745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1322388" y="2570163"/>
            <a:ext cx="596900" cy="600075"/>
          </a:xfrm>
          <a:prstGeom prst="ellipse">
            <a:avLst/>
          </a:prstGeom>
          <a:noFill/>
          <a:ln w="9525">
            <a:solidFill>
              <a:srgbClr val="475471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303463" y="2870200"/>
            <a:ext cx="6840537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70" name="Oval 30"/>
          <p:cNvSpPr>
            <a:spLocks noChangeArrowheads="1"/>
          </p:cNvSpPr>
          <p:nvPr/>
        </p:nvSpPr>
        <p:spPr bwMode="auto">
          <a:xfrm>
            <a:off x="3622675" y="2781300"/>
            <a:ext cx="177800" cy="177800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71" name="Oval 31"/>
          <p:cNvSpPr>
            <a:spLocks noChangeArrowheads="1"/>
          </p:cNvSpPr>
          <p:nvPr/>
        </p:nvSpPr>
        <p:spPr bwMode="auto">
          <a:xfrm>
            <a:off x="3467100" y="1709738"/>
            <a:ext cx="488950" cy="493712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5557838" y="2781300"/>
            <a:ext cx="177800" cy="177800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73" name="Oval 33"/>
          <p:cNvSpPr>
            <a:spLocks noChangeArrowheads="1"/>
          </p:cNvSpPr>
          <p:nvPr/>
        </p:nvSpPr>
        <p:spPr bwMode="auto">
          <a:xfrm>
            <a:off x="5399088" y="3571875"/>
            <a:ext cx="492125" cy="493713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74" name="Oval 34"/>
          <p:cNvSpPr>
            <a:spLocks noChangeArrowheads="1"/>
          </p:cNvSpPr>
          <p:nvPr/>
        </p:nvSpPr>
        <p:spPr bwMode="auto">
          <a:xfrm>
            <a:off x="7535863" y="2781300"/>
            <a:ext cx="177800" cy="177800"/>
          </a:xfrm>
          <a:prstGeom prst="ellipse">
            <a:avLst/>
          </a:prstGeom>
          <a:solidFill>
            <a:srgbClr val="475471"/>
          </a:solidFill>
          <a:ln w="12700">
            <a:solidFill>
              <a:srgbClr val="FFFFFF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75" name="Oval 35"/>
          <p:cNvSpPr>
            <a:spLocks noChangeArrowheads="1"/>
          </p:cNvSpPr>
          <p:nvPr/>
        </p:nvSpPr>
        <p:spPr bwMode="auto">
          <a:xfrm>
            <a:off x="7380288" y="1709738"/>
            <a:ext cx="488950" cy="493712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85" name="Freeform 45"/>
          <p:cNvSpPr>
            <a:spLocks noEditPoints="1"/>
          </p:cNvSpPr>
          <p:nvPr/>
        </p:nvSpPr>
        <p:spPr bwMode="auto">
          <a:xfrm>
            <a:off x="1500188" y="2749550"/>
            <a:ext cx="241300" cy="241300"/>
          </a:xfrm>
          <a:custGeom>
            <a:avLst/>
            <a:gdLst>
              <a:gd name="T0" fmla="*/ 4 w 76"/>
              <a:gd name="T1" fmla="*/ 0 h 76"/>
              <a:gd name="T2" fmla="*/ 74 w 76"/>
              <a:gd name="T3" fmla="*/ 23 h 76"/>
              <a:gd name="T4" fmla="*/ 76 w 76"/>
              <a:gd name="T5" fmla="*/ 27 h 76"/>
              <a:gd name="T6" fmla="*/ 74 w 76"/>
              <a:gd name="T7" fmla="*/ 29 h 76"/>
              <a:gd name="T8" fmla="*/ 56 w 76"/>
              <a:gd name="T9" fmla="*/ 39 h 76"/>
              <a:gd name="T10" fmla="*/ 72 w 76"/>
              <a:gd name="T11" fmla="*/ 55 h 76"/>
              <a:gd name="T12" fmla="*/ 72 w 76"/>
              <a:gd name="T13" fmla="*/ 59 h 76"/>
              <a:gd name="T14" fmla="*/ 72 w 76"/>
              <a:gd name="T15" fmla="*/ 59 h 76"/>
              <a:gd name="T16" fmla="*/ 59 w 76"/>
              <a:gd name="T17" fmla="*/ 72 h 76"/>
              <a:gd name="T18" fmla="*/ 55 w 76"/>
              <a:gd name="T19" fmla="*/ 72 h 76"/>
              <a:gd name="T20" fmla="*/ 55 w 76"/>
              <a:gd name="T21" fmla="*/ 72 h 76"/>
              <a:gd name="T22" fmla="*/ 39 w 76"/>
              <a:gd name="T23" fmla="*/ 56 h 76"/>
              <a:gd name="T24" fmla="*/ 29 w 76"/>
              <a:gd name="T25" fmla="*/ 74 h 76"/>
              <a:gd name="T26" fmla="*/ 25 w 76"/>
              <a:gd name="T27" fmla="*/ 75 h 76"/>
              <a:gd name="T28" fmla="*/ 23 w 76"/>
              <a:gd name="T29" fmla="*/ 74 h 76"/>
              <a:gd name="T30" fmla="*/ 0 w 76"/>
              <a:gd name="T31" fmla="*/ 4 h 76"/>
              <a:gd name="T32" fmla="*/ 2 w 76"/>
              <a:gd name="T33" fmla="*/ 0 h 76"/>
              <a:gd name="T34" fmla="*/ 4 w 76"/>
              <a:gd name="T35" fmla="*/ 0 h 76"/>
              <a:gd name="T36" fmla="*/ 4 w 76"/>
              <a:gd name="T37" fmla="*/ 0 h 76"/>
              <a:gd name="T38" fmla="*/ 8 w 76"/>
              <a:gd name="T39" fmla="*/ 7 h 76"/>
              <a:gd name="T40" fmla="*/ 8 w 76"/>
              <a:gd name="T41" fmla="*/ 7 h 76"/>
              <a:gd name="T42" fmla="*/ 27 w 76"/>
              <a:gd name="T43" fmla="*/ 66 h 76"/>
              <a:gd name="T44" fmla="*/ 36 w 76"/>
              <a:gd name="T45" fmla="*/ 50 h 76"/>
              <a:gd name="T46" fmla="*/ 37 w 76"/>
              <a:gd name="T47" fmla="*/ 49 h 76"/>
              <a:gd name="T48" fmla="*/ 41 w 76"/>
              <a:gd name="T49" fmla="*/ 49 h 76"/>
              <a:gd name="T50" fmla="*/ 57 w 76"/>
              <a:gd name="T51" fmla="*/ 66 h 76"/>
              <a:gd name="T52" fmla="*/ 66 w 76"/>
              <a:gd name="T53" fmla="*/ 57 h 76"/>
              <a:gd name="T54" fmla="*/ 50 w 76"/>
              <a:gd name="T55" fmla="*/ 41 h 76"/>
              <a:gd name="T56" fmla="*/ 50 w 76"/>
              <a:gd name="T57" fmla="*/ 41 h 76"/>
              <a:gd name="T58" fmla="*/ 49 w 76"/>
              <a:gd name="T59" fmla="*/ 40 h 76"/>
              <a:gd name="T60" fmla="*/ 50 w 76"/>
              <a:gd name="T61" fmla="*/ 36 h 76"/>
              <a:gd name="T62" fmla="*/ 66 w 76"/>
              <a:gd name="T63" fmla="*/ 27 h 76"/>
              <a:gd name="T64" fmla="*/ 8 w 76"/>
              <a:gd name="T65" fmla="*/ 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6" h="76">
                <a:moveTo>
                  <a:pt x="4" y="0"/>
                </a:moveTo>
                <a:cubicBezTo>
                  <a:pt x="74" y="23"/>
                  <a:pt x="74" y="23"/>
                  <a:pt x="74" y="23"/>
                </a:cubicBezTo>
                <a:cubicBezTo>
                  <a:pt x="75" y="24"/>
                  <a:pt x="76" y="26"/>
                  <a:pt x="76" y="27"/>
                </a:cubicBezTo>
                <a:cubicBezTo>
                  <a:pt x="76" y="28"/>
                  <a:pt x="75" y="28"/>
                  <a:pt x="74" y="29"/>
                </a:cubicBezTo>
                <a:cubicBezTo>
                  <a:pt x="56" y="39"/>
                  <a:pt x="56" y="39"/>
                  <a:pt x="56" y="39"/>
                </a:cubicBezTo>
                <a:cubicBezTo>
                  <a:pt x="72" y="55"/>
                  <a:pt x="72" y="55"/>
                  <a:pt x="72" y="55"/>
                </a:cubicBezTo>
                <a:cubicBezTo>
                  <a:pt x="73" y="56"/>
                  <a:pt x="73" y="58"/>
                  <a:pt x="7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59" y="72"/>
                  <a:pt x="59" y="72"/>
                  <a:pt x="59" y="72"/>
                </a:cubicBezTo>
                <a:cubicBezTo>
                  <a:pt x="58" y="73"/>
                  <a:pt x="56" y="73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39" y="56"/>
                  <a:pt x="39" y="56"/>
                  <a:pt x="39" y="56"/>
                </a:cubicBezTo>
                <a:cubicBezTo>
                  <a:pt x="29" y="74"/>
                  <a:pt x="29" y="74"/>
                  <a:pt x="29" y="74"/>
                </a:cubicBezTo>
                <a:cubicBezTo>
                  <a:pt x="28" y="76"/>
                  <a:pt x="26" y="76"/>
                  <a:pt x="25" y="75"/>
                </a:cubicBezTo>
                <a:cubicBezTo>
                  <a:pt x="24" y="75"/>
                  <a:pt x="24" y="74"/>
                  <a:pt x="23" y="7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0" y="1"/>
                  <a:pt x="2" y="0"/>
                </a:cubicBezTo>
                <a:cubicBezTo>
                  <a:pt x="3" y="0"/>
                  <a:pt x="3" y="0"/>
                  <a:pt x="4" y="0"/>
                </a:cubicBezTo>
                <a:cubicBezTo>
                  <a:pt x="4" y="0"/>
                  <a:pt x="4" y="0"/>
                  <a:pt x="4" y="0"/>
                </a:cubicBezTo>
                <a:close/>
                <a:moveTo>
                  <a:pt x="8" y="7"/>
                </a:moveTo>
                <a:cubicBezTo>
                  <a:pt x="8" y="7"/>
                  <a:pt x="8" y="7"/>
                  <a:pt x="8" y="7"/>
                </a:cubicBezTo>
                <a:cubicBezTo>
                  <a:pt x="27" y="66"/>
                  <a:pt x="27" y="66"/>
                  <a:pt x="27" y="66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50"/>
                  <a:pt x="36" y="50"/>
                  <a:pt x="37" y="49"/>
                </a:cubicBezTo>
                <a:cubicBezTo>
                  <a:pt x="38" y="48"/>
                  <a:pt x="40" y="48"/>
                  <a:pt x="41" y="49"/>
                </a:cubicBezTo>
                <a:cubicBezTo>
                  <a:pt x="57" y="66"/>
                  <a:pt x="57" y="66"/>
                  <a:pt x="57" y="66"/>
                </a:cubicBezTo>
                <a:cubicBezTo>
                  <a:pt x="66" y="57"/>
                  <a:pt x="66" y="57"/>
                  <a:pt x="66" y="57"/>
                </a:cubicBezTo>
                <a:cubicBezTo>
                  <a:pt x="50" y="41"/>
                  <a:pt x="50" y="41"/>
                  <a:pt x="50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49" y="41"/>
                  <a:pt x="49" y="40"/>
                  <a:pt x="49" y="40"/>
                </a:cubicBezTo>
                <a:cubicBezTo>
                  <a:pt x="48" y="39"/>
                  <a:pt x="49" y="37"/>
                  <a:pt x="50" y="36"/>
                </a:cubicBezTo>
                <a:cubicBezTo>
                  <a:pt x="66" y="27"/>
                  <a:pt x="66" y="27"/>
                  <a:pt x="66" y="27"/>
                </a:cubicBezTo>
                <a:cubicBezTo>
                  <a:pt x="8" y="7"/>
                  <a:pt x="8" y="7"/>
                  <a:pt x="8" y="7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86" name="Freeform 46"/>
          <p:cNvSpPr>
            <a:spLocks noEditPoints="1"/>
          </p:cNvSpPr>
          <p:nvPr/>
        </p:nvSpPr>
        <p:spPr bwMode="auto">
          <a:xfrm>
            <a:off x="5519738" y="3698875"/>
            <a:ext cx="238125" cy="239713"/>
          </a:xfrm>
          <a:custGeom>
            <a:avLst/>
            <a:gdLst>
              <a:gd name="T0" fmla="*/ 40 w 75"/>
              <a:gd name="T1" fmla="*/ 12 h 75"/>
              <a:gd name="T2" fmla="*/ 41 w 75"/>
              <a:gd name="T3" fmla="*/ 18 h 75"/>
              <a:gd name="T4" fmla="*/ 38 w 75"/>
              <a:gd name="T5" fmla="*/ 18 h 75"/>
              <a:gd name="T6" fmla="*/ 40 w 75"/>
              <a:gd name="T7" fmla="*/ 11 h 75"/>
              <a:gd name="T8" fmla="*/ 28 w 75"/>
              <a:gd name="T9" fmla="*/ 13 h 75"/>
              <a:gd name="T10" fmla="*/ 13 w 75"/>
              <a:gd name="T11" fmla="*/ 29 h 75"/>
              <a:gd name="T12" fmla="*/ 19 w 75"/>
              <a:gd name="T13" fmla="*/ 61 h 75"/>
              <a:gd name="T14" fmla="*/ 40 w 75"/>
              <a:gd name="T15" fmla="*/ 69 h 75"/>
              <a:gd name="T16" fmla="*/ 67 w 75"/>
              <a:gd name="T17" fmla="*/ 51 h 75"/>
              <a:gd name="T18" fmla="*/ 67 w 75"/>
              <a:gd name="T19" fmla="*/ 51 h 75"/>
              <a:gd name="T20" fmla="*/ 67 w 75"/>
              <a:gd name="T21" fmla="*/ 29 h 75"/>
              <a:gd name="T22" fmla="*/ 40 w 75"/>
              <a:gd name="T23" fmla="*/ 11 h 75"/>
              <a:gd name="T24" fmla="*/ 26 w 75"/>
              <a:gd name="T25" fmla="*/ 8 h 75"/>
              <a:gd name="T26" fmla="*/ 64 w 75"/>
              <a:gd name="T27" fmla="*/ 15 h 75"/>
              <a:gd name="T28" fmla="*/ 75 w 75"/>
              <a:gd name="T29" fmla="*/ 40 h 75"/>
              <a:gd name="T30" fmla="*/ 72 w 75"/>
              <a:gd name="T31" fmla="*/ 53 h 75"/>
              <a:gd name="T32" fmla="*/ 40 w 75"/>
              <a:gd name="T33" fmla="*/ 75 h 75"/>
              <a:gd name="T34" fmla="*/ 15 w 75"/>
              <a:gd name="T35" fmla="*/ 65 h 75"/>
              <a:gd name="T36" fmla="*/ 7 w 75"/>
              <a:gd name="T37" fmla="*/ 27 h 75"/>
              <a:gd name="T38" fmla="*/ 10 w 75"/>
              <a:gd name="T39" fmla="*/ 21 h 75"/>
              <a:gd name="T40" fmla="*/ 1 w 75"/>
              <a:gd name="T41" fmla="*/ 7 h 75"/>
              <a:gd name="T42" fmla="*/ 6 w 75"/>
              <a:gd name="T43" fmla="*/ 1 h 75"/>
              <a:gd name="T44" fmla="*/ 17 w 75"/>
              <a:gd name="T45" fmla="*/ 4 h 75"/>
              <a:gd name="T46" fmla="*/ 20 w 75"/>
              <a:gd name="T47" fmla="*/ 11 h 75"/>
              <a:gd name="T48" fmla="*/ 14 w 75"/>
              <a:gd name="T49" fmla="*/ 16 h 75"/>
              <a:gd name="T50" fmla="*/ 15 w 75"/>
              <a:gd name="T51" fmla="*/ 15 h 75"/>
              <a:gd name="T52" fmla="*/ 16 w 75"/>
              <a:gd name="T53" fmla="*/ 13 h 75"/>
              <a:gd name="T54" fmla="*/ 16 w 75"/>
              <a:gd name="T55" fmla="*/ 8 h 75"/>
              <a:gd name="T56" fmla="*/ 5 w 75"/>
              <a:gd name="T57" fmla="*/ 6 h 75"/>
              <a:gd name="T58" fmla="*/ 3 w 75"/>
              <a:gd name="T59" fmla="*/ 11 h 75"/>
              <a:gd name="T60" fmla="*/ 10 w 75"/>
              <a:gd name="T61" fmla="*/ 17 h 75"/>
              <a:gd name="T62" fmla="*/ 14 w 75"/>
              <a:gd name="T63" fmla="*/ 16 h 75"/>
              <a:gd name="T64" fmla="*/ 27 w 75"/>
              <a:gd name="T65" fmla="*/ 25 h 75"/>
              <a:gd name="T66" fmla="*/ 46 w 75"/>
              <a:gd name="T67" fmla="*/ 33 h 75"/>
              <a:gd name="T68" fmla="*/ 47 w 75"/>
              <a:gd name="T69" fmla="*/ 33 h 75"/>
              <a:gd name="T70" fmla="*/ 47 w 75"/>
              <a:gd name="T71" fmla="*/ 33 h 75"/>
              <a:gd name="T72" fmla="*/ 47 w 75"/>
              <a:gd name="T73" fmla="*/ 33 h 75"/>
              <a:gd name="T74" fmla="*/ 47 w 75"/>
              <a:gd name="T75" fmla="*/ 34 h 75"/>
              <a:gd name="T76" fmla="*/ 54 w 75"/>
              <a:gd name="T77" fmla="*/ 55 h 75"/>
              <a:gd name="T78" fmla="*/ 33 w 75"/>
              <a:gd name="T79" fmla="*/ 48 h 75"/>
              <a:gd name="T80" fmla="*/ 33 w 75"/>
              <a:gd name="T81" fmla="*/ 47 h 75"/>
              <a:gd name="T82" fmla="*/ 32 w 75"/>
              <a:gd name="T83" fmla="*/ 47 h 75"/>
              <a:gd name="T84" fmla="*/ 32 w 75"/>
              <a:gd name="T85" fmla="*/ 47 h 75"/>
              <a:gd name="T86" fmla="*/ 32 w 75"/>
              <a:gd name="T87" fmla="*/ 46 h 75"/>
              <a:gd name="T88" fmla="*/ 25 w 75"/>
              <a:gd name="T89" fmla="*/ 25 h 75"/>
              <a:gd name="T90" fmla="*/ 42 w 75"/>
              <a:gd name="T91" fmla="*/ 35 h 75"/>
              <a:gd name="T92" fmla="*/ 29 w 75"/>
              <a:gd name="T93" fmla="*/ 30 h 75"/>
              <a:gd name="T94" fmla="*/ 42 w 75"/>
              <a:gd name="T95" fmla="*/ 35 h 75"/>
              <a:gd name="T96" fmla="*/ 37 w 75"/>
              <a:gd name="T97" fmla="*/ 45 h 75"/>
              <a:gd name="T98" fmla="*/ 45 w 75"/>
              <a:gd name="T99" fmla="*/ 37 h 75"/>
              <a:gd name="T100" fmla="*/ 14 w 75"/>
              <a:gd name="T101" fmla="*/ 42 h 75"/>
              <a:gd name="T102" fmla="*/ 12 w 75"/>
              <a:gd name="T103" fmla="*/ 40 h 75"/>
              <a:gd name="T104" fmla="*/ 18 w 75"/>
              <a:gd name="T105" fmla="*/ 38 h 75"/>
              <a:gd name="T106" fmla="*/ 18 w 75"/>
              <a:gd name="T107" fmla="*/ 42 h 75"/>
              <a:gd name="T108" fmla="*/ 41 w 75"/>
              <a:gd name="T109" fmla="*/ 66 h 75"/>
              <a:gd name="T110" fmla="*/ 40 w 75"/>
              <a:gd name="T111" fmla="*/ 68 h 75"/>
              <a:gd name="T112" fmla="*/ 38 w 75"/>
              <a:gd name="T113" fmla="*/ 62 h 75"/>
              <a:gd name="T114" fmla="*/ 41 w 75"/>
              <a:gd name="T115" fmla="*/ 62 h 75"/>
              <a:gd name="T116" fmla="*/ 66 w 75"/>
              <a:gd name="T117" fmla="*/ 38 h 75"/>
              <a:gd name="T118" fmla="*/ 67 w 75"/>
              <a:gd name="T119" fmla="*/ 40 h 75"/>
              <a:gd name="T120" fmla="*/ 61 w 75"/>
              <a:gd name="T121" fmla="*/ 42 h 75"/>
              <a:gd name="T122" fmla="*/ 61 w 75"/>
              <a:gd name="T123" fmla="*/ 3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5" h="75">
                <a:moveTo>
                  <a:pt x="38" y="14"/>
                </a:moveTo>
                <a:cubicBezTo>
                  <a:pt x="38" y="13"/>
                  <a:pt x="39" y="12"/>
                  <a:pt x="40" y="12"/>
                </a:cubicBezTo>
                <a:cubicBezTo>
                  <a:pt x="41" y="12"/>
                  <a:pt x="41" y="13"/>
                  <a:pt x="41" y="14"/>
                </a:cubicBezTo>
                <a:cubicBezTo>
                  <a:pt x="41" y="18"/>
                  <a:pt x="41" y="18"/>
                  <a:pt x="41" y="18"/>
                </a:cubicBezTo>
                <a:cubicBezTo>
                  <a:pt x="41" y="19"/>
                  <a:pt x="41" y="20"/>
                  <a:pt x="40" y="20"/>
                </a:cubicBezTo>
                <a:cubicBezTo>
                  <a:pt x="39" y="20"/>
                  <a:pt x="38" y="19"/>
                  <a:pt x="38" y="18"/>
                </a:cubicBezTo>
                <a:cubicBezTo>
                  <a:pt x="38" y="14"/>
                  <a:pt x="38" y="14"/>
                  <a:pt x="38" y="14"/>
                </a:cubicBezTo>
                <a:close/>
                <a:moveTo>
                  <a:pt x="40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36" y="11"/>
                  <a:pt x="32" y="12"/>
                  <a:pt x="28" y="13"/>
                </a:cubicBezTo>
                <a:cubicBezTo>
                  <a:pt x="25" y="14"/>
                  <a:pt x="22" y="17"/>
                  <a:pt x="19" y="19"/>
                </a:cubicBezTo>
                <a:cubicBezTo>
                  <a:pt x="16" y="22"/>
                  <a:pt x="14" y="25"/>
                  <a:pt x="13" y="29"/>
                </a:cubicBezTo>
                <a:cubicBezTo>
                  <a:pt x="11" y="32"/>
                  <a:pt x="10" y="36"/>
                  <a:pt x="10" y="40"/>
                </a:cubicBezTo>
                <a:cubicBezTo>
                  <a:pt x="10" y="48"/>
                  <a:pt x="13" y="55"/>
                  <a:pt x="19" y="61"/>
                </a:cubicBezTo>
                <a:cubicBezTo>
                  <a:pt x="22" y="63"/>
                  <a:pt x="25" y="66"/>
                  <a:pt x="28" y="67"/>
                </a:cubicBezTo>
                <a:cubicBezTo>
                  <a:pt x="32" y="68"/>
                  <a:pt x="36" y="69"/>
                  <a:pt x="40" y="69"/>
                </a:cubicBezTo>
                <a:cubicBezTo>
                  <a:pt x="47" y="69"/>
                  <a:pt x="55" y="66"/>
                  <a:pt x="60" y="61"/>
                </a:cubicBezTo>
                <a:cubicBezTo>
                  <a:pt x="63" y="58"/>
                  <a:pt x="65" y="55"/>
                  <a:pt x="67" y="51"/>
                </a:cubicBezTo>
                <a:cubicBezTo>
                  <a:pt x="67" y="51"/>
                  <a:pt x="67" y="51"/>
                  <a:pt x="67" y="51"/>
                </a:cubicBezTo>
                <a:cubicBezTo>
                  <a:pt x="67" y="51"/>
                  <a:pt x="67" y="51"/>
                  <a:pt x="67" y="51"/>
                </a:cubicBezTo>
                <a:cubicBezTo>
                  <a:pt x="68" y="48"/>
                  <a:pt x="69" y="44"/>
                  <a:pt x="69" y="40"/>
                </a:cubicBezTo>
                <a:cubicBezTo>
                  <a:pt x="69" y="36"/>
                  <a:pt x="68" y="32"/>
                  <a:pt x="67" y="29"/>
                </a:cubicBezTo>
                <a:cubicBezTo>
                  <a:pt x="65" y="25"/>
                  <a:pt x="63" y="22"/>
                  <a:pt x="60" y="19"/>
                </a:cubicBezTo>
                <a:cubicBezTo>
                  <a:pt x="55" y="14"/>
                  <a:pt x="48" y="11"/>
                  <a:pt x="40" y="11"/>
                </a:cubicBezTo>
                <a:close/>
                <a:moveTo>
                  <a:pt x="26" y="8"/>
                </a:moveTo>
                <a:cubicBezTo>
                  <a:pt x="26" y="8"/>
                  <a:pt x="26" y="8"/>
                  <a:pt x="26" y="8"/>
                </a:cubicBezTo>
                <a:cubicBezTo>
                  <a:pt x="30" y="6"/>
                  <a:pt x="35" y="5"/>
                  <a:pt x="40" y="5"/>
                </a:cubicBezTo>
                <a:cubicBezTo>
                  <a:pt x="49" y="5"/>
                  <a:pt x="58" y="9"/>
                  <a:pt x="64" y="15"/>
                </a:cubicBezTo>
                <a:cubicBezTo>
                  <a:pt x="68" y="18"/>
                  <a:pt x="70" y="22"/>
                  <a:pt x="72" y="27"/>
                </a:cubicBezTo>
                <a:cubicBezTo>
                  <a:pt x="74" y="31"/>
                  <a:pt x="75" y="35"/>
                  <a:pt x="75" y="40"/>
                </a:cubicBezTo>
                <a:cubicBezTo>
                  <a:pt x="75" y="45"/>
                  <a:pt x="74" y="49"/>
                  <a:pt x="72" y="53"/>
                </a:cubicBezTo>
                <a:cubicBezTo>
                  <a:pt x="72" y="53"/>
                  <a:pt x="72" y="53"/>
                  <a:pt x="72" y="53"/>
                </a:cubicBezTo>
                <a:cubicBezTo>
                  <a:pt x="70" y="58"/>
                  <a:pt x="68" y="62"/>
                  <a:pt x="64" y="65"/>
                </a:cubicBezTo>
                <a:cubicBezTo>
                  <a:pt x="58" y="71"/>
                  <a:pt x="49" y="75"/>
                  <a:pt x="40" y="75"/>
                </a:cubicBezTo>
                <a:cubicBezTo>
                  <a:pt x="35" y="75"/>
                  <a:pt x="30" y="74"/>
                  <a:pt x="26" y="72"/>
                </a:cubicBezTo>
                <a:cubicBezTo>
                  <a:pt x="22" y="71"/>
                  <a:pt x="18" y="68"/>
                  <a:pt x="15" y="65"/>
                </a:cubicBezTo>
                <a:cubicBezTo>
                  <a:pt x="8" y="58"/>
                  <a:pt x="5" y="49"/>
                  <a:pt x="5" y="40"/>
                </a:cubicBezTo>
                <a:cubicBezTo>
                  <a:pt x="5" y="35"/>
                  <a:pt x="6" y="31"/>
                  <a:pt x="7" y="27"/>
                </a:cubicBezTo>
                <a:cubicBezTo>
                  <a:pt x="8" y="25"/>
                  <a:pt x="9" y="23"/>
                  <a:pt x="10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4" y="21"/>
                  <a:pt x="0" y="16"/>
                  <a:pt x="0" y="11"/>
                </a:cubicBezTo>
                <a:cubicBezTo>
                  <a:pt x="0" y="9"/>
                  <a:pt x="0" y="8"/>
                  <a:pt x="1" y="7"/>
                </a:cubicBezTo>
                <a:cubicBezTo>
                  <a:pt x="1" y="6"/>
                  <a:pt x="2" y="5"/>
                  <a:pt x="3" y="4"/>
                </a:cubicBezTo>
                <a:cubicBezTo>
                  <a:pt x="4" y="3"/>
                  <a:pt x="5" y="2"/>
                  <a:pt x="6" y="1"/>
                </a:cubicBezTo>
                <a:cubicBezTo>
                  <a:pt x="6" y="1"/>
                  <a:pt x="6" y="1"/>
                  <a:pt x="6" y="1"/>
                </a:cubicBezTo>
                <a:cubicBezTo>
                  <a:pt x="10" y="0"/>
                  <a:pt x="14" y="1"/>
                  <a:pt x="17" y="4"/>
                </a:cubicBezTo>
                <a:cubicBezTo>
                  <a:pt x="18" y="5"/>
                  <a:pt x="19" y="6"/>
                  <a:pt x="19" y="7"/>
                </a:cubicBezTo>
                <a:cubicBezTo>
                  <a:pt x="20" y="8"/>
                  <a:pt x="20" y="9"/>
                  <a:pt x="20" y="11"/>
                </a:cubicBezTo>
                <a:cubicBezTo>
                  <a:pt x="22" y="10"/>
                  <a:pt x="24" y="8"/>
                  <a:pt x="26" y="8"/>
                </a:cubicBezTo>
                <a:close/>
                <a:moveTo>
                  <a:pt x="14" y="16"/>
                </a:moveTo>
                <a:cubicBezTo>
                  <a:pt x="14" y="16"/>
                  <a:pt x="14" y="16"/>
                  <a:pt x="14" y="16"/>
                </a:cubicBezTo>
                <a:cubicBezTo>
                  <a:pt x="14" y="16"/>
                  <a:pt x="14" y="16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4"/>
                  <a:pt x="16" y="13"/>
                </a:cubicBezTo>
                <a:cubicBezTo>
                  <a:pt x="17" y="13"/>
                  <a:pt x="17" y="12"/>
                  <a:pt x="17" y="11"/>
                </a:cubicBezTo>
                <a:cubicBezTo>
                  <a:pt x="17" y="10"/>
                  <a:pt x="17" y="9"/>
                  <a:pt x="16" y="8"/>
                </a:cubicBezTo>
                <a:cubicBezTo>
                  <a:pt x="15" y="5"/>
                  <a:pt x="11" y="3"/>
                  <a:pt x="8" y="5"/>
                </a:cubicBezTo>
                <a:cubicBezTo>
                  <a:pt x="7" y="5"/>
                  <a:pt x="6" y="6"/>
                  <a:pt x="5" y="6"/>
                </a:cubicBezTo>
                <a:cubicBezTo>
                  <a:pt x="5" y="7"/>
                  <a:pt x="4" y="7"/>
                  <a:pt x="4" y="8"/>
                </a:cubicBezTo>
                <a:cubicBezTo>
                  <a:pt x="4" y="9"/>
                  <a:pt x="3" y="10"/>
                  <a:pt x="3" y="11"/>
                </a:cubicBezTo>
                <a:cubicBezTo>
                  <a:pt x="3" y="13"/>
                  <a:pt x="5" y="16"/>
                  <a:pt x="8" y="17"/>
                </a:cubicBezTo>
                <a:cubicBezTo>
                  <a:pt x="8" y="17"/>
                  <a:pt x="9" y="17"/>
                  <a:pt x="10" y="17"/>
                </a:cubicBezTo>
                <a:cubicBezTo>
                  <a:pt x="11" y="17"/>
                  <a:pt x="12" y="17"/>
                  <a:pt x="13" y="17"/>
                </a:cubicBezTo>
                <a:cubicBezTo>
                  <a:pt x="13" y="17"/>
                  <a:pt x="13" y="17"/>
                  <a:pt x="14" y="16"/>
                </a:cubicBezTo>
                <a:close/>
                <a:moveTo>
                  <a:pt x="27" y="25"/>
                </a:moveTo>
                <a:cubicBezTo>
                  <a:pt x="27" y="25"/>
                  <a:pt x="27" y="25"/>
                  <a:pt x="27" y="25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3"/>
                  <a:pt x="47" y="33"/>
                </a:cubicBezTo>
                <a:cubicBezTo>
                  <a:pt x="47" y="33"/>
                  <a:pt x="47" y="34"/>
                  <a:pt x="47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55" y="53"/>
                  <a:pt x="55" y="53"/>
                  <a:pt x="55" y="53"/>
                </a:cubicBezTo>
                <a:cubicBezTo>
                  <a:pt x="55" y="54"/>
                  <a:pt x="55" y="55"/>
                  <a:pt x="54" y="55"/>
                </a:cubicBezTo>
                <a:cubicBezTo>
                  <a:pt x="53" y="55"/>
                  <a:pt x="53" y="55"/>
                  <a:pt x="53" y="55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8"/>
                  <a:pt x="33" y="48"/>
                  <a:pt x="33" y="48"/>
                </a:cubicBezTo>
                <a:cubicBezTo>
                  <a:pt x="33" y="47"/>
                  <a:pt x="33" y="47"/>
                  <a:pt x="33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2" y="47"/>
                  <a:pt x="32" y="46"/>
                </a:cubicBezTo>
                <a:cubicBezTo>
                  <a:pt x="32" y="46"/>
                  <a:pt x="32" y="46"/>
                  <a:pt x="32" y="46"/>
                </a:cubicBezTo>
                <a:cubicBezTo>
                  <a:pt x="24" y="27"/>
                  <a:pt x="24" y="27"/>
                  <a:pt x="24" y="27"/>
                </a:cubicBezTo>
                <a:cubicBezTo>
                  <a:pt x="24" y="26"/>
                  <a:pt x="25" y="25"/>
                  <a:pt x="25" y="25"/>
                </a:cubicBezTo>
                <a:cubicBezTo>
                  <a:pt x="26" y="25"/>
                  <a:pt x="26" y="25"/>
                  <a:pt x="27" y="25"/>
                </a:cubicBezTo>
                <a:close/>
                <a:moveTo>
                  <a:pt x="42" y="35"/>
                </a:moveTo>
                <a:cubicBezTo>
                  <a:pt x="42" y="35"/>
                  <a:pt x="42" y="35"/>
                  <a:pt x="42" y="35"/>
                </a:cubicBezTo>
                <a:cubicBezTo>
                  <a:pt x="29" y="30"/>
                  <a:pt x="29" y="30"/>
                  <a:pt x="29" y="30"/>
                </a:cubicBezTo>
                <a:cubicBezTo>
                  <a:pt x="34" y="43"/>
                  <a:pt x="34" y="43"/>
                  <a:pt x="34" y="43"/>
                </a:cubicBezTo>
                <a:cubicBezTo>
                  <a:pt x="42" y="35"/>
                  <a:pt x="42" y="35"/>
                  <a:pt x="42" y="35"/>
                </a:cubicBezTo>
                <a:close/>
                <a:moveTo>
                  <a:pt x="37" y="45"/>
                </a:moveTo>
                <a:cubicBezTo>
                  <a:pt x="37" y="45"/>
                  <a:pt x="37" y="45"/>
                  <a:pt x="37" y="45"/>
                </a:cubicBezTo>
                <a:cubicBezTo>
                  <a:pt x="50" y="50"/>
                  <a:pt x="50" y="50"/>
                  <a:pt x="50" y="50"/>
                </a:cubicBezTo>
                <a:cubicBezTo>
                  <a:pt x="45" y="37"/>
                  <a:pt x="45" y="37"/>
                  <a:pt x="45" y="37"/>
                </a:cubicBezTo>
                <a:cubicBezTo>
                  <a:pt x="37" y="45"/>
                  <a:pt x="37" y="45"/>
                  <a:pt x="37" y="45"/>
                </a:cubicBezTo>
                <a:close/>
                <a:moveTo>
                  <a:pt x="14" y="42"/>
                </a:moveTo>
                <a:cubicBezTo>
                  <a:pt x="14" y="42"/>
                  <a:pt x="14" y="42"/>
                  <a:pt x="14" y="42"/>
                </a:cubicBezTo>
                <a:cubicBezTo>
                  <a:pt x="13" y="42"/>
                  <a:pt x="12" y="41"/>
                  <a:pt x="12" y="40"/>
                </a:cubicBezTo>
                <a:cubicBezTo>
                  <a:pt x="12" y="39"/>
                  <a:pt x="13" y="38"/>
                  <a:pt x="14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20" y="39"/>
                  <a:pt x="20" y="40"/>
                </a:cubicBezTo>
                <a:cubicBezTo>
                  <a:pt x="20" y="41"/>
                  <a:pt x="19" y="42"/>
                  <a:pt x="18" y="42"/>
                </a:cubicBezTo>
                <a:cubicBezTo>
                  <a:pt x="14" y="42"/>
                  <a:pt x="14" y="42"/>
                  <a:pt x="14" y="42"/>
                </a:cubicBezTo>
                <a:close/>
                <a:moveTo>
                  <a:pt x="41" y="66"/>
                </a:moveTo>
                <a:cubicBezTo>
                  <a:pt x="41" y="66"/>
                  <a:pt x="41" y="66"/>
                  <a:pt x="41" y="66"/>
                </a:cubicBezTo>
                <a:cubicBezTo>
                  <a:pt x="41" y="67"/>
                  <a:pt x="41" y="68"/>
                  <a:pt x="40" y="68"/>
                </a:cubicBezTo>
                <a:cubicBezTo>
                  <a:pt x="39" y="68"/>
                  <a:pt x="38" y="67"/>
                  <a:pt x="38" y="66"/>
                </a:cubicBezTo>
                <a:cubicBezTo>
                  <a:pt x="38" y="62"/>
                  <a:pt x="38" y="62"/>
                  <a:pt x="38" y="62"/>
                </a:cubicBezTo>
                <a:cubicBezTo>
                  <a:pt x="38" y="61"/>
                  <a:pt x="39" y="60"/>
                  <a:pt x="40" y="60"/>
                </a:cubicBezTo>
                <a:cubicBezTo>
                  <a:pt x="41" y="60"/>
                  <a:pt x="41" y="61"/>
                  <a:pt x="41" y="62"/>
                </a:cubicBezTo>
                <a:cubicBezTo>
                  <a:pt x="41" y="66"/>
                  <a:pt x="41" y="66"/>
                  <a:pt x="41" y="66"/>
                </a:cubicBezTo>
                <a:close/>
                <a:moveTo>
                  <a:pt x="66" y="38"/>
                </a:moveTo>
                <a:cubicBezTo>
                  <a:pt x="66" y="38"/>
                  <a:pt x="66" y="38"/>
                  <a:pt x="66" y="38"/>
                </a:cubicBezTo>
                <a:cubicBezTo>
                  <a:pt x="67" y="38"/>
                  <a:pt x="67" y="39"/>
                  <a:pt x="67" y="40"/>
                </a:cubicBezTo>
                <a:cubicBezTo>
                  <a:pt x="67" y="41"/>
                  <a:pt x="67" y="42"/>
                  <a:pt x="66" y="42"/>
                </a:cubicBezTo>
                <a:cubicBezTo>
                  <a:pt x="61" y="42"/>
                  <a:pt x="61" y="42"/>
                  <a:pt x="61" y="42"/>
                </a:cubicBezTo>
                <a:cubicBezTo>
                  <a:pt x="60" y="42"/>
                  <a:pt x="59" y="41"/>
                  <a:pt x="59" y="40"/>
                </a:cubicBezTo>
                <a:cubicBezTo>
                  <a:pt x="59" y="39"/>
                  <a:pt x="60" y="38"/>
                  <a:pt x="61" y="38"/>
                </a:cubicBezTo>
                <a:cubicBezTo>
                  <a:pt x="66" y="38"/>
                  <a:pt x="66" y="38"/>
                  <a:pt x="66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89" name="Freeform 49"/>
          <p:cNvSpPr>
            <a:spLocks noEditPoints="1"/>
          </p:cNvSpPr>
          <p:nvPr/>
        </p:nvSpPr>
        <p:spPr bwMode="auto">
          <a:xfrm>
            <a:off x="3568700" y="1824038"/>
            <a:ext cx="285750" cy="236537"/>
          </a:xfrm>
          <a:custGeom>
            <a:avLst/>
            <a:gdLst>
              <a:gd name="T0" fmla="*/ 65 w 90"/>
              <a:gd name="T1" fmla="*/ 17 h 74"/>
              <a:gd name="T2" fmla="*/ 81 w 90"/>
              <a:gd name="T3" fmla="*/ 21 h 74"/>
              <a:gd name="T4" fmla="*/ 81 w 90"/>
              <a:gd name="T5" fmla="*/ 43 h 74"/>
              <a:gd name="T6" fmla="*/ 89 w 90"/>
              <a:gd name="T7" fmla="*/ 52 h 74"/>
              <a:gd name="T8" fmla="*/ 90 w 90"/>
              <a:gd name="T9" fmla="*/ 64 h 74"/>
              <a:gd name="T10" fmla="*/ 85 w 90"/>
              <a:gd name="T11" fmla="*/ 69 h 74"/>
              <a:gd name="T12" fmla="*/ 81 w 90"/>
              <a:gd name="T13" fmla="*/ 69 h 74"/>
              <a:gd name="T14" fmla="*/ 78 w 90"/>
              <a:gd name="T15" fmla="*/ 74 h 74"/>
              <a:gd name="T16" fmla="*/ 12 w 90"/>
              <a:gd name="T17" fmla="*/ 74 h 74"/>
              <a:gd name="T18" fmla="*/ 9 w 90"/>
              <a:gd name="T19" fmla="*/ 69 h 74"/>
              <a:gd name="T20" fmla="*/ 5 w 90"/>
              <a:gd name="T21" fmla="*/ 69 h 74"/>
              <a:gd name="T22" fmla="*/ 0 w 90"/>
              <a:gd name="T23" fmla="*/ 64 h 74"/>
              <a:gd name="T24" fmla="*/ 1 w 90"/>
              <a:gd name="T25" fmla="*/ 52 h 74"/>
              <a:gd name="T26" fmla="*/ 9 w 90"/>
              <a:gd name="T27" fmla="*/ 43 h 74"/>
              <a:gd name="T28" fmla="*/ 9 w 90"/>
              <a:gd name="T29" fmla="*/ 21 h 74"/>
              <a:gd name="T30" fmla="*/ 25 w 90"/>
              <a:gd name="T31" fmla="*/ 17 h 74"/>
              <a:gd name="T32" fmla="*/ 45 w 90"/>
              <a:gd name="T33" fmla="*/ 68 h 74"/>
              <a:gd name="T34" fmla="*/ 54 w 90"/>
              <a:gd name="T35" fmla="*/ 68 h 74"/>
              <a:gd name="T36" fmla="*/ 56 w 90"/>
              <a:gd name="T37" fmla="*/ 53 h 74"/>
              <a:gd name="T38" fmla="*/ 57 w 90"/>
              <a:gd name="T39" fmla="*/ 62 h 74"/>
              <a:gd name="T40" fmla="*/ 65 w 90"/>
              <a:gd name="T41" fmla="*/ 62 h 74"/>
              <a:gd name="T42" fmla="*/ 54 w 90"/>
              <a:gd name="T43" fmla="*/ 38 h 74"/>
              <a:gd name="T44" fmla="*/ 36 w 90"/>
              <a:gd name="T45" fmla="*/ 38 h 74"/>
              <a:gd name="T46" fmla="*/ 25 w 90"/>
              <a:gd name="T47" fmla="*/ 62 h 74"/>
              <a:gd name="T48" fmla="*/ 32 w 90"/>
              <a:gd name="T49" fmla="*/ 62 h 74"/>
              <a:gd name="T50" fmla="*/ 34 w 90"/>
              <a:gd name="T51" fmla="*/ 53 h 74"/>
              <a:gd name="T52" fmla="*/ 36 w 90"/>
              <a:gd name="T53" fmla="*/ 68 h 74"/>
              <a:gd name="T54" fmla="*/ 45 w 90"/>
              <a:gd name="T55" fmla="*/ 34 h 74"/>
              <a:gd name="T56" fmla="*/ 59 w 90"/>
              <a:gd name="T57" fmla="*/ 20 h 74"/>
              <a:gd name="T58" fmla="*/ 31 w 90"/>
              <a:gd name="T59" fmla="*/ 20 h 74"/>
              <a:gd name="T60" fmla="*/ 14 w 90"/>
              <a:gd name="T61" fmla="*/ 68 h 74"/>
              <a:gd name="T62" fmla="*/ 23 w 90"/>
              <a:gd name="T63" fmla="*/ 68 h 74"/>
              <a:gd name="T64" fmla="*/ 19 w 90"/>
              <a:gd name="T65" fmla="*/ 62 h 74"/>
              <a:gd name="T66" fmla="*/ 20 w 90"/>
              <a:gd name="T67" fmla="*/ 48 h 74"/>
              <a:gd name="T68" fmla="*/ 7 w 90"/>
              <a:gd name="T69" fmla="*/ 55 h 74"/>
              <a:gd name="T70" fmla="*/ 7 w 90"/>
              <a:gd name="T71" fmla="*/ 55 h 74"/>
              <a:gd name="T72" fmla="*/ 6 w 90"/>
              <a:gd name="T73" fmla="*/ 64 h 74"/>
              <a:gd name="T74" fmla="*/ 11 w 90"/>
              <a:gd name="T75" fmla="*/ 59 h 74"/>
              <a:gd name="T76" fmla="*/ 14 w 90"/>
              <a:gd name="T77" fmla="*/ 59 h 74"/>
              <a:gd name="T78" fmla="*/ 25 w 90"/>
              <a:gd name="T79" fmla="*/ 23 h 74"/>
              <a:gd name="T80" fmla="*/ 24 w 90"/>
              <a:gd name="T81" fmla="*/ 23 h 74"/>
              <a:gd name="T82" fmla="*/ 13 w 90"/>
              <a:gd name="T83" fmla="*/ 25 h 74"/>
              <a:gd name="T84" fmla="*/ 13 w 90"/>
              <a:gd name="T85" fmla="*/ 39 h 74"/>
              <a:gd name="T86" fmla="*/ 24 w 90"/>
              <a:gd name="T87" fmla="*/ 42 h 74"/>
              <a:gd name="T88" fmla="*/ 25 w 90"/>
              <a:gd name="T89" fmla="*/ 23 h 74"/>
              <a:gd name="T90" fmla="*/ 76 w 90"/>
              <a:gd name="T91" fmla="*/ 68 h 74"/>
              <a:gd name="T92" fmla="*/ 77 w 90"/>
              <a:gd name="T93" fmla="*/ 57 h 74"/>
              <a:gd name="T94" fmla="*/ 79 w 90"/>
              <a:gd name="T95" fmla="*/ 64 h 74"/>
              <a:gd name="T96" fmla="*/ 84 w 90"/>
              <a:gd name="T97" fmla="*/ 59 h 74"/>
              <a:gd name="T98" fmla="*/ 81 w 90"/>
              <a:gd name="T99" fmla="*/ 51 h 74"/>
              <a:gd name="T100" fmla="*/ 70 w 90"/>
              <a:gd name="T101" fmla="*/ 48 h 74"/>
              <a:gd name="T102" fmla="*/ 71 w 90"/>
              <a:gd name="T103" fmla="*/ 62 h 74"/>
              <a:gd name="T104" fmla="*/ 67 w 90"/>
              <a:gd name="T105" fmla="*/ 68 h 74"/>
              <a:gd name="T106" fmla="*/ 65 w 90"/>
              <a:gd name="T107" fmla="*/ 23 h 74"/>
              <a:gd name="T108" fmla="*/ 59 w 90"/>
              <a:gd name="T109" fmla="*/ 34 h 74"/>
              <a:gd name="T110" fmla="*/ 67 w 90"/>
              <a:gd name="T111" fmla="*/ 42 h 74"/>
              <a:gd name="T112" fmla="*/ 77 w 90"/>
              <a:gd name="T113" fmla="*/ 39 h 74"/>
              <a:gd name="T114" fmla="*/ 77 w 90"/>
              <a:gd name="T115" fmla="*/ 25 h 74"/>
              <a:gd name="T116" fmla="*/ 66 w 90"/>
              <a:gd name="T117" fmla="*/ 2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0" h="74">
                <a:moveTo>
                  <a:pt x="45" y="0"/>
                </a:moveTo>
                <a:cubicBezTo>
                  <a:pt x="55" y="0"/>
                  <a:pt x="63" y="7"/>
                  <a:pt x="65" y="17"/>
                </a:cubicBezTo>
                <a:cubicBezTo>
                  <a:pt x="66" y="17"/>
                  <a:pt x="68" y="16"/>
                  <a:pt x="69" y="16"/>
                </a:cubicBezTo>
                <a:cubicBezTo>
                  <a:pt x="74" y="16"/>
                  <a:pt x="78" y="18"/>
                  <a:pt x="81" y="21"/>
                </a:cubicBezTo>
                <a:cubicBezTo>
                  <a:pt x="84" y="24"/>
                  <a:pt x="85" y="28"/>
                  <a:pt x="85" y="32"/>
                </a:cubicBezTo>
                <a:cubicBezTo>
                  <a:pt x="85" y="36"/>
                  <a:pt x="84" y="40"/>
                  <a:pt x="81" y="43"/>
                </a:cubicBezTo>
                <a:cubicBezTo>
                  <a:pt x="85" y="47"/>
                  <a:pt x="85" y="47"/>
                  <a:pt x="85" y="47"/>
                </a:cubicBezTo>
                <a:cubicBezTo>
                  <a:pt x="86" y="49"/>
                  <a:pt x="88" y="50"/>
                  <a:pt x="89" y="52"/>
                </a:cubicBezTo>
                <a:cubicBezTo>
                  <a:pt x="89" y="55"/>
                  <a:pt x="90" y="57"/>
                  <a:pt x="90" y="59"/>
                </a:cubicBezTo>
                <a:cubicBezTo>
                  <a:pt x="90" y="64"/>
                  <a:pt x="90" y="64"/>
                  <a:pt x="90" y="64"/>
                </a:cubicBezTo>
                <a:cubicBezTo>
                  <a:pt x="90" y="65"/>
                  <a:pt x="90" y="66"/>
                  <a:pt x="89" y="67"/>
                </a:cubicBezTo>
                <a:cubicBezTo>
                  <a:pt x="88" y="69"/>
                  <a:pt x="87" y="69"/>
                  <a:pt x="85" y="69"/>
                </a:cubicBezTo>
                <a:cubicBezTo>
                  <a:pt x="85" y="69"/>
                  <a:pt x="85" y="69"/>
                  <a:pt x="85" y="69"/>
                </a:cubicBezTo>
                <a:cubicBezTo>
                  <a:pt x="81" y="69"/>
                  <a:pt x="81" y="69"/>
                  <a:pt x="81" y="69"/>
                </a:cubicBezTo>
                <a:cubicBezTo>
                  <a:pt x="81" y="71"/>
                  <a:pt x="81" y="71"/>
                  <a:pt x="81" y="71"/>
                </a:cubicBezTo>
                <a:cubicBezTo>
                  <a:pt x="81" y="72"/>
                  <a:pt x="80" y="74"/>
                  <a:pt x="78" y="74"/>
                </a:cubicBezTo>
                <a:cubicBezTo>
                  <a:pt x="45" y="74"/>
                  <a:pt x="45" y="74"/>
                  <a:pt x="45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10" y="74"/>
                  <a:pt x="9" y="72"/>
                  <a:pt x="9" y="71"/>
                </a:cubicBezTo>
                <a:cubicBezTo>
                  <a:pt x="9" y="69"/>
                  <a:pt x="9" y="69"/>
                  <a:pt x="9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3" y="69"/>
                  <a:pt x="2" y="69"/>
                  <a:pt x="1" y="67"/>
                </a:cubicBezTo>
                <a:cubicBezTo>
                  <a:pt x="1" y="66"/>
                  <a:pt x="0" y="65"/>
                  <a:pt x="0" y="64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7"/>
                  <a:pt x="1" y="55"/>
                  <a:pt x="1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3" y="49"/>
                  <a:pt x="6" y="46"/>
                  <a:pt x="9" y="43"/>
                </a:cubicBezTo>
                <a:cubicBezTo>
                  <a:pt x="6" y="40"/>
                  <a:pt x="5" y="36"/>
                  <a:pt x="5" y="32"/>
                </a:cubicBezTo>
                <a:cubicBezTo>
                  <a:pt x="5" y="28"/>
                  <a:pt x="6" y="24"/>
                  <a:pt x="9" y="21"/>
                </a:cubicBezTo>
                <a:cubicBezTo>
                  <a:pt x="12" y="18"/>
                  <a:pt x="16" y="16"/>
                  <a:pt x="21" y="16"/>
                </a:cubicBezTo>
                <a:cubicBezTo>
                  <a:pt x="22" y="16"/>
                  <a:pt x="24" y="17"/>
                  <a:pt x="25" y="17"/>
                </a:cubicBezTo>
                <a:cubicBezTo>
                  <a:pt x="27" y="7"/>
                  <a:pt x="35" y="0"/>
                  <a:pt x="45" y="0"/>
                </a:cubicBezTo>
                <a:close/>
                <a:moveTo>
                  <a:pt x="45" y="68"/>
                </a:moveTo>
                <a:cubicBezTo>
                  <a:pt x="45" y="68"/>
                  <a:pt x="45" y="68"/>
                  <a:pt x="45" y="68"/>
                </a:cubicBezTo>
                <a:cubicBezTo>
                  <a:pt x="54" y="68"/>
                  <a:pt x="54" y="68"/>
                  <a:pt x="54" y="68"/>
                </a:cubicBezTo>
                <a:cubicBezTo>
                  <a:pt x="54" y="63"/>
                  <a:pt x="54" y="59"/>
                  <a:pt x="54" y="55"/>
                </a:cubicBezTo>
                <a:cubicBezTo>
                  <a:pt x="54" y="54"/>
                  <a:pt x="55" y="53"/>
                  <a:pt x="56" y="53"/>
                </a:cubicBezTo>
                <a:cubicBezTo>
                  <a:pt x="57" y="53"/>
                  <a:pt x="57" y="54"/>
                  <a:pt x="57" y="55"/>
                </a:cubicBezTo>
                <a:cubicBezTo>
                  <a:pt x="57" y="62"/>
                  <a:pt x="57" y="62"/>
                  <a:pt x="57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55"/>
                  <a:pt x="65" y="55"/>
                  <a:pt x="65" y="55"/>
                </a:cubicBezTo>
                <a:cubicBezTo>
                  <a:pt x="65" y="47"/>
                  <a:pt x="60" y="43"/>
                  <a:pt x="54" y="38"/>
                </a:cubicBezTo>
                <a:cubicBezTo>
                  <a:pt x="51" y="39"/>
                  <a:pt x="48" y="40"/>
                  <a:pt x="45" y="40"/>
                </a:cubicBezTo>
                <a:cubicBezTo>
                  <a:pt x="42" y="40"/>
                  <a:pt x="39" y="39"/>
                  <a:pt x="36" y="38"/>
                </a:cubicBezTo>
                <a:cubicBezTo>
                  <a:pt x="30" y="43"/>
                  <a:pt x="25" y="47"/>
                  <a:pt x="25" y="55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5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55"/>
                  <a:pt x="32" y="55"/>
                  <a:pt x="32" y="55"/>
                </a:cubicBezTo>
                <a:cubicBezTo>
                  <a:pt x="32" y="54"/>
                  <a:pt x="33" y="53"/>
                  <a:pt x="34" y="53"/>
                </a:cubicBezTo>
                <a:cubicBezTo>
                  <a:pt x="35" y="53"/>
                  <a:pt x="36" y="54"/>
                  <a:pt x="36" y="55"/>
                </a:cubicBezTo>
                <a:cubicBezTo>
                  <a:pt x="36" y="59"/>
                  <a:pt x="36" y="63"/>
                  <a:pt x="36" y="68"/>
                </a:cubicBezTo>
                <a:cubicBezTo>
                  <a:pt x="45" y="68"/>
                  <a:pt x="45" y="68"/>
                  <a:pt x="45" y="68"/>
                </a:cubicBezTo>
                <a:close/>
                <a:moveTo>
                  <a:pt x="45" y="34"/>
                </a:moveTo>
                <a:cubicBezTo>
                  <a:pt x="45" y="34"/>
                  <a:pt x="45" y="34"/>
                  <a:pt x="45" y="34"/>
                </a:cubicBezTo>
                <a:cubicBezTo>
                  <a:pt x="53" y="34"/>
                  <a:pt x="59" y="28"/>
                  <a:pt x="59" y="20"/>
                </a:cubicBezTo>
                <a:cubicBezTo>
                  <a:pt x="59" y="12"/>
                  <a:pt x="53" y="6"/>
                  <a:pt x="45" y="6"/>
                </a:cubicBezTo>
                <a:cubicBezTo>
                  <a:pt x="37" y="6"/>
                  <a:pt x="31" y="12"/>
                  <a:pt x="31" y="20"/>
                </a:cubicBezTo>
                <a:cubicBezTo>
                  <a:pt x="31" y="28"/>
                  <a:pt x="37" y="34"/>
                  <a:pt x="45" y="34"/>
                </a:cubicBezTo>
                <a:close/>
                <a:moveTo>
                  <a:pt x="14" y="68"/>
                </a:moveTo>
                <a:cubicBezTo>
                  <a:pt x="14" y="68"/>
                  <a:pt x="14" y="68"/>
                  <a:pt x="14" y="68"/>
                </a:cubicBezTo>
                <a:cubicBezTo>
                  <a:pt x="23" y="68"/>
                  <a:pt x="23" y="68"/>
                  <a:pt x="23" y="68"/>
                </a:cubicBezTo>
                <a:cubicBezTo>
                  <a:pt x="22" y="67"/>
                  <a:pt x="21" y="67"/>
                  <a:pt x="20" y="66"/>
                </a:cubicBezTo>
                <a:cubicBezTo>
                  <a:pt x="19" y="65"/>
                  <a:pt x="19" y="63"/>
                  <a:pt x="19" y="62"/>
                </a:cubicBezTo>
                <a:cubicBezTo>
                  <a:pt x="19" y="55"/>
                  <a:pt x="19" y="55"/>
                  <a:pt x="19" y="55"/>
                </a:cubicBezTo>
                <a:cubicBezTo>
                  <a:pt x="19" y="53"/>
                  <a:pt x="19" y="50"/>
                  <a:pt x="20" y="48"/>
                </a:cubicBezTo>
                <a:cubicBezTo>
                  <a:pt x="18" y="48"/>
                  <a:pt x="16" y="48"/>
                  <a:pt x="14" y="47"/>
                </a:cubicBezTo>
                <a:cubicBezTo>
                  <a:pt x="11" y="49"/>
                  <a:pt x="8" y="51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7" y="55"/>
                  <a:pt x="7" y="55"/>
                  <a:pt x="7" y="55"/>
                </a:cubicBezTo>
                <a:cubicBezTo>
                  <a:pt x="6" y="56"/>
                  <a:pt x="6" y="58"/>
                  <a:pt x="6" y="59"/>
                </a:cubicBezTo>
                <a:cubicBezTo>
                  <a:pt x="6" y="64"/>
                  <a:pt x="6" y="64"/>
                  <a:pt x="6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59"/>
                  <a:pt x="11" y="59"/>
                  <a:pt x="11" y="59"/>
                </a:cubicBezTo>
                <a:cubicBezTo>
                  <a:pt x="11" y="58"/>
                  <a:pt x="12" y="57"/>
                  <a:pt x="13" y="57"/>
                </a:cubicBezTo>
                <a:cubicBezTo>
                  <a:pt x="14" y="57"/>
                  <a:pt x="14" y="58"/>
                  <a:pt x="14" y="59"/>
                </a:cubicBezTo>
                <a:cubicBezTo>
                  <a:pt x="14" y="68"/>
                  <a:pt x="14" y="68"/>
                  <a:pt x="14" y="68"/>
                </a:cubicBezTo>
                <a:close/>
                <a:moveTo>
                  <a:pt x="25" y="23"/>
                </a:move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4" y="23"/>
                  <a:pt x="24" y="23"/>
                </a:cubicBezTo>
                <a:cubicBezTo>
                  <a:pt x="23" y="22"/>
                  <a:pt x="22" y="22"/>
                  <a:pt x="21" y="22"/>
                </a:cubicBezTo>
                <a:cubicBezTo>
                  <a:pt x="18" y="22"/>
                  <a:pt x="15" y="23"/>
                  <a:pt x="13" y="25"/>
                </a:cubicBezTo>
                <a:cubicBezTo>
                  <a:pt x="12" y="27"/>
                  <a:pt x="11" y="30"/>
                  <a:pt x="11" y="32"/>
                </a:cubicBezTo>
                <a:cubicBezTo>
                  <a:pt x="11" y="35"/>
                  <a:pt x="12" y="38"/>
                  <a:pt x="13" y="39"/>
                </a:cubicBezTo>
                <a:cubicBezTo>
                  <a:pt x="15" y="41"/>
                  <a:pt x="18" y="42"/>
                  <a:pt x="21" y="42"/>
                </a:cubicBezTo>
                <a:cubicBezTo>
                  <a:pt x="22" y="42"/>
                  <a:pt x="23" y="42"/>
                  <a:pt x="24" y="42"/>
                </a:cubicBezTo>
                <a:cubicBezTo>
                  <a:pt x="26" y="39"/>
                  <a:pt x="29" y="37"/>
                  <a:pt x="31" y="34"/>
                </a:cubicBezTo>
                <a:cubicBezTo>
                  <a:pt x="28" y="31"/>
                  <a:pt x="26" y="28"/>
                  <a:pt x="25" y="23"/>
                </a:cubicBezTo>
                <a:close/>
                <a:moveTo>
                  <a:pt x="76" y="68"/>
                </a:moveTo>
                <a:cubicBezTo>
                  <a:pt x="76" y="68"/>
                  <a:pt x="76" y="68"/>
                  <a:pt x="76" y="68"/>
                </a:cubicBezTo>
                <a:cubicBezTo>
                  <a:pt x="76" y="59"/>
                  <a:pt x="76" y="59"/>
                  <a:pt x="76" y="59"/>
                </a:cubicBezTo>
                <a:cubicBezTo>
                  <a:pt x="76" y="58"/>
                  <a:pt x="76" y="57"/>
                  <a:pt x="77" y="57"/>
                </a:cubicBezTo>
                <a:cubicBezTo>
                  <a:pt x="78" y="57"/>
                  <a:pt x="79" y="58"/>
                  <a:pt x="79" y="59"/>
                </a:cubicBezTo>
                <a:cubicBezTo>
                  <a:pt x="79" y="64"/>
                  <a:pt x="79" y="64"/>
                  <a:pt x="79" y="64"/>
                </a:cubicBezTo>
                <a:cubicBezTo>
                  <a:pt x="84" y="64"/>
                  <a:pt x="84" y="64"/>
                  <a:pt x="84" y="64"/>
                </a:cubicBezTo>
                <a:cubicBezTo>
                  <a:pt x="84" y="59"/>
                  <a:pt x="84" y="59"/>
                  <a:pt x="84" y="59"/>
                </a:cubicBezTo>
                <a:cubicBezTo>
                  <a:pt x="84" y="58"/>
                  <a:pt x="84" y="56"/>
                  <a:pt x="83" y="55"/>
                </a:cubicBezTo>
                <a:cubicBezTo>
                  <a:pt x="83" y="53"/>
                  <a:pt x="82" y="52"/>
                  <a:pt x="81" y="51"/>
                </a:cubicBezTo>
                <a:cubicBezTo>
                  <a:pt x="76" y="47"/>
                  <a:pt x="76" y="47"/>
                  <a:pt x="76" y="47"/>
                </a:cubicBezTo>
                <a:cubicBezTo>
                  <a:pt x="74" y="48"/>
                  <a:pt x="72" y="48"/>
                  <a:pt x="70" y="48"/>
                </a:cubicBezTo>
                <a:cubicBezTo>
                  <a:pt x="71" y="50"/>
                  <a:pt x="71" y="53"/>
                  <a:pt x="71" y="55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3"/>
                  <a:pt x="71" y="65"/>
                  <a:pt x="70" y="66"/>
                </a:cubicBezTo>
                <a:cubicBezTo>
                  <a:pt x="69" y="67"/>
                  <a:pt x="68" y="67"/>
                  <a:pt x="67" y="68"/>
                </a:cubicBezTo>
                <a:cubicBezTo>
                  <a:pt x="76" y="68"/>
                  <a:pt x="76" y="68"/>
                  <a:pt x="76" y="68"/>
                </a:cubicBezTo>
                <a:close/>
                <a:moveTo>
                  <a:pt x="65" y="23"/>
                </a:moveTo>
                <a:cubicBezTo>
                  <a:pt x="65" y="23"/>
                  <a:pt x="65" y="23"/>
                  <a:pt x="65" y="23"/>
                </a:cubicBezTo>
                <a:cubicBezTo>
                  <a:pt x="64" y="28"/>
                  <a:pt x="62" y="31"/>
                  <a:pt x="59" y="34"/>
                </a:cubicBezTo>
                <a:cubicBezTo>
                  <a:pt x="61" y="37"/>
                  <a:pt x="64" y="39"/>
                  <a:pt x="66" y="42"/>
                </a:cubicBezTo>
                <a:cubicBezTo>
                  <a:pt x="66" y="42"/>
                  <a:pt x="67" y="42"/>
                  <a:pt x="67" y="42"/>
                </a:cubicBezTo>
                <a:cubicBezTo>
                  <a:pt x="68" y="42"/>
                  <a:pt x="69" y="42"/>
                  <a:pt x="69" y="42"/>
                </a:cubicBezTo>
                <a:cubicBezTo>
                  <a:pt x="72" y="42"/>
                  <a:pt x="75" y="41"/>
                  <a:pt x="77" y="39"/>
                </a:cubicBezTo>
                <a:cubicBezTo>
                  <a:pt x="78" y="38"/>
                  <a:pt x="79" y="35"/>
                  <a:pt x="79" y="32"/>
                </a:cubicBezTo>
                <a:cubicBezTo>
                  <a:pt x="79" y="30"/>
                  <a:pt x="78" y="27"/>
                  <a:pt x="77" y="25"/>
                </a:cubicBezTo>
                <a:cubicBezTo>
                  <a:pt x="75" y="23"/>
                  <a:pt x="72" y="22"/>
                  <a:pt x="69" y="22"/>
                </a:cubicBezTo>
                <a:cubicBezTo>
                  <a:pt x="68" y="22"/>
                  <a:pt x="67" y="22"/>
                  <a:pt x="66" y="23"/>
                </a:cubicBezTo>
                <a:cubicBezTo>
                  <a:pt x="66" y="23"/>
                  <a:pt x="65" y="23"/>
                  <a:pt x="6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1" name="Freeform 51"/>
          <p:cNvSpPr>
            <a:spLocks noEditPoints="1"/>
          </p:cNvSpPr>
          <p:nvPr/>
        </p:nvSpPr>
        <p:spPr bwMode="auto">
          <a:xfrm>
            <a:off x="7504113" y="1827213"/>
            <a:ext cx="241300" cy="230187"/>
          </a:xfrm>
          <a:custGeom>
            <a:avLst/>
            <a:gdLst>
              <a:gd name="T0" fmla="*/ 22 w 76"/>
              <a:gd name="T1" fmla="*/ 59 h 72"/>
              <a:gd name="T2" fmla="*/ 65 w 76"/>
              <a:gd name="T3" fmla="*/ 58 h 72"/>
              <a:gd name="T4" fmla="*/ 65 w 76"/>
              <a:gd name="T5" fmla="*/ 61 h 72"/>
              <a:gd name="T6" fmla="*/ 23 w 76"/>
              <a:gd name="T7" fmla="*/ 10 h 72"/>
              <a:gd name="T8" fmla="*/ 22 w 76"/>
              <a:gd name="T9" fmla="*/ 12 h 72"/>
              <a:gd name="T10" fmla="*/ 22 w 76"/>
              <a:gd name="T11" fmla="*/ 24 h 72"/>
              <a:gd name="T12" fmla="*/ 23 w 76"/>
              <a:gd name="T13" fmla="*/ 26 h 72"/>
              <a:gd name="T14" fmla="*/ 65 w 76"/>
              <a:gd name="T15" fmla="*/ 26 h 72"/>
              <a:gd name="T16" fmla="*/ 67 w 76"/>
              <a:gd name="T17" fmla="*/ 12 h 72"/>
              <a:gd name="T18" fmla="*/ 65 w 76"/>
              <a:gd name="T19" fmla="*/ 10 h 72"/>
              <a:gd name="T20" fmla="*/ 25 w 76"/>
              <a:gd name="T21" fmla="*/ 22 h 72"/>
              <a:gd name="T22" fmla="*/ 25 w 76"/>
              <a:gd name="T23" fmla="*/ 14 h 72"/>
              <a:gd name="T24" fmla="*/ 63 w 76"/>
              <a:gd name="T25" fmla="*/ 22 h 72"/>
              <a:gd name="T26" fmla="*/ 12 w 76"/>
              <a:gd name="T27" fmla="*/ 22 h 72"/>
              <a:gd name="T28" fmla="*/ 6 w 76"/>
              <a:gd name="T29" fmla="*/ 22 h 72"/>
              <a:gd name="T30" fmla="*/ 12 w 76"/>
              <a:gd name="T31" fmla="*/ 63 h 72"/>
              <a:gd name="T32" fmla="*/ 9 w 76"/>
              <a:gd name="T33" fmla="*/ 72 h 72"/>
              <a:gd name="T34" fmla="*/ 3 w 76"/>
              <a:gd name="T35" fmla="*/ 69 h 72"/>
              <a:gd name="T36" fmla="*/ 0 w 76"/>
              <a:gd name="T37" fmla="*/ 63 h 72"/>
              <a:gd name="T38" fmla="*/ 0 w 76"/>
              <a:gd name="T39" fmla="*/ 19 h 72"/>
              <a:gd name="T40" fmla="*/ 12 w 76"/>
              <a:gd name="T41" fmla="*/ 16 h 72"/>
              <a:gd name="T42" fmla="*/ 15 w 76"/>
              <a:gd name="T43" fmla="*/ 0 h 72"/>
              <a:gd name="T44" fmla="*/ 73 w 76"/>
              <a:gd name="T45" fmla="*/ 0 h 72"/>
              <a:gd name="T46" fmla="*/ 76 w 76"/>
              <a:gd name="T47" fmla="*/ 3 h 72"/>
              <a:gd name="T48" fmla="*/ 73 w 76"/>
              <a:gd name="T49" fmla="*/ 69 h 72"/>
              <a:gd name="T50" fmla="*/ 73 w 76"/>
              <a:gd name="T51" fmla="*/ 69 h 72"/>
              <a:gd name="T52" fmla="*/ 9 w 76"/>
              <a:gd name="T53" fmla="*/ 72 h 72"/>
              <a:gd name="T54" fmla="*/ 9 w 76"/>
              <a:gd name="T55" fmla="*/ 72 h 72"/>
              <a:gd name="T56" fmla="*/ 70 w 76"/>
              <a:gd name="T57" fmla="*/ 63 h 72"/>
              <a:gd name="T58" fmla="*/ 18 w 76"/>
              <a:gd name="T59" fmla="*/ 6 h 72"/>
              <a:gd name="T60" fmla="*/ 17 w 76"/>
              <a:gd name="T61" fmla="*/ 66 h 72"/>
              <a:gd name="T62" fmla="*/ 69 w 76"/>
              <a:gd name="T63" fmla="*/ 65 h 72"/>
              <a:gd name="T64" fmla="*/ 70 w 76"/>
              <a:gd name="T65" fmla="*/ 63 h 72"/>
              <a:gd name="T66" fmla="*/ 46 w 76"/>
              <a:gd name="T67" fmla="*/ 30 h 72"/>
              <a:gd name="T68" fmla="*/ 65 w 76"/>
              <a:gd name="T69" fmla="*/ 30 h 72"/>
              <a:gd name="T70" fmla="*/ 67 w 76"/>
              <a:gd name="T71" fmla="*/ 31 h 72"/>
              <a:gd name="T72" fmla="*/ 65 w 76"/>
              <a:gd name="T73" fmla="*/ 42 h 72"/>
              <a:gd name="T74" fmla="*/ 46 w 76"/>
              <a:gd name="T75" fmla="*/ 42 h 72"/>
              <a:gd name="T76" fmla="*/ 44 w 76"/>
              <a:gd name="T77" fmla="*/ 41 h 72"/>
              <a:gd name="T78" fmla="*/ 46 w 76"/>
              <a:gd name="T79" fmla="*/ 30 h 72"/>
              <a:gd name="T80" fmla="*/ 63 w 76"/>
              <a:gd name="T81" fmla="*/ 33 h 72"/>
              <a:gd name="T82" fmla="*/ 48 w 76"/>
              <a:gd name="T83" fmla="*/ 39 h 72"/>
              <a:gd name="T84" fmla="*/ 63 w 76"/>
              <a:gd name="T85" fmla="*/ 33 h 72"/>
              <a:gd name="T86" fmla="*/ 23 w 76"/>
              <a:gd name="T87" fmla="*/ 33 h 72"/>
              <a:gd name="T88" fmla="*/ 23 w 76"/>
              <a:gd name="T89" fmla="*/ 30 h 72"/>
              <a:gd name="T90" fmla="*/ 42 w 76"/>
              <a:gd name="T91" fmla="*/ 31 h 72"/>
              <a:gd name="T92" fmla="*/ 23 w 76"/>
              <a:gd name="T93" fmla="*/ 33 h 72"/>
              <a:gd name="T94" fmla="*/ 23 w 76"/>
              <a:gd name="T95" fmla="*/ 42 h 72"/>
              <a:gd name="T96" fmla="*/ 23 w 76"/>
              <a:gd name="T97" fmla="*/ 39 h 72"/>
              <a:gd name="T98" fmla="*/ 42 w 76"/>
              <a:gd name="T99" fmla="*/ 41 h 72"/>
              <a:gd name="T100" fmla="*/ 23 w 76"/>
              <a:gd name="T101" fmla="*/ 42 h 72"/>
              <a:gd name="T102" fmla="*/ 23 w 76"/>
              <a:gd name="T103" fmla="*/ 52 h 72"/>
              <a:gd name="T104" fmla="*/ 23 w 76"/>
              <a:gd name="T105" fmla="*/ 48 h 72"/>
              <a:gd name="T106" fmla="*/ 67 w 76"/>
              <a:gd name="T107" fmla="*/ 50 h 72"/>
              <a:gd name="T108" fmla="*/ 23 w 76"/>
              <a:gd name="T109" fmla="*/ 5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6" h="72">
                <a:moveTo>
                  <a:pt x="23" y="61"/>
                </a:moveTo>
                <a:cubicBezTo>
                  <a:pt x="22" y="61"/>
                  <a:pt x="22" y="60"/>
                  <a:pt x="22" y="59"/>
                </a:cubicBezTo>
                <a:cubicBezTo>
                  <a:pt x="22" y="58"/>
                  <a:pt x="22" y="58"/>
                  <a:pt x="23" y="58"/>
                </a:cubicBezTo>
                <a:cubicBezTo>
                  <a:pt x="65" y="58"/>
                  <a:pt x="65" y="58"/>
                  <a:pt x="65" y="58"/>
                </a:cubicBezTo>
                <a:cubicBezTo>
                  <a:pt x="66" y="58"/>
                  <a:pt x="67" y="58"/>
                  <a:pt x="67" y="59"/>
                </a:cubicBezTo>
                <a:cubicBezTo>
                  <a:pt x="67" y="60"/>
                  <a:pt x="66" y="61"/>
                  <a:pt x="65" y="61"/>
                </a:cubicBezTo>
                <a:cubicBezTo>
                  <a:pt x="23" y="61"/>
                  <a:pt x="23" y="61"/>
                  <a:pt x="23" y="61"/>
                </a:cubicBezTo>
                <a:close/>
                <a:moveTo>
                  <a:pt x="23" y="10"/>
                </a:moveTo>
                <a:cubicBezTo>
                  <a:pt x="23" y="10"/>
                  <a:pt x="23" y="10"/>
                  <a:pt x="23" y="10"/>
                </a:cubicBezTo>
                <a:cubicBezTo>
                  <a:pt x="22" y="10"/>
                  <a:pt x="22" y="11"/>
                  <a:pt x="22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5"/>
                  <a:pt x="22" y="26"/>
                  <a:pt x="23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5" y="26"/>
                  <a:pt x="65" y="26"/>
                  <a:pt x="65" y="26"/>
                </a:cubicBezTo>
                <a:cubicBezTo>
                  <a:pt x="66" y="26"/>
                  <a:pt x="67" y="25"/>
                  <a:pt x="67" y="24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2"/>
                  <a:pt x="67" y="12"/>
                  <a:pt x="67" y="12"/>
                </a:cubicBezTo>
                <a:cubicBezTo>
                  <a:pt x="67" y="11"/>
                  <a:pt x="66" y="10"/>
                  <a:pt x="65" y="10"/>
                </a:cubicBezTo>
                <a:cubicBezTo>
                  <a:pt x="23" y="10"/>
                  <a:pt x="23" y="10"/>
                  <a:pt x="23" y="10"/>
                </a:cubicBezTo>
                <a:close/>
                <a:moveTo>
                  <a:pt x="25" y="22"/>
                </a:moveTo>
                <a:cubicBezTo>
                  <a:pt x="25" y="22"/>
                  <a:pt x="25" y="22"/>
                  <a:pt x="25" y="22"/>
                </a:cubicBezTo>
                <a:cubicBezTo>
                  <a:pt x="25" y="14"/>
                  <a:pt x="25" y="14"/>
                  <a:pt x="25" y="14"/>
                </a:cubicBezTo>
                <a:cubicBezTo>
                  <a:pt x="63" y="14"/>
                  <a:pt x="63" y="14"/>
                  <a:pt x="63" y="14"/>
                </a:cubicBezTo>
                <a:cubicBezTo>
                  <a:pt x="63" y="22"/>
                  <a:pt x="63" y="22"/>
                  <a:pt x="63" y="22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12" y="22"/>
                </a:moveTo>
                <a:cubicBezTo>
                  <a:pt x="12" y="22"/>
                  <a:pt x="12" y="22"/>
                  <a:pt x="12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63"/>
                  <a:pt x="6" y="63"/>
                  <a:pt x="6" y="63"/>
                </a:cubicBezTo>
                <a:cubicBezTo>
                  <a:pt x="6" y="67"/>
                  <a:pt x="12" y="67"/>
                  <a:pt x="12" y="63"/>
                </a:cubicBezTo>
                <a:cubicBezTo>
                  <a:pt x="12" y="22"/>
                  <a:pt x="12" y="22"/>
                  <a:pt x="12" y="22"/>
                </a:cubicBezTo>
                <a:close/>
                <a:moveTo>
                  <a:pt x="9" y="72"/>
                </a:moveTo>
                <a:cubicBezTo>
                  <a:pt x="9" y="72"/>
                  <a:pt x="9" y="72"/>
                  <a:pt x="9" y="72"/>
                </a:cubicBezTo>
                <a:cubicBezTo>
                  <a:pt x="7" y="72"/>
                  <a:pt x="4" y="71"/>
                  <a:pt x="3" y="69"/>
                </a:cubicBezTo>
                <a:cubicBezTo>
                  <a:pt x="3" y="69"/>
                  <a:pt x="3" y="69"/>
                  <a:pt x="3" y="69"/>
                </a:cubicBezTo>
                <a:cubicBezTo>
                  <a:pt x="1" y="68"/>
                  <a:pt x="0" y="65"/>
                  <a:pt x="0" y="6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7"/>
                  <a:pt x="1" y="16"/>
                  <a:pt x="3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1"/>
                  <a:pt x="14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5" y="0"/>
                  <a:pt x="76" y="1"/>
                  <a:pt x="76" y="3"/>
                </a:cubicBezTo>
                <a:cubicBezTo>
                  <a:pt x="76" y="3"/>
                  <a:pt x="76" y="3"/>
                  <a:pt x="76" y="3"/>
                </a:cubicBezTo>
                <a:cubicBezTo>
                  <a:pt x="76" y="63"/>
                  <a:pt x="76" y="63"/>
                  <a:pt x="76" y="63"/>
                </a:cubicBezTo>
                <a:cubicBezTo>
                  <a:pt x="76" y="65"/>
                  <a:pt x="75" y="68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2" y="71"/>
                  <a:pt x="69" y="72"/>
                  <a:pt x="67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9" y="72"/>
                  <a:pt x="9" y="72"/>
                  <a:pt x="9" y="72"/>
                </a:cubicBezTo>
                <a:cubicBezTo>
                  <a:pt x="9" y="72"/>
                  <a:pt x="9" y="72"/>
                  <a:pt x="9" y="72"/>
                </a:cubicBezTo>
                <a:close/>
                <a:moveTo>
                  <a:pt x="70" y="63"/>
                </a:moveTo>
                <a:cubicBezTo>
                  <a:pt x="70" y="63"/>
                  <a:pt x="70" y="63"/>
                  <a:pt x="70" y="63"/>
                </a:cubicBezTo>
                <a:cubicBezTo>
                  <a:pt x="70" y="6"/>
                  <a:pt x="70" y="6"/>
                  <a:pt x="70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25"/>
                  <a:pt x="18" y="44"/>
                  <a:pt x="18" y="63"/>
                </a:cubicBezTo>
                <a:cubicBezTo>
                  <a:pt x="18" y="64"/>
                  <a:pt x="18" y="65"/>
                  <a:pt x="17" y="66"/>
                </a:cubicBezTo>
                <a:cubicBezTo>
                  <a:pt x="67" y="66"/>
                  <a:pt x="67" y="66"/>
                  <a:pt x="67" y="66"/>
                </a:cubicBezTo>
                <a:cubicBezTo>
                  <a:pt x="68" y="66"/>
                  <a:pt x="69" y="66"/>
                  <a:pt x="69" y="65"/>
                </a:cubicBezTo>
                <a:cubicBezTo>
                  <a:pt x="69" y="65"/>
                  <a:pt x="69" y="65"/>
                  <a:pt x="69" y="65"/>
                </a:cubicBezTo>
                <a:cubicBezTo>
                  <a:pt x="70" y="64"/>
                  <a:pt x="70" y="64"/>
                  <a:pt x="70" y="63"/>
                </a:cubicBezTo>
                <a:close/>
                <a:moveTo>
                  <a:pt x="46" y="30"/>
                </a:moveTo>
                <a:cubicBezTo>
                  <a:pt x="46" y="30"/>
                  <a:pt x="46" y="30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65" y="30"/>
                  <a:pt x="65" y="30"/>
                  <a:pt x="65" y="30"/>
                </a:cubicBezTo>
                <a:cubicBezTo>
                  <a:pt x="66" y="30"/>
                  <a:pt x="67" y="30"/>
                  <a:pt x="67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7" y="41"/>
                  <a:pt x="67" y="41"/>
                  <a:pt x="67" y="41"/>
                </a:cubicBezTo>
                <a:cubicBezTo>
                  <a:pt x="67" y="42"/>
                  <a:pt x="66" y="42"/>
                  <a:pt x="65" y="42"/>
                </a:cubicBezTo>
                <a:cubicBezTo>
                  <a:pt x="65" y="42"/>
                  <a:pt x="65" y="42"/>
                  <a:pt x="65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5" y="42"/>
                  <a:pt x="44" y="42"/>
                  <a:pt x="44" y="41"/>
                </a:cubicBezTo>
                <a:cubicBezTo>
                  <a:pt x="44" y="41"/>
                  <a:pt x="44" y="41"/>
                  <a:pt x="44" y="41"/>
                </a:cubicBezTo>
                <a:cubicBezTo>
                  <a:pt x="44" y="31"/>
                  <a:pt x="44" y="31"/>
                  <a:pt x="44" y="31"/>
                </a:cubicBezTo>
                <a:cubicBezTo>
                  <a:pt x="44" y="30"/>
                  <a:pt x="45" y="30"/>
                  <a:pt x="46" y="30"/>
                </a:cubicBezTo>
                <a:close/>
                <a:moveTo>
                  <a:pt x="63" y="33"/>
                </a:moveTo>
                <a:cubicBezTo>
                  <a:pt x="63" y="33"/>
                  <a:pt x="63" y="33"/>
                  <a:pt x="63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9"/>
                  <a:pt x="48" y="39"/>
                  <a:pt x="48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3"/>
                  <a:pt x="63" y="33"/>
                  <a:pt x="63" y="33"/>
                </a:cubicBezTo>
                <a:close/>
                <a:moveTo>
                  <a:pt x="23" y="33"/>
                </a:moveTo>
                <a:cubicBezTo>
                  <a:pt x="23" y="33"/>
                  <a:pt x="23" y="33"/>
                  <a:pt x="23" y="33"/>
                </a:cubicBezTo>
                <a:cubicBezTo>
                  <a:pt x="22" y="33"/>
                  <a:pt x="22" y="32"/>
                  <a:pt x="22" y="31"/>
                </a:cubicBezTo>
                <a:cubicBezTo>
                  <a:pt x="22" y="30"/>
                  <a:pt x="22" y="30"/>
                  <a:pt x="23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1" y="30"/>
                  <a:pt x="42" y="30"/>
                  <a:pt x="42" y="31"/>
                </a:cubicBezTo>
                <a:cubicBezTo>
                  <a:pt x="42" y="32"/>
                  <a:pt x="41" y="33"/>
                  <a:pt x="40" y="33"/>
                </a:cubicBezTo>
                <a:cubicBezTo>
                  <a:pt x="23" y="33"/>
                  <a:pt x="23" y="33"/>
                  <a:pt x="23" y="33"/>
                </a:cubicBezTo>
                <a:close/>
                <a:moveTo>
                  <a:pt x="23" y="42"/>
                </a:moveTo>
                <a:cubicBezTo>
                  <a:pt x="23" y="42"/>
                  <a:pt x="23" y="42"/>
                  <a:pt x="23" y="42"/>
                </a:cubicBezTo>
                <a:cubicBezTo>
                  <a:pt x="22" y="42"/>
                  <a:pt x="22" y="42"/>
                  <a:pt x="22" y="41"/>
                </a:cubicBezTo>
                <a:cubicBezTo>
                  <a:pt x="22" y="40"/>
                  <a:pt x="22" y="39"/>
                  <a:pt x="2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1" y="39"/>
                  <a:pt x="42" y="40"/>
                  <a:pt x="42" y="41"/>
                </a:cubicBezTo>
                <a:cubicBezTo>
                  <a:pt x="42" y="42"/>
                  <a:pt x="41" y="42"/>
                  <a:pt x="40" y="42"/>
                </a:cubicBezTo>
                <a:cubicBezTo>
                  <a:pt x="23" y="42"/>
                  <a:pt x="23" y="42"/>
                  <a:pt x="23" y="42"/>
                </a:cubicBezTo>
                <a:close/>
                <a:moveTo>
                  <a:pt x="23" y="52"/>
                </a:moveTo>
                <a:cubicBezTo>
                  <a:pt x="23" y="52"/>
                  <a:pt x="23" y="52"/>
                  <a:pt x="23" y="52"/>
                </a:cubicBezTo>
                <a:cubicBezTo>
                  <a:pt x="22" y="52"/>
                  <a:pt x="22" y="51"/>
                  <a:pt x="22" y="50"/>
                </a:cubicBezTo>
                <a:cubicBezTo>
                  <a:pt x="22" y="49"/>
                  <a:pt x="22" y="48"/>
                  <a:pt x="23" y="48"/>
                </a:cubicBezTo>
                <a:cubicBezTo>
                  <a:pt x="65" y="48"/>
                  <a:pt x="65" y="48"/>
                  <a:pt x="65" y="48"/>
                </a:cubicBezTo>
                <a:cubicBezTo>
                  <a:pt x="66" y="48"/>
                  <a:pt x="67" y="49"/>
                  <a:pt x="67" y="50"/>
                </a:cubicBezTo>
                <a:cubicBezTo>
                  <a:pt x="67" y="51"/>
                  <a:pt x="66" y="52"/>
                  <a:pt x="65" y="52"/>
                </a:cubicBezTo>
                <a:cubicBezTo>
                  <a:pt x="23" y="52"/>
                  <a:pt x="23" y="52"/>
                  <a:pt x="23" y="5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2700338" y="3435350"/>
            <a:ext cx="201295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3" name="Rectangle 53"/>
          <p:cNvSpPr>
            <a:spLocks noChangeArrowheads="1"/>
          </p:cNvSpPr>
          <p:nvPr/>
        </p:nvSpPr>
        <p:spPr bwMode="auto">
          <a:xfrm>
            <a:off x="3352800" y="2354263"/>
            <a:ext cx="714375" cy="20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2011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6626225" y="3435350"/>
            <a:ext cx="201295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5" name="Rectangle 55"/>
          <p:cNvSpPr>
            <a:spLocks noChangeArrowheads="1"/>
          </p:cNvSpPr>
          <p:nvPr/>
        </p:nvSpPr>
        <p:spPr bwMode="auto">
          <a:xfrm>
            <a:off x="7254875" y="2354263"/>
            <a:ext cx="714375" cy="20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2013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6" name="Rectangle 56"/>
          <p:cNvSpPr>
            <a:spLocks noChangeArrowheads="1"/>
          </p:cNvSpPr>
          <p:nvPr/>
        </p:nvSpPr>
        <p:spPr bwMode="auto">
          <a:xfrm>
            <a:off x="5272088" y="3162300"/>
            <a:ext cx="714375" cy="20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2012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897" name="Rectangle 57"/>
          <p:cNvSpPr>
            <a:spLocks noChangeArrowheads="1"/>
          </p:cNvSpPr>
          <p:nvPr/>
        </p:nvSpPr>
        <p:spPr bwMode="auto">
          <a:xfrm>
            <a:off x="4619625" y="1585913"/>
            <a:ext cx="201295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8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8" grpId="0" animBg="1"/>
      <p:bldP spid="35869" grpId="0" animBg="1"/>
      <p:bldP spid="35870" grpId="0" animBg="1"/>
      <p:bldP spid="35871" grpId="0" animBg="1"/>
      <p:bldP spid="35872" grpId="0" animBg="1"/>
      <p:bldP spid="35873" grpId="0" animBg="1"/>
      <p:bldP spid="35874" grpId="0" animBg="1"/>
      <p:bldP spid="35875" grpId="0" animBg="1"/>
      <p:bldP spid="35885" grpId="0" animBg="1"/>
      <p:bldP spid="35886" grpId="0" animBg="1"/>
      <p:bldP spid="35889" grpId="0" animBg="1"/>
      <p:bldP spid="35891" grpId="0" animBg="1"/>
      <p:bldP spid="35892" grpId="0"/>
      <p:bldP spid="35893" grpId="0"/>
      <p:bldP spid="35894" grpId="0"/>
      <p:bldP spid="35895" grpId="0"/>
      <p:bldP spid="358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7278688" y="2570163"/>
            <a:ext cx="596900" cy="600075"/>
          </a:xfrm>
          <a:prstGeom prst="ellipse">
            <a:avLst/>
          </a:prstGeom>
          <a:noFill/>
          <a:ln>
            <a:solidFill>
              <a:srgbClr val="475471"/>
            </a:solidFill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0" y="2870200"/>
            <a:ext cx="6840538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317625" y="2781300"/>
            <a:ext cx="179388" cy="177800"/>
          </a:xfrm>
          <a:prstGeom prst="ellipse">
            <a:avLst/>
          </a:prstGeom>
          <a:solidFill>
            <a:srgbClr val="475471"/>
          </a:solidFill>
          <a:ln w="127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158875" y="1709738"/>
            <a:ext cx="493713" cy="493712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3249613" y="2781300"/>
            <a:ext cx="177800" cy="177800"/>
          </a:xfrm>
          <a:prstGeom prst="ellipse">
            <a:avLst/>
          </a:prstGeom>
          <a:solidFill>
            <a:srgbClr val="475471"/>
          </a:solidFill>
          <a:ln w="127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5" name="Oval 11"/>
          <p:cNvSpPr>
            <a:spLocks noChangeArrowheads="1"/>
          </p:cNvSpPr>
          <p:nvPr/>
        </p:nvSpPr>
        <p:spPr bwMode="auto">
          <a:xfrm>
            <a:off x="3094038" y="3571875"/>
            <a:ext cx="492125" cy="493713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5232400" y="2781300"/>
            <a:ext cx="177800" cy="177800"/>
          </a:xfrm>
          <a:prstGeom prst="ellipse">
            <a:avLst/>
          </a:prstGeom>
          <a:solidFill>
            <a:srgbClr val="475471"/>
          </a:solidFill>
          <a:ln w="12700">
            <a:solidFill>
              <a:schemeClr val="bg1"/>
            </a:solidFill>
            <a:round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5073650" y="1709738"/>
            <a:ext cx="492125" cy="493712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8" name="Freeform 14"/>
          <p:cNvSpPr>
            <a:spLocks noEditPoints="1"/>
          </p:cNvSpPr>
          <p:nvPr/>
        </p:nvSpPr>
        <p:spPr bwMode="auto">
          <a:xfrm>
            <a:off x="7453313" y="2762250"/>
            <a:ext cx="244475" cy="215900"/>
          </a:xfrm>
          <a:custGeom>
            <a:avLst/>
            <a:gdLst>
              <a:gd name="T0" fmla="*/ 37 w 77"/>
              <a:gd name="T1" fmla="*/ 67 h 68"/>
              <a:gd name="T2" fmla="*/ 8 w 77"/>
              <a:gd name="T3" fmla="*/ 38 h 68"/>
              <a:gd name="T4" fmla="*/ 1 w 77"/>
              <a:gd name="T5" fmla="*/ 28 h 68"/>
              <a:gd name="T6" fmla="*/ 2 w 77"/>
              <a:gd name="T7" fmla="*/ 16 h 68"/>
              <a:gd name="T8" fmla="*/ 8 w 77"/>
              <a:gd name="T9" fmla="*/ 7 h 68"/>
              <a:gd name="T10" fmla="*/ 17 w 77"/>
              <a:gd name="T11" fmla="*/ 1 h 68"/>
              <a:gd name="T12" fmla="*/ 29 w 77"/>
              <a:gd name="T13" fmla="*/ 1 h 68"/>
              <a:gd name="T14" fmla="*/ 39 w 77"/>
              <a:gd name="T15" fmla="*/ 6 h 68"/>
              <a:gd name="T16" fmla="*/ 48 w 77"/>
              <a:gd name="T17" fmla="*/ 1 h 68"/>
              <a:gd name="T18" fmla="*/ 60 w 77"/>
              <a:gd name="T19" fmla="*/ 1 h 68"/>
              <a:gd name="T20" fmla="*/ 70 w 77"/>
              <a:gd name="T21" fmla="*/ 7 h 68"/>
              <a:gd name="T22" fmla="*/ 76 w 77"/>
              <a:gd name="T23" fmla="*/ 16 h 68"/>
              <a:gd name="T24" fmla="*/ 76 w 77"/>
              <a:gd name="T25" fmla="*/ 16 h 68"/>
              <a:gd name="T26" fmla="*/ 76 w 77"/>
              <a:gd name="T27" fmla="*/ 28 h 68"/>
              <a:gd name="T28" fmla="*/ 70 w 77"/>
              <a:gd name="T29" fmla="*/ 38 h 68"/>
              <a:gd name="T30" fmla="*/ 70 w 77"/>
              <a:gd name="T31" fmla="*/ 38 h 68"/>
              <a:gd name="T32" fmla="*/ 41 w 77"/>
              <a:gd name="T33" fmla="*/ 67 h 68"/>
              <a:gd name="T34" fmla="*/ 37 w 77"/>
              <a:gd name="T35" fmla="*/ 67 h 68"/>
              <a:gd name="T36" fmla="*/ 37 w 77"/>
              <a:gd name="T37" fmla="*/ 67 h 68"/>
              <a:gd name="T38" fmla="*/ 42 w 77"/>
              <a:gd name="T39" fmla="*/ 10 h 68"/>
              <a:gd name="T40" fmla="*/ 42 w 77"/>
              <a:gd name="T41" fmla="*/ 10 h 68"/>
              <a:gd name="T42" fmla="*/ 42 w 77"/>
              <a:gd name="T43" fmla="*/ 10 h 68"/>
              <a:gd name="T44" fmla="*/ 33 w 77"/>
              <a:gd name="T45" fmla="*/ 20 h 68"/>
              <a:gd name="T46" fmla="*/ 30 w 77"/>
              <a:gd name="T47" fmla="*/ 20 h 68"/>
              <a:gd name="T48" fmla="*/ 30 w 77"/>
              <a:gd name="T49" fmla="*/ 17 h 68"/>
              <a:gd name="T50" fmla="*/ 36 w 77"/>
              <a:gd name="T51" fmla="*/ 11 h 68"/>
              <a:gd name="T52" fmla="*/ 36 w 77"/>
              <a:gd name="T53" fmla="*/ 11 h 68"/>
              <a:gd name="T54" fmla="*/ 28 w 77"/>
              <a:gd name="T55" fmla="*/ 6 h 68"/>
              <a:gd name="T56" fmla="*/ 19 w 77"/>
              <a:gd name="T57" fmla="*/ 6 h 68"/>
              <a:gd name="T58" fmla="*/ 12 w 77"/>
              <a:gd name="T59" fmla="*/ 11 h 68"/>
              <a:gd name="T60" fmla="*/ 7 w 77"/>
              <a:gd name="T61" fmla="*/ 18 h 68"/>
              <a:gd name="T62" fmla="*/ 7 w 77"/>
              <a:gd name="T63" fmla="*/ 26 h 68"/>
              <a:gd name="T64" fmla="*/ 12 w 77"/>
              <a:gd name="T65" fmla="*/ 34 h 68"/>
              <a:gd name="T66" fmla="*/ 39 w 77"/>
              <a:gd name="T67" fmla="*/ 61 h 68"/>
              <a:gd name="T68" fmla="*/ 65 w 77"/>
              <a:gd name="T69" fmla="*/ 34 h 68"/>
              <a:gd name="T70" fmla="*/ 66 w 77"/>
              <a:gd name="T71" fmla="*/ 34 h 68"/>
              <a:gd name="T72" fmla="*/ 70 w 77"/>
              <a:gd name="T73" fmla="*/ 26 h 68"/>
              <a:gd name="T74" fmla="*/ 70 w 77"/>
              <a:gd name="T75" fmla="*/ 18 h 68"/>
              <a:gd name="T76" fmla="*/ 70 w 77"/>
              <a:gd name="T77" fmla="*/ 18 h 68"/>
              <a:gd name="T78" fmla="*/ 66 w 77"/>
              <a:gd name="T79" fmla="*/ 11 h 68"/>
              <a:gd name="T80" fmla="*/ 58 w 77"/>
              <a:gd name="T81" fmla="*/ 6 h 68"/>
              <a:gd name="T82" fmla="*/ 50 w 77"/>
              <a:gd name="T83" fmla="*/ 6 h 68"/>
              <a:gd name="T84" fmla="*/ 42 w 77"/>
              <a:gd name="T85" fmla="*/ 1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7" h="68">
                <a:moveTo>
                  <a:pt x="37" y="67"/>
                </a:moveTo>
                <a:cubicBezTo>
                  <a:pt x="8" y="38"/>
                  <a:pt x="8" y="38"/>
                  <a:pt x="8" y="38"/>
                </a:cubicBezTo>
                <a:cubicBezTo>
                  <a:pt x="5" y="35"/>
                  <a:pt x="2" y="32"/>
                  <a:pt x="1" y="28"/>
                </a:cubicBezTo>
                <a:cubicBezTo>
                  <a:pt x="0" y="24"/>
                  <a:pt x="0" y="20"/>
                  <a:pt x="2" y="16"/>
                </a:cubicBezTo>
                <a:cubicBezTo>
                  <a:pt x="3" y="12"/>
                  <a:pt x="5" y="9"/>
                  <a:pt x="8" y="7"/>
                </a:cubicBezTo>
                <a:cubicBezTo>
                  <a:pt x="10" y="4"/>
                  <a:pt x="14" y="2"/>
                  <a:pt x="17" y="1"/>
                </a:cubicBezTo>
                <a:cubicBezTo>
                  <a:pt x="21" y="0"/>
                  <a:pt x="25" y="0"/>
                  <a:pt x="29" y="1"/>
                </a:cubicBezTo>
                <a:cubicBezTo>
                  <a:pt x="33" y="1"/>
                  <a:pt x="36" y="3"/>
                  <a:pt x="39" y="6"/>
                </a:cubicBezTo>
                <a:cubicBezTo>
                  <a:pt x="42" y="3"/>
                  <a:pt x="45" y="2"/>
                  <a:pt x="48" y="1"/>
                </a:cubicBezTo>
                <a:cubicBezTo>
                  <a:pt x="52" y="0"/>
                  <a:pt x="56" y="0"/>
                  <a:pt x="60" y="1"/>
                </a:cubicBezTo>
                <a:cubicBezTo>
                  <a:pt x="64" y="2"/>
                  <a:pt x="67" y="4"/>
                  <a:pt x="70" y="7"/>
                </a:cubicBezTo>
                <a:cubicBezTo>
                  <a:pt x="72" y="9"/>
                  <a:pt x="74" y="12"/>
                  <a:pt x="76" y="16"/>
                </a:cubicBezTo>
                <a:cubicBezTo>
                  <a:pt x="76" y="16"/>
                  <a:pt x="76" y="16"/>
                  <a:pt x="76" y="16"/>
                </a:cubicBezTo>
                <a:cubicBezTo>
                  <a:pt x="77" y="20"/>
                  <a:pt x="77" y="24"/>
                  <a:pt x="76" y="28"/>
                </a:cubicBezTo>
                <a:cubicBezTo>
                  <a:pt x="75" y="32"/>
                  <a:pt x="73" y="35"/>
                  <a:pt x="70" y="38"/>
                </a:cubicBezTo>
                <a:cubicBezTo>
                  <a:pt x="70" y="38"/>
                  <a:pt x="70" y="38"/>
                  <a:pt x="70" y="38"/>
                </a:cubicBezTo>
                <a:cubicBezTo>
                  <a:pt x="41" y="67"/>
                  <a:pt x="41" y="67"/>
                  <a:pt x="41" y="67"/>
                </a:cubicBezTo>
                <a:cubicBezTo>
                  <a:pt x="40" y="68"/>
                  <a:pt x="38" y="68"/>
                  <a:pt x="37" y="67"/>
                </a:cubicBezTo>
                <a:cubicBezTo>
                  <a:pt x="37" y="67"/>
                  <a:pt x="37" y="67"/>
                  <a:pt x="37" y="67"/>
                </a:cubicBezTo>
                <a:close/>
                <a:moveTo>
                  <a:pt x="42" y="10"/>
                </a:move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33" y="20"/>
                  <a:pt x="33" y="20"/>
                  <a:pt x="33" y="20"/>
                </a:cubicBezTo>
                <a:cubicBezTo>
                  <a:pt x="32" y="20"/>
                  <a:pt x="31" y="20"/>
                  <a:pt x="30" y="20"/>
                </a:cubicBezTo>
                <a:cubicBezTo>
                  <a:pt x="30" y="19"/>
                  <a:pt x="30" y="18"/>
                  <a:pt x="30" y="17"/>
                </a:cubicBezTo>
                <a:cubicBezTo>
                  <a:pt x="36" y="11"/>
                  <a:pt x="36" y="11"/>
                  <a:pt x="36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4" y="9"/>
                  <a:pt x="31" y="7"/>
                  <a:pt x="28" y="6"/>
                </a:cubicBezTo>
                <a:cubicBezTo>
                  <a:pt x="25" y="5"/>
                  <a:pt x="22" y="5"/>
                  <a:pt x="19" y="6"/>
                </a:cubicBezTo>
                <a:cubicBezTo>
                  <a:pt x="16" y="7"/>
                  <a:pt x="14" y="9"/>
                  <a:pt x="12" y="11"/>
                </a:cubicBezTo>
                <a:cubicBezTo>
                  <a:pt x="10" y="13"/>
                  <a:pt x="8" y="15"/>
                  <a:pt x="7" y="18"/>
                </a:cubicBezTo>
                <a:cubicBezTo>
                  <a:pt x="6" y="21"/>
                  <a:pt x="6" y="23"/>
                  <a:pt x="7" y="26"/>
                </a:cubicBezTo>
                <a:cubicBezTo>
                  <a:pt x="8" y="29"/>
                  <a:pt x="9" y="32"/>
                  <a:pt x="12" y="34"/>
                </a:cubicBezTo>
                <a:cubicBezTo>
                  <a:pt x="39" y="61"/>
                  <a:pt x="39" y="61"/>
                  <a:pt x="39" y="61"/>
                </a:cubicBezTo>
                <a:cubicBezTo>
                  <a:pt x="65" y="34"/>
                  <a:pt x="65" y="34"/>
                  <a:pt x="65" y="34"/>
                </a:cubicBezTo>
                <a:cubicBezTo>
                  <a:pt x="66" y="34"/>
                  <a:pt x="66" y="34"/>
                  <a:pt x="66" y="34"/>
                </a:cubicBezTo>
                <a:cubicBezTo>
                  <a:pt x="68" y="32"/>
                  <a:pt x="70" y="29"/>
                  <a:pt x="70" y="26"/>
                </a:cubicBezTo>
                <a:cubicBezTo>
                  <a:pt x="71" y="23"/>
                  <a:pt x="71" y="21"/>
                  <a:pt x="70" y="18"/>
                </a:cubicBezTo>
                <a:cubicBezTo>
                  <a:pt x="70" y="18"/>
                  <a:pt x="70" y="18"/>
                  <a:pt x="70" y="18"/>
                </a:cubicBezTo>
                <a:cubicBezTo>
                  <a:pt x="69" y="15"/>
                  <a:pt x="68" y="13"/>
                  <a:pt x="66" y="11"/>
                </a:cubicBezTo>
                <a:cubicBezTo>
                  <a:pt x="64" y="9"/>
                  <a:pt x="61" y="7"/>
                  <a:pt x="58" y="6"/>
                </a:cubicBezTo>
                <a:cubicBezTo>
                  <a:pt x="55" y="5"/>
                  <a:pt x="52" y="5"/>
                  <a:pt x="50" y="6"/>
                </a:cubicBezTo>
                <a:cubicBezTo>
                  <a:pt x="47" y="7"/>
                  <a:pt x="44" y="8"/>
                  <a:pt x="42" y="1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79" name="Freeform 15"/>
          <p:cNvSpPr>
            <a:spLocks noEditPoints="1"/>
          </p:cNvSpPr>
          <p:nvPr/>
        </p:nvSpPr>
        <p:spPr bwMode="auto">
          <a:xfrm>
            <a:off x="3230563" y="3698875"/>
            <a:ext cx="238125" cy="242888"/>
          </a:xfrm>
          <a:custGeom>
            <a:avLst/>
            <a:gdLst>
              <a:gd name="T0" fmla="*/ 47 w 75"/>
              <a:gd name="T1" fmla="*/ 0 h 76"/>
              <a:gd name="T2" fmla="*/ 48 w 75"/>
              <a:gd name="T3" fmla="*/ 0 h 76"/>
              <a:gd name="T4" fmla="*/ 54 w 75"/>
              <a:gd name="T5" fmla="*/ 3 h 76"/>
              <a:gd name="T6" fmla="*/ 51 w 75"/>
              <a:gd name="T7" fmla="*/ 6 h 76"/>
              <a:gd name="T8" fmla="*/ 73 w 75"/>
              <a:gd name="T9" fmla="*/ 68 h 76"/>
              <a:gd name="T10" fmla="*/ 68 w 75"/>
              <a:gd name="T11" fmla="*/ 76 h 76"/>
              <a:gd name="T12" fmla="*/ 6 w 75"/>
              <a:gd name="T13" fmla="*/ 76 h 76"/>
              <a:gd name="T14" fmla="*/ 2 w 75"/>
              <a:gd name="T15" fmla="*/ 68 h 76"/>
              <a:gd name="T16" fmla="*/ 24 w 75"/>
              <a:gd name="T17" fmla="*/ 6 h 76"/>
              <a:gd name="T18" fmla="*/ 20 w 75"/>
              <a:gd name="T19" fmla="*/ 3 h 76"/>
              <a:gd name="T20" fmla="*/ 27 w 75"/>
              <a:gd name="T21" fmla="*/ 0 h 76"/>
              <a:gd name="T22" fmla="*/ 27 w 75"/>
              <a:gd name="T23" fmla="*/ 0 h 76"/>
              <a:gd name="T24" fmla="*/ 19 w 75"/>
              <a:gd name="T25" fmla="*/ 61 h 76"/>
              <a:gd name="T26" fmla="*/ 21 w 75"/>
              <a:gd name="T27" fmla="*/ 63 h 76"/>
              <a:gd name="T28" fmla="*/ 17 w 75"/>
              <a:gd name="T29" fmla="*/ 63 h 76"/>
              <a:gd name="T30" fmla="*/ 28 w 75"/>
              <a:gd name="T31" fmla="*/ 56 h 76"/>
              <a:gd name="T32" fmla="*/ 30 w 75"/>
              <a:gd name="T33" fmla="*/ 58 h 76"/>
              <a:gd name="T34" fmla="*/ 26 w 75"/>
              <a:gd name="T35" fmla="*/ 58 h 76"/>
              <a:gd name="T36" fmla="*/ 26 w 75"/>
              <a:gd name="T37" fmla="*/ 45 h 76"/>
              <a:gd name="T38" fmla="*/ 27 w 75"/>
              <a:gd name="T39" fmla="*/ 46 h 76"/>
              <a:gd name="T40" fmla="*/ 24 w 75"/>
              <a:gd name="T41" fmla="*/ 46 h 76"/>
              <a:gd name="T42" fmla="*/ 26 w 75"/>
              <a:gd name="T43" fmla="*/ 62 h 76"/>
              <a:gd name="T44" fmla="*/ 29 w 75"/>
              <a:gd name="T45" fmla="*/ 65 h 76"/>
              <a:gd name="T46" fmla="*/ 23 w 75"/>
              <a:gd name="T47" fmla="*/ 65 h 76"/>
              <a:gd name="T48" fmla="*/ 22 w 75"/>
              <a:gd name="T49" fmla="*/ 51 h 76"/>
              <a:gd name="T50" fmla="*/ 25 w 75"/>
              <a:gd name="T51" fmla="*/ 54 h 76"/>
              <a:gd name="T52" fmla="*/ 19 w 75"/>
              <a:gd name="T53" fmla="*/ 54 h 76"/>
              <a:gd name="T54" fmla="*/ 26 w 75"/>
              <a:gd name="T55" fmla="*/ 38 h 76"/>
              <a:gd name="T56" fmla="*/ 49 w 75"/>
              <a:gd name="T57" fmla="*/ 38 h 76"/>
              <a:gd name="T58" fmla="*/ 45 w 75"/>
              <a:gd name="T59" fmla="*/ 30 h 76"/>
              <a:gd name="T60" fmla="*/ 30 w 75"/>
              <a:gd name="T61" fmla="*/ 6 h 76"/>
              <a:gd name="T62" fmla="*/ 30 w 75"/>
              <a:gd name="T63" fmla="*/ 30 h 76"/>
              <a:gd name="T64" fmla="*/ 26 w 75"/>
              <a:gd name="T65" fmla="*/ 38 h 76"/>
              <a:gd name="T66" fmla="*/ 51 w 75"/>
              <a:gd name="T67" fmla="*/ 41 h 76"/>
              <a:gd name="T68" fmla="*/ 7 w 75"/>
              <a:gd name="T69" fmla="*/ 70 h 76"/>
              <a:gd name="T70" fmla="*/ 51 w 75"/>
              <a:gd name="T71" fmla="*/ 41 h 76"/>
              <a:gd name="T72" fmla="*/ 34 w 75"/>
              <a:gd name="T73" fmla="*/ 64 h 76"/>
              <a:gd name="T74" fmla="*/ 34 w 75"/>
              <a:gd name="T75" fmla="*/ 61 h 76"/>
              <a:gd name="T76" fmla="*/ 42 w 75"/>
              <a:gd name="T77" fmla="*/ 63 h 76"/>
              <a:gd name="T78" fmla="*/ 34 w 75"/>
              <a:gd name="T79" fmla="*/ 64 h 76"/>
              <a:gd name="T80" fmla="*/ 36 w 75"/>
              <a:gd name="T81" fmla="*/ 55 h 76"/>
              <a:gd name="T82" fmla="*/ 36 w 75"/>
              <a:gd name="T83" fmla="*/ 52 h 76"/>
              <a:gd name="T84" fmla="*/ 40 w 75"/>
              <a:gd name="T85" fmla="*/ 53 h 76"/>
              <a:gd name="T86" fmla="*/ 36 w 75"/>
              <a:gd name="T87" fmla="*/ 55 h 76"/>
              <a:gd name="T88" fmla="*/ 36 w 75"/>
              <a:gd name="T89" fmla="*/ 36 h 76"/>
              <a:gd name="T90" fmla="*/ 36 w 75"/>
              <a:gd name="T91" fmla="*/ 33 h 76"/>
              <a:gd name="T92" fmla="*/ 40 w 75"/>
              <a:gd name="T93" fmla="*/ 35 h 76"/>
              <a:gd name="T94" fmla="*/ 36 w 75"/>
              <a:gd name="T95" fmla="*/ 36 h 76"/>
              <a:gd name="T96" fmla="*/ 34 w 75"/>
              <a:gd name="T97" fmla="*/ 46 h 76"/>
              <a:gd name="T98" fmla="*/ 34 w 75"/>
              <a:gd name="T99" fmla="*/ 42 h 76"/>
              <a:gd name="T100" fmla="*/ 42 w 75"/>
              <a:gd name="T101" fmla="*/ 44 h 76"/>
              <a:gd name="T102" fmla="*/ 34 w 75"/>
              <a:gd name="T103" fmla="*/ 46 h 76"/>
              <a:gd name="T104" fmla="*/ 34 w 75"/>
              <a:gd name="T105" fmla="*/ 27 h 76"/>
              <a:gd name="T106" fmla="*/ 34 w 75"/>
              <a:gd name="T107" fmla="*/ 24 h 76"/>
              <a:gd name="T108" fmla="*/ 42 w 75"/>
              <a:gd name="T109" fmla="*/ 25 h 76"/>
              <a:gd name="T110" fmla="*/ 34 w 75"/>
              <a:gd name="T111" fmla="*/ 27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5" h="76">
                <a:moveTo>
                  <a:pt x="28" y="0"/>
                </a:move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3" y="0"/>
                  <a:pt x="54" y="1"/>
                  <a:pt x="54" y="3"/>
                </a:cubicBezTo>
                <a:cubicBezTo>
                  <a:pt x="54" y="4"/>
                  <a:pt x="53" y="6"/>
                  <a:pt x="51" y="6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9"/>
                  <a:pt x="51" y="29"/>
                  <a:pt x="51" y="29"/>
                </a:cubicBezTo>
                <a:cubicBezTo>
                  <a:pt x="73" y="68"/>
                  <a:pt x="73" y="68"/>
                  <a:pt x="73" y="68"/>
                </a:cubicBezTo>
                <a:cubicBezTo>
                  <a:pt x="75" y="72"/>
                  <a:pt x="72" y="76"/>
                  <a:pt x="68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2" y="76"/>
                  <a:pt x="0" y="72"/>
                  <a:pt x="2" y="68"/>
                </a:cubicBezTo>
                <a:cubicBezTo>
                  <a:pt x="2" y="68"/>
                  <a:pt x="2" y="68"/>
                  <a:pt x="2" y="68"/>
                </a:cubicBezTo>
                <a:cubicBezTo>
                  <a:pt x="24" y="29"/>
                  <a:pt x="24" y="29"/>
                  <a:pt x="24" y="29"/>
                </a:cubicBezTo>
                <a:cubicBezTo>
                  <a:pt x="24" y="6"/>
                  <a:pt x="24" y="6"/>
                  <a:pt x="24" y="6"/>
                </a:cubicBezTo>
                <a:cubicBezTo>
                  <a:pt x="23" y="6"/>
                  <a:pt x="23" y="6"/>
                  <a:pt x="23" y="6"/>
                </a:cubicBezTo>
                <a:cubicBezTo>
                  <a:pt x="22" y="6"/>
                  <a:pt x="20" y="4"/>
                  <a:pt x="20" y="3"/>
                </a:cubicBezTo>
                <a:cubicBezTo>
                  <a:pt x="20" y="1"/>
                  <a:pt x="22" y="0"/>
                  <a:pt x="2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0"/>
                </a:cubicBezTo>
                <a:close/>
                <a:moveTo>
                  <a:pt x="19" y="61"/>
                </a:moveTo>
                <a:cubicBezTo>
                  <a:pt x="19" y="61"/>
                  <a:pt x="19" y="61"/>
                  <a:pt x="19" y="61"/>
                </a:cubicBezTo>
                <a:cubicBezTo>
                  <a:pt x="20" y="61"/>
                  <a:pt x="21" y="62"/>
                  <a:pt x="21" y="63"/>
                </a:cubicBezTo>
                <a:cubicBezTo>
                  <a:pt x="21" y="64"/>
                  <a:pt x="20" y="65"/>
                  <a:pt x="19" y="65"/>
                </a:cubicBezTo>
                <a:cubicBezTo>
                  <a:pt x="18" y="65"/>
                  <a:pt x="17" y="64"/>
                  <a:pt x="17" y="63"/>
                </a:cubicBezTo>
                <a:cubicBezTo>
                  <a:pt x="17" y="62"/>
                  <a:pt x="18" y="61"/>
                  <a:pt x="19" y="61"/>
                </a:cubicBezTo>
                <a:close/>
                <a:moveTo>
                  <a:pt x="28" y="56"/>
                </a:moveTo>
                <a:cubicBezTo>
                  <a:pt x="28" y="56"/>
                  <a:pt x="28" y="56"/>
                  <a:pt x="28" y="56"/>
                </a:cubicBezTo>
                <a:cubicBezTo>
                  <a:pt x="29" y="56"/>
                  <a:pt x="30" y="57"/>
                  <a:pt x="30" y="58"/>
                </a:cubicBezTo>
                <a:cubicBezTo>
                  <a:pt x="30" y="59"/>
                  <a:pt x="29" y="60"/>
                  <a:pt x="28" y="60"/>
                </a:cubicBezTo>
                <a:cubicBezTo>
                  <a:pt x="27" y="60"/>
                  <a:pt x="26" y="59"/>
                  <a:pt x="26" y="58"/>
                </a:cubicBezTo>
                <a:cubicBezTo>
                  <a:pt x="26" y="57"/>
                  <a:pt x="27" y="56"/>
                  <a:pt x="28" y="56"/>
                </a:cubicBezTo>
                <a:close/>
                <a:moveTo>
                  <a:pt x="26" y="45"/>
                </a:move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7" y="45"/>
                  <a:pt x="27" y="46"/>
                </a:cubicBezTo>
                <a:cubicBezTo>
                  <a:pt x="27" y="47"/>
                  <a:pt x="26" y="48"/>
                  <a:pt x="26" y="48"/>
                </a:cubicBezTo>
                <a:cubicBezTo>
                  <a:pt x="25" y="48"/>
                  <a:pt x="24" y="47"/>
                  <a:pt x="24" y="46"/>
                </a:cubicBezTo>
                <a:cubicBezTo>
                  <a:pt x="24" y="45"/>
                  <a:pt x="25" y="45"/>
                  <a:pt x="26" y="45"/>
                </a:cubicBezTo>
                <a:close/>
                <a:moveTo>
                  <a:pt x="26" y="62"/>
                </a:moveTo>
                <a:cubicBezTo>
                  <a:pt x="26" y="62"/>
                  <a:pt x="26" y="62"/>
                  <a:pt x="26" y="62"/>
                </a:cubicBezTo>
                <a:cubicBezTo>
                  <a:pt x="28" y="62"/>
                  <a:pt x="29" y="64"/>
                  <a:pt x="29" y="65"/>
                </a:cubicBezTo>
                <a:cubicBezTo>
                  <a:pt x="29" y="67"/>
                  <a:pt x="28" y="68"/>
                  <a:pt x="26" y="68"/>
                </a:cubicBezTo>
                <a:cubicBezTo>
                  <a:pt x="24" y="68"/>
                  <a:pt x="23" y="67"/>
                  <a:pt x="23" y="65"/>
                </a:cubicBezTo>
                <a:cubicBezTo>
                  <a:pt x="23" y="64"/>
                  <a:pt x="24" y="62"/>
                  <a:pt x="26" y="62"/>
                </a:cubicBezTo>
                <a:close/>
                <a:moveTo>
                  <a:pt x="22" y="51"/>
                </a:moveTo>
                <a:cubicBezTo>
                  <a:pt x="22" y="51"/>
                  <a:pt x="22" y="51"/>
                  <a:pt x="22" y="51"/>
                </a:cubicBezTo>
                <a:cubicBezTo>
                  <a:pt x="24" y="51"/>
                  <a:pt x="25" y="52"/>
                  <a:pt x="25" y="54"/>
                </a:cubicBezTo>
                <a:cubicBezTo>
                  <a:pt x="25" y="56"/>
                  <a:pt x="24" y="57"/>
                  <a:pt x="22" y="57"/>
                </a:cubicBezTo>
                <a:cubicBezTo>
                  <a:pt x="21" y="57"/>
                  <a:pt x="19" y="56"/>
                  <a:pt x="19" y="54"/>
                </a:cubicBezTo>
                <a:cubicBezTo>
                  <a:pt x="19" y="52"/>
                  <a:pt x="21" y="51"/>
                  <a:pt x="22" y="51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49" y="38"/>
                  <a:pt x="49" y="38"/>
                  <a:pt x="49" y="38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31"/>
                  <a:pt x="45" y="31"/>
                  <a:pt x="45" y="30"/>
                </a:cubicBezTo>
                <a:cubicBezTo>
                  <a:pt x="45" y="6"/>
                  <a:pt x="45" y="6"/>
                  <a:pt x="45" y="6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1"/>
                  <a:pt x="29" y="31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51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7" y="70"/>
                  <a:pt x="7" y="70"/>
                  <a:pt x="7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51" y="41"/>
                  <a:pt x="51" y="41"/>
                  <a:pt x="51" y="41"/>
                </a:cubicBezTo>
                <a:close/>
                <a:moveTo>
                  <a:pt x="34" y="64"/>
                </a:moveTo>
                <a:cubicBezTo>
                  <a:pt x="34" y="64"/>
                  <a:pt x="34" y="64"/>
                  <a:pt x="34" y="64"/>
                </a:cubicBezTo>
                <a:cubicBezTo>
                  <a:pt x="33" y="64"/>
                  <a:pt x="32" y="64"/>
                  <a:pt x="32" y="63"/>
                </a:cubicBezTo>
                <a:cubicBezTo>
                  <a:pt x="32" y="62"/>
                  <a:pt x="33" y="61"/>
                  <a:pt x="34" y="61"/>
                </a:cubicBezTo>
                <a:cubicBezTo>
                  <a:pt x="40" y="61"/>
                  <a:pt x="40" y="61"/>
                  <a:pt x="40" y="61"/>
                </a:cubicBezTo>
                <a:cubicBezTo>
                  <a:pt x="41" y="61"/>
                  <a:pt x="42" y="62"/>
                  <a:pt x="42" y="63"/>
                </a:cubicBezTo>
                <a:cubicBezTo>
                  <a:pt x="42" y="64"/>
                  <a:pt x="41" y="64"/>
                  <a:pt x="40" y="64"/>
                </a:cubicBezTo>
                <a:cubicBezTo>
                  <a:pt x="34" y="64"/>
                  <a:pt x="34" y="64"/>
                  <a:pt x="34" y="64"/>
                </a:cubicBezTo>
                <a:close/>
                <a:moveTo>
                  <a:pt x="36" y="55"/>
                </a:moveTo>
                <a:cubicBezTo>
                  <a:pt x="36" y="55"/>
                  <a:pt x="36" y="55"/>
                  <a:pt x="36" y="55"/>
                </a:cubicBezTo>
                <a:cubicBezTo>
                  <a:pt x="35" y="55"/>
                  <a:pt x="34" y="54"/>
                  <a:pt x="34" y="53"/>
                </a:cubicBezTo>
                <a:cubicBezTo>
                  <a:pt x="34" y="52"/>
                  <a:pt x="35" y="52"/>
                  <a:pt x="36" y="52"/>
                </a:cubicBezTo>
                <a:cubicBezTo>
                  <a:pt x="39" y="52"/>
                  <a:pt x="39" y="52"/>
                  <a:pt x="39" y="52"/>
                </a:cubicBezTo>
                <a:cubicBezTo>
                  <a:pt x="40" y="52"/>
                  <a:pt x="40" y="52"/>
                  <a:pt x="40" y="53"/>
                </a:cubicBezTo>
                <a:cubicBezTo>
                  <a:pt x="40" y="54"/>
                  <a:pt x="40" y="55"/>
                  <a:pt x="39" y="55"/>
                </a:cubicBezTo>
                <a:cubicBezTo>
                  <a:pt x="36" y="55"/>
                  <a:pt x="36" y="55"/>
                  <a:pt x="36" y="55"/>
                </a:cubicBezTo>
                <a:close/>
                <a:moveTo>
                  <a:pt x="36" y="36"/>
                </a:moveTo>
                <a:cubicBezTo>
                  <a:pt x="36" y="36"/>
                  <a:pt x="36" y="36"/>
                  <a:pt x="36" y="36"/>
                </a:cubicBezTo>
                <a:cubicBezTo>
                  <a:pt x="35" y="36"/>
                  <a:pt x="34" y="36"/>
                  <a:pt x="34" y="35"/>
                </a:cubicBezTo>
                <a:cubicBezTo>
                  <a:pt x="34" y="34"/>
                  <a:pt x="35" y="33"/>
                  <a:pt x="36" y="33"/>
                </a:cubicBezTo>
                <a:cubicBezTo>
                  <a:pt x="39" y="33"/>
                  <a:pt x="39" y="33"/>
                  <a:pt x="39" y="33"/>
                </a:cubicBezTo>
                <a:cubicBezTo>
                  <a:pt x="40" y="33"/>
                  <a:pt x="40" y="34"/>
                  <a:pt x="40" y="35"/>
                </a:cubicBezTo>
                <a:cubicBezTo>
                  <a:pt x="40" y="36"/>
                  <a:pt x="40" y="36"/>
                  <a:pt x="39" y="36"/>
                </a:cubicBezTo>
                <a:cubicBezTo>
                  <a:pt x="36" y="36"/>
                  <a:pt x="36" y="36"/>
                  <a:pt x="36" y="36"/>
                </a:cubicBezTo>
                <a:close/>
                <a:moveTo>
                  <a:pt x="34" y="46"/>
                </a:moveTo>
                <a:cubicBezTo>
                  <a:pt x="34" y="46"/>
                  <a:pt x="34" y="46"/>
                  <a:pt x="34" y="46"/>
                </a:cubicBezTo>
                <a:cubicBezTo>
                  <a:pt x="33" y="46"/>
                  <a:pt x="32" y="45"/>
                  <a:pt x="32" y="44"/>
                </a:cubicBezTo>
                <a:cubicBezTo>
                  <a:pt x="32" y="43"/>
                  <a:pt x="33" y="42"/>
                  <a:pt x="34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41" y="42"/>
                  <a:pt x="42" y="43"/>
                  <a:pt x="42" y="44"/>
                </a:cubicBezTo>
                <a:cubicBezTo>
                  <a:pt x="42" y="45"/>
                  <a:pt x="41" y="46"/>
                  <a:pt x="40" y="46"/>
                </a:cubicBezTo>
                <a:cubicBezTo>
                  <a:pt x="34" y="46"/>
                  <a:pt x="34" y="46"/>
                  <a:pt x="34" y="46"/>
                </a:cubicBezTo>
                <a:close/>
                <a:moveTo>
                  <a:pt x="34" y="27"/>
                </a:moveTo>
                <a:cubicBezTo>
                  <a:pt x="34" y="27"/>
                  <a:pt x="34" y="27"/>
                  <a:pt x="34" y="27"/>
                </a:cubicBezTo>
                <a:cubicBezTo>
                  <a:pt x="33" y="27"/>
                  <a:pt x="32" y="26"/>
                  <a:pt x="32" y="25"/>
                </a:cubicBezTo>
                <a:cubicBezTo>
                  <a:pt x="32" y="24"/>
                  <a:pt x="33" y="24"/>
                  <a:pt x="34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2" y="24"/>
                  <a:pt x="42" y="25"/>
                </a:cubicBezTo>
                <a:cubicBezTo>
                  <a:pt x="42" y="26"/>
                  <a:pt x="41" y="27"/>
                  <a:pt x="40" y="27"/>
                </a:cubicBezTo>
                <a:cubicBezTo>
                  <a:pt x="34" y="27"/>
                  <a:pt x="34" y="27"/>
                  <a:pt x="34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0" name="Freeform 16"/>
          <p:cNvSpPr>
            <a:spLocks noEditPoints="1"/>
          </p:cNvSpPr>
          <p:nvPr/>
        </p:nvSpPr>
        <p:spPr bwMode="auto">
          <a:xfrm>
            <a:off x="1282700" y="1820863"/>
            <a:ext cx="246063" cy="246062"/>
          </a:xfrm>
          <a:custGeom>
            <a:avLst/>
            <a:gdLst>
              <a:gd name="T0" fmla="*/ 64 w 77"/>
              <a:gd name="T1" fmla="*/ 63 h 77"/>
              <a:gd name="T2" fmla="*/ 51 w 77"/>
              <a:gd name="T3" fmla="*/ 52 h 77"/>
              <a:gd name="T4" fmla="*/ 54 w 77"/>
              <a:gd name="T5" fmla="*/ 50 h 77"/>
              <a:gd name="T6" fmla="*/ 60 w 77"/>
              <a:gd name="T7" fmla="*/ 0 h 77"/>
              <a:gd name="T8" fmla="*/ 63 w 77"/>
              <a:gd name="T9" fmla="*/ 0 h 77"/>
              <a:gd name="T10" fmla="*/ 68 w 77"/>
              <a:gd name="T11" fmla="*/ 5 h 77"/>
              <a:gd name="T12" fmla="*/ 67 w 77"/>
              <a:gd name="T13" fmla="*/ 6 h 77"/>
              <a:gd name="T14" fmla="*/ 61 w 77"/>
              <a:gd name="T15" fmla="*/ 14 h 77"/>
              <a:gd name="T16" fmla="*/ 63 w 77"/>
              <a:gd name="T17" fmla="*/ 16 h 77"/>
              <a:gd name="T18" fmla="*/ 71 w 77"/>
              <a:gd name="T19" fmla="*/ 9 h 77"/>
              <a:gd name="T20" fmla="*/ 75 w 77"/>
              <a:gd name="T21" fmla="*/ 11 h 77"/>
              <a:gd name="T22" fmla="*/ 76 w 77"/>
              <a:gd name="T23" fmla="*/ 14 h 77"/>
              <a:gd name="T24" fmla="*/ 77 w 77"/>
              <a:gd name="T25" fmla="*/ 17 h 77"/>
              <a:gd name="T26" fmla="*/ 60 w 77"/>
              <a:gd name="T27" fmla="*/ 34 h 77"/>
              <a:gd name="T28" fmla="*/ 55 w 77"/>
              <a:gd name="T29" fmla="*/ 37 h 77"/>
              <a:gd name="T30" fmla="*/ 73 w 77"/>
              <a:gd name="T31" fmla="*/ 55 h 77"/>
              <a:gd name="T32" fmla="*/ 73 w 77"/>
              <a:gd name="T33" fmla="*/ 72 h 77"/>
              <a:gd name="T34" fmla="*/ 73 w 77"/>
              <a:gd name="T35" fmla="*/ 72 h 77"/>
              <a:gd name="T36" fmla="*/ 56 w 77"/>
              <a:gd name="T37" fmla="*/ 72 h 77"/>
              <a:gd name="T38" fmla="*/ 20 w 77"/>
              <a:gd name="T39" fmla="*/ 73 h 77"/>
              <a:gd name="T40" fmla="*/ 4 w 77"/>
              <a:gd name="T41" fmla="*/ 72 h 77"/>
              <a:gd name="T42" fmla="*/ 2 w 77"/>
              <a:gd name="T43" fmla="*/ 69 h 77"/>
              <a:gd name="T44" fmla="*/ 4 w 77"/>
              <a:gd name="T45" fmla="*/ 56 h 77"/>
              <a:gd name="T46" fmla="*/ 17 w 77"/>
              <a:gd name="T47" fmla="*/ 29 h 77"/>
              <a:gd name="T48" fmla="*/ 9 w 77"/>
              <a:gd name="T49" fmla="*/ 25 h 77"/>
              <a:gd name="T50" fmla="*/ 3 w 77"/>
              <a:gd name="T51" fmla="*/ 7 h 77"/>
              <a:gd name="T52" fmla="*/ 8 w 77"/>
              <a:gd name="T53" fmla="*/ 2 h 77"/>
              <a:gd name="T54" fmla="*/ 26 w 77"/>
              <a:gd name="T55" fmla="*/ 7 h 77"/>
              <a:gd name="T56" fmla="*/ 30 w 77"/>
              <a:gd name="T57" fmla="*/ 16 h 77"/>
              <a:gd name="T58" fmla="*/ 43 w 77"/>
              <a:gd name="T59" fmla="*/ 18 h 77"/>
              <a:gd name="T60" fmla="*/ 43 w 77"/>
              <a:gd name="T61" fmla="*/ 17 h 77"/>
              <a:gd name="T62" fmla="*/ 48 w 77"/>
              <a:gd name="T63" fmla="*/ 5 h 77"/>
              <a:gd name="T64" fmla="*/ 51 w 77"/>
              <a:gd name="T65" fmla="*/ 41 h 77"/>
              <a:gd name="T66" fmla="*/ 42 w 77"/>
              <a:gd name="T67" fmla="*/ 50 h 77"/>
              <a:gd name="T68" fmla="*/ 65 w 77"/>
              <a:gd name="T69" fmla="*/ 70 h 77"/>
              <a:gd name="T70" fmla="*/ 69 w 77"/>
              <a:gd name="T71" fmla="*/ 68 h 77"/>
              <a:gd name="T72" fmla="*/ 69 w 77"/>
              <a:gd name="T73" fmla="*/ 59 h 77"/>
              <a:gd name="T74" fmla="*/ 51 w 77"/>
              <a:gd name="T75" fmla="*/ 41 h 77"/>
              <a:gd name="T76" fmla="*/ 28 w 77"/>
              <a:gd name="T77" fmla="*/ 32 h 77"/>
              <a:gd name="T78" fmla="*/ 25 w 77"/>
              <a:gd name="T79" fmla="*/ 20 h 77"/>
              <a:gd name="T80" fmla="*/ 23 w 77"/>
              <a:gd name="T81" fmla="*/ 12 h 77"/>
              <a:gd name="T82" fmla="*/ 9 w 77"/>
              <a:gd name="T83" fmla="*/ 8 h 77"/>
              <a:gd name="T84" fmla="*/ 13 w 77"/>
              <a:gd name="T85" fmla="*/ 22 h 77"/>
              <a:gd name="T86" fmla="*/ 21 w 77"/>
              <a:gd name="T87" fmla="*/ 24 h 77"/>
              <a:gd name="T88" fmla="*/ 59 w 77"/>
              <a:gd name="T89" fmla="*/ 6 h 77"/>
              <a:gd name="T90" fmla="*/ 52 w 77"/>
              <a:gd name="T91" fmla="*/ 9 h 77"/>
              <a:gd name="T92" fmla="*/ 48 w 77"/>
              <a:gd name="T93" fmla="*/ 17 h 77"/>
              <a:gd name="T94" fmla="*/ 48 w 77"/>
              <a:gd name="T95" fmla="*/ 18 h 77"/>
              <a:gd name="T96" fmla="*/ 48 w 77"/>
              <a:gd name="T97" fmla="*/ 19 h 77"/>
              <a:gd name="T98" fmla="*/ 8 w 77"/>
              <a:gd name="T99" fmla="*/ 61 h 77"/>
              <a:gd name="T100" fmla="*/ 7 w 77"/>
              <a:gd name="T101" fmla="*/ 66 h 77"/>
              <a:gd name="T102" fmla="*/ 10 w 77"/>
              <a:gd name="T103" fmla="*/ 70 h 77"/>
              <a:gd name="T104" fmla="*/ 36 w 77"/>
              <a:gd name="T105" fmla="*/ 48 h 77"/>
              <a:gd name="T106" fmla="*/ 49 w 77"/>
              <a:gd name="T107" fmla="*/ 35 h 77"/>
              <a:gd name="T108" fmla="*/ 55 w 77"/>
              <a:gd name="T109" fmla="*/ 29 h 77"/>
              <a:gd name="T110" fmla="*/ 58 w 77"/>
              <a:gd name="T111" fmla="*/ 28 h 77"/>
              <a:gd name="T112" fmla="*/ 60 w 77"/>
              <a:gd name="T113" fmla="*/ 28 h 77"/>
              <a:gd name="T114" fmla="*/ 68 w 77"/>
              <a:gd name="T115" fmla="*/ 25 h 77"/>
              <a:gd name="T116" fmla="*/ 67 w 77"/>
              <a:gd name="T117" fmla="*/ 21 h 77"/>
              <a:gd name="T118" fmla="*/ 61 w 77"/>
              <a:gd name="T119" fmla="*/ 21 h 77"/>
              <a:gd name="T120" fmla="*/ 56 w 77"/>
              <a:gd name="T121" fmla="*/ 18 h 77"/>
              <a:gd name="T122" fmla="*/ 54 w 77"/>
              <a:gd name="T123" fmla="*/ 13 h 77"/>
              <a:gd name="T124" fmla="*/ 59 w 77"/>
              <a:gd name="T125" fmla="*/ 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7" h="77">
                <a:moveTo>
                  <a:pt x="64" y="60"/>
                </a:moveTo>
                <a:cubicBezTo>
                  <a:pt x="65" y="61"/>
                  <a:pt x="65" y="62"/>
                  <a:pt x="64" y="63"/>
                </a:cubicBezTo>
                <a:cubicBezTo>
                  <a:pt x="64" y="64"/>
                  <a:pt x="63" y="64"/>
                  <a:pt x="62" y="63"/>
                </a:cubicBezTo>
                <a:cubicBezTo>
                  <a:pt x="51" y="52"/>
                  <a:pt x="51" y="52"/>
                  <a:pt x="51" y="52"/>
                </a:cubicBezTo>
                <a:cubicBezTo>
                  <a:pt x="50" y="51"/>
                  <a:pt x="50" y="50"/>
                  <a:pt x="51" y="50"/>
                </a:cubicBezTo>
                <a:cubicBezTo>
                  <a:pt x="52" y="49"/>
                  <a:pt x="53" y="49"/>
                  <a:pt x="54" y="50"/>
                </a:cubicBezTo>
                <a:cubicBezTo>
                  <a:pt x="64" y="60"/>
                  <a:pt x="64" y="60"/>
                  <a:pt x="64" y="60"/>
                </a:cubicBezTo>
                <a:close/>
                <a:moveTo>
                  <a:pt x="60" y="0"/>
                </a:moveTo>
                <a:cubicBezTo>
                  <a:pt x="60" y="0"/>
                  <a:pt x="60" y="0"/>
                  <a:pt x="60" y="0"/>
                </a:cubicBezTo>
                <a:cubicBezTo>
                  <a:pt x="61" y="0"/>
                  <a:pt x="62" y="0"/>
                  <a:pt x="63" y="0"/>
                </a:cubicBezTo>
                <a:cubicBezTo>
                  <a:pt x="64" y="0"/>
                  <a:pt x="65" y="1"/>
                  <a:pt x="66" y="1"/>
                </a:cubicBezTo>
                <a:cubicBezTo>
                  <a:pt x="68" y="2"/>
                  <a:pt x="68" y="4"/>
                  <a:pt x="68" y="5"/>
                </a:cubicBezTo>
                <a:cubicBezTo>
                  <a:pt x="68" y="5"/>
                  <a:pt x="67" y="6"/>
                  <a:pt x="67" y="6"/>
                </a:cubicBezTo>
                <a:cubicBezTo>
                  <a:pt x="67" y="6"/>
                  <a:pt x="67" y="6"/>
                  <a:pt x="67" y="6"/>
                </a:cubicBezTo>
                <a:cubicBezTo>
                  <a:pt x="65" y="8"/>
                  <a:pt x="63" y="10"/>
                  <a:pt x="61" y="13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5"/>
                  <a:pt x="61" y="15"/>
                  <a:pt x="61" y="15"/>
                </a:cubicBezTo>
                <a:cubicBezTo>
                  <a:pt x="63" y="16"/>
                  <a:pt x="63" y="16"/>
                  <a:pt x="63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6" y="14"/>
                  <a:pt x="68" y="12"/>
                  <a:pt x="71" y="9"/>
                </a:cubicBezTo>
                <a:cubicBezTo>
                  <a:pt x="72" y="8"/>
                  <a:pt x="74" y="8"/>
                  <a:pt x="75" y="9"/>
                </a:cubicBezTo>
                <a:cubicBezTo>
                  <a:pt x="75" y="10"/>
                  <a:pt x="75" y="10"/>
                  <a:pt x="75" y="11"/>
                </a:cubicBezTo>
                <a:cubicBezTo>
                  <a:pt x="76" y="12"/>
                  <a:pt x="76" y="13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7" y="15"/>
                  <a:pt x="77" y="16"/>
                  <a:pt x="77" y="17"/>
                </a:cubicBezTo>
                <a:cubicBezTo>
                  <a:pt x="77" y="22"/>
                  <a:pt x="75" y="26"/>
                  <a:pt x="72" y="29"/>
                </a:cubicBezTo>
                <a:cubicBezTo>
                  <a:pt x="69" y="32"/>
                  <a:pt x="64" y="34"/>
                  <a:pt x="60" y="34"/>
                </a:cubicBezTo>
                <a:cubicBezTo>
                  <a:pt x="59" y="34"/>
                  <a:pt x="59" y="34"/>
                  <a:pt x="59" y="34"/>
                </a:cubicBezTo>
                <a:cubicBezTo>
                  <a:pt x="55" y="37"/>
                  <a:pt x="55" y="37"/>
                  <a:pt x="55" y="37"/>
                </a:cubicBezTo>
                <a:cubicBezTo>
                  <a:pt x="73" y="55"/>
                  <a:pt x="73" y="55"/>
                  <a:pt x="73" y="55"/>
                </a:cubicBezTo>
                <a:cubicBezTo>
                  <a:pt x="73" y="55"/>
                  <a:pt x="73" y="55"/>
                  <a:pt x="73" y="55"/>
                </a:cubicBezTo>
                <a:cubicBezTo>
                  <a:pt x="76" y="58"/>
                  <a:pt x="77" y="61"/>
                  <a:pt x="77" y="64"/>
                </a:cubicBezTo>
                <a:cubicBezTo>
                  <a:pt x="77" y="67"/>
                  <a:pt x="76" y="70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1" y="74"/>
                  <a:pt x="68" y="76"/>
                  <a:pt x="65" y="76"/>
                </a:cubicBezTo>
                <a:cubicBezTo>
                  <a:pt x="62" y="76"/>
                  <a:pt x="58" y="74"/>
                  <a:pt x="56" y="72"/>
                </a:cubicBezTo>
                <a:cubicBezTo>
                  <a:pt x="38" y="54"/>
                  <a:pt x="38" y="54"/>
                  <a:pt x="38" y="54"/>
                </a:cubicBezTo>
                <a:cubicBezTo>
                  <a:pt x="20" y="73"/>
                  <a:pt x="20" y="73"/>
                  <a:pt x="20" y="73"/>
                </a:cubicBezTo>
                <a:cubicBezTo>
                  <a:pt x="16" y="76"/>
                  <a:pt x="12" y="77"/>
                  <a:pt x="8" y="75"/>
                </a:cubicBezTo>
                <a:cubicBezTo>
                  <a:pt x="7" y="74"/>
                  <a:pt x="5" y="74"/>
                  <a:pt x="4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3" y="71"/>
                  <a:pt x="2" y="70"/>
                  <a:pt x="2" y="69"/>
                </a:cubicBezTo>
                <a:cubicBezTo>
                  <a:pt x="0" y="65"/>
                  <a:pt x="0" y="60"/>
                  <a:pt x="4" y="57"/>
                </a:cubicBezTo>
                <a:cubicBezTo>
                  <a:pt x="4" y="56"/>
                  <a:pt x="4" y="56"/>
                  <a:pt x="4" y="56"/>
                </a:cubicBezTo>
                <a:cubicBezTo>
                  <a:pt x="24" y="36"/>
                  <a:pt x="24" y="36"/>
                  <a:pt x="24" y="36"/>
                </a:cubicBezTo>
                <a:cubicBezTo>
                  <a:pt x="17" y="29"/>
                  <a:pt x="17" y="29"/>
                  <a:pt x="17" y="29"/>
                </a:cubicBezTo>
                <a:cubicBezTo>
                  <a:pt x="10" y="27"/>
                  <a:pt x="10" y="27"/>
                  <a:pt x="10" y="27"/>
                </a:cubicBezTo>
                <a:cubicBezTo>
                  <a:pt x="10" y="27"/>
                  <a:pt x="9" y="26"/>
                  <a:pt x="9" y="25"/>
                </a:cubicBezTo>
                <a:cubicBezTo>
                  <a:pt x="2" y="10"/>
                  <a:pt x="2" y="10"/>
                  <a:pt x="2" y="10"/>
                </a:cubicBezTo>
                <a:cubicBezTo>
                  <a:pt x="2" y="9"/>
                  <a:pt x="2" y="8"/>
                  <a:pt x="3" y="7"/>
                </a:cubicBezTo>
                <a:cubicBezTo>
                  <a:pt x="5" y="4"/>
                  <a:pt x="5" y="4"/>
                  <a:pt x="5" y="4"/>
                </a:cubicBezTo>
                <a:cubicBezTo>
                  <a:pt x="8" y="2"/>
                  <a:pt x="8" y="2"/>
                  <a:pt x="8" y="2"/>
                </a:cubicBezTo>
                <a:cubicBezTo>
                  <a:pt x="9" y="1"/>
                  <a:pt x="10" y="1"/>
                  <a:pt x="11" y="1"/>
                </a:cubicBezTo>
                <a:cubicBezTo>
                  <a:pt x="26" y="7"/>
                  <a:pt x="26" y="7"/>
                  <a:pt x="26" y="7"/>
                </a:cubicBezTo>
                <a:cubicBezTo>
                  <a:pt x="27" y="8"/>
                  <a:pt x="28" y="8"/>
                  <a:pt x="28" y="9"/>
                </a:cubicBezTo>
                <a:cubicBezTo>
                  <a:pt x="30" y="16"/>
                  <a:pt x="30" y="16"/>
                  <a:pt x="30" y="16"/>
                </a:cubicBezTo>
                <a:cubicBezTo>
                  <a:pt x="37" y="23"/>
                  <a:pt x="37" y="23"/>
                  <a:pt x="37" y="23"/>
                </a:cubicBezTo>
                <a:cubicBezTo>
                  <a:pt x="43" y="18"/>
                  <a:pt x="43" y="18"/>
                  <a:pt x="43" y="18"/>
                </a:cubicBezTo>
                <a:cubicBezTo>
                  <a:pt x="43" y="18"/>
                  <a:pt x="42" y="17"/>
                  <a:pt x="42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2"/>
                  <a:pt x="44" y="8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51" y="2"/>
                  <a:pt x="55" y="0"/>
                  <a:pt x="60" y="0"/>
                </a:cubicBezTo>
                <a:close/>
                <a:moveTo>
                  <a:pt x="51" y="41"/>
                </a:moveTo>
                <a:cubicBezTo>
                  <a:pt x="51" y="41"/>
                  <a:pt x="51" y="41"/>
                  <a:pt x="51" y="41"/>
                </a:cubicBezTo>
                <a:cubicBezTo>
                  <a:pt x="42" y="50"/>
                  <a:pt x="42" y="50"/>
                  <a:pt x="42" y="50"/>
                </a:cubicBezTo>
                <a:cubicBezTo>
                  <a:pt x="60" y="68"/>
                  <a:pt x="60" y="68"/>
                  <a:pt x="60" y="68"/>
                </a:cubicBezTo>
                <a:cubicBezTo>
                  <a:pt x="61" y="69"/>
                  <a:pt x="63" y="70"/>
                  <a:pt x="65" y="70"/>
                </a:cubicBezTo>
                <a:cubicBezTo>
                  <a:pt x="66" y="70"/>
                  <a:pt x="68" y="69"/>
                  <a:pt x="69" y="68"/>
                </a:cubicBezTo>
                <a:cubicBezTo>
                  <a:pt x="69" y="68"/>
                  <a:pt x="69" y="68"/>
                  <a:pt x="69" y="68"/>
                </a:cubicBezTo>
                <a:cubicBezTo>
                  <a:pt x="70" y="67"/>
                  <a:pt x="71" y="65"/>
                  <a:pt x="71" y="64"/>
                </a:cubicBezTo>
                <a:cubicBezTo>
                  <a:pt x="71" y="62"/>
                  <a:pt x="70" y="61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51" y="41"/>
                  <a:pt x="51" y="41"/>
                  <a:pt x="51" y="41"/>
                </a:cubicBezTo>
                <a:close/>
                <a:moveTo>
                  <a:pt x="28" y="32"/>
                </a:moveTo>
                <a:cubicBezTo>
                  <a:pt x="28" y="32"/>
                  <a:pt x="28" y="32"/>
                  <a:pt x="28" y="32"/>
                </a:cubicBezTo>
                <a:cubicBezTo>
                  <a:pt x="33" y="28"/>
                  <a:pt x="33" y="28"/>
                  <a:pt x="33" y="28"/>
                </a:cubicBezTo>
                <a:cubicBezTo>
                  <a:pt x="25" y="20"/>
                  <a:pt x="25" y="20"/>
                  <a:pt x="25" y="20"/>
                </a:cubicBezTo>
                <a:cubicBezTo>
                  <a:pt x="25" y="19"/>
                  <a:pt x="24" y="19"/>
                  <a:pt x="24" y="18"/>
                </a:cubicBezTo>
                <a:cubicBezTo>
                  <a:pt x="23" y="12"/>
                  <a:pt x="23" y="12"/>
                  <a:pt x="23" y="12"/>
                </a:cubicBezTo>
                <a:cubicBezTo>
                  <a:pt x="11" y="7"/>
                  <a:pt x="11" y="7"/>
                  <a:pt x="11" y="7"/>
                </a:cubicBezTo>
                <a:cubicBezTo>
                  <a:pt x="9" y="8"/>
                  <a:pt x="9" y="8"/>
                  <a:pt x="9" y="8"/>
                </a:cubicBezTo>
                <a:cubicBezTo>
                  <a:pt x="8" y="10"/>
                  <a:pt x="8" y="10"/>
                  <a:pt x="8" y="10"/>
                </a:cubicBezTo>
                <a:cubicBezTo>
                  <a:pt x="13" y="22"/>
                  <a:pt x="13" y="22"/>
                  <a:pt x="13" y="22"/>
                </a:cubicBezTo>
                <a:cubicBezTo>
                  <a:pt x="19" y="23"/>
                  <a:pt x="19" y="23"/>
                  <a:pt x="19" y="23"/>
                </a:cubicBezTo>
                <a:cubicBezTo>
                  <a:pt x="20" y="24"/>
                  <a:pt x="20" y="24"/>
                  <a:pt x="21" y="24"/>
                </a:cubicBezTo>
                <a:cubicBezTo>
                  <a:pt x="28" y="32"/>
                  <a:pt x="28" y="32"/>
                  <a:pt x="28" y="32"/>
                </a:cubicBezTo>
                <a:close/>
                <a:moveTo>
                  <a:pt x="59" y="6"/>
                </a:moveTo>
                <a:cubicBezTo>
                  <a:pt x="59" y="6"/>
                  <a:pt x="59" y="6"/>
                  <a:pt x="59" y="6"/>
                </a:cubicBezTo>
                <a:cubicBezTo>
                  <a:pt x="56" y="6"/>
                  <a:pt x="54" y="7"/>
                  <a:pt x="5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0" y="11"/>
                  <a:pt x="48" y="14"/>
                  <a:pt x="48" y="17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8" y="18"/>
                  <a:pt x="48" y="18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19"/>
                  <a:pt x="48" y="19"/>
                  <a:pt x="48" y="19"/>
                </a:cubicBezTo>
                <a:cubicBezTo>
                  <a:pt x="49" y="19"/>
                  <a:pt x="48" y="20"/>
                  <a:pt x="48" y="21"/>
                </a:cubicBezTo>
                <a:cubicBezTo>
                  <a:pt x="8" y="61"/>
                  <a:pt x="8" y="61"/>
                  <a:pt x="8" y="61"/>
                </a:cubicBezTo>
                <a:cubicBezTo>
                  <a:pt x="8" y="61"/>
                  <a:pt x="8" y="61"/>
                  <a:pt x="8" y="61"/>
                </a:cubicBezTo>
                <a:cubicBezTo>
                  <a:pt x="6" y="62"/>
                  <a:pt x="6" y="65"/>
                  <a:pt x="7" y="66"/>
                </a:cubicBezTo>
                <a:cubicBezTo>
                  <a:pt x="7" y="67"/>
                  <a:pt x="8" y="68"/>
                  <a:pt x="8" y="68"/>
                </a:cubicBezTo>
                <a:cubicBezTo>
                  <a:pt x="9" y="69"/>
                  <a:pt x="10" y="69"/>
                  <a:pt x="10" y="70"/>
                </a:cubicBezTo>
                <a:cubicBezTo>
                  <a:pt x="12" y="70"/>
                  <a:pt x="14" y="70"/>
                  <a:pt x="16" y="68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6" y="48"/>
                  <a:pt x="36" y="48"/>
                </a:cubicBezTo>
                <a:cubicBezTo>
                  <a:pt x="49" y="35"/>
                  <a:pt x="49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5" y="29"/>
                  <a:pt x="55" y="29"/>
                  <a:pt x="55" y="29"/>
                </a:cubicBezTo>
                <a:cubicBezTo>
                  <a:pt x="55" y="29"/>
                  <a:pt x="55" y="29"/>
                  <a:pt x="55" y="29"/>
                </a:cubicBezTo>
                <a:cubicBezTo>
                  <a:pt x="56" y="28"/>
                  <a:pt x="57" y="28"/>
                  <a:pt x="58" y="28"/>
                </a:cubicBezTo>
                <a:cubicBezTo>
                  <a:pt x="58" y="28"/>
                  <a:pt x="58" y="28"/>
                  <a:pt x="59" y="28"/>
                </a:cubicBezTo>
                <a:cubicBezTo>
                  <a:pt x="59" y="28"/>
                  <a:pt x="59" y="28"/>
                  <a:pt x="60" y="28"/>
                </a:cubicBezTo>
                <a:cubicBezTo>
                  <a:pt x="63" y="28"/>
                  <a:pt x="66" y="27"/>
                  <a:pt x="68" y="25"/>
                </a:cubicBezTo>
                <a:cubicBezTo>
                  <a:pt x="68" y="25"/>
                  <a:pt x="68" y="25"/>
                  <a:pt x="68" y="25"/>
                </a:cubicBezTo>
                <a:cubicBezTo>
                  <a:pt x="69" y="23"/>
                  <a:pt x="71" y="20"/>
                  <a:pt x="71" y="17"/>
                </a:cubicBezTo>
                <a:cubicBezTo>
                  <a:pt x="70" y="19"/>
                  <a:pt x="68" y="20"/>
                  <a:pt x="67" y="21"/>
                </a:cubicBezTo>
                <a:cubicBezTo>
                  <a:pt x="66" y="22"/>
                  <a:pt x="65" y="22"/>
                  <a:pt x="64" y="22"/>
                </a:cubicBezTo>
                <a:cubicBezTo>
                  <a:pt x="61" y="21"/>
                  <a:pt x="61" y="21"/>
                  <a:pt x="61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7" y="20"/>
                  <a:pt x="56" y="20"/>
                  <a:pt x="56" y="18"/>
                </a:cubicBezTo>
                <a:cubicBezTo>
                  <a:pt x="55" y="15"/>
                  <a:pt x="55" y="15"/>
                  <a:pt x="55" y="15"/>
                </a:cubicBezTo>
                <a:cubicBezTo>
                  <a:pt x="54" y="13"/>
                  <a:pt x="54" y="13"/>
                  <a:pt x="54" y="13"/>
                </a:cubicBezTo>
                <a:cubicBezTo>
                  <a:pt x="54" y="12"/>
                  <a:pt x="54" y="10"/>
                  <a:pt x="55" y="10"/>
                </a:cubicBezTo>
                <a:cubicBezTo>
                  <a:pt x="57" y="8"/>
                  <a:pt x="58" y="7"/>
                  <a:pt x="59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1" name="Freeform 17"/>
          <p:cNvSpPr>
            <a:spLocks noEditPoints="1"/>
          </p:cNvSpPr>
          <p:nvPr/>
        </p:nvSpPr>
        <p:spPr bwMode="auto">
          <a:xfrm>
            <a:off x="5200650" y="1820863"/>
            <a:ext cx="238125" cy="246062"/>
          </a:xfrm>
          <a:custGeom>
            <a:avLst/>
            <a:gdLst>
              <a:gd name="T0" fmla="*/ 38 w 75"/>
              <a:gd name="T1" fmla="*/ 20 h 77"/>
              <a:gd name="T2" fmla="*/ 55 w 75"/>
              <a:gd name="T3" fmla="*/ 38 h 77"/>
              <a:gd name="T4" fmla="*/ 60 w 75"/>
              <a:gd name="T5" fmla="*/ 34 h 77"/>
              <a:gd name="T6" fmla="*/ 42 w 75"/>
              <a:gd name="T7" fmla="*/ 16 h 77"/>
              <a:gd name="T8" fmla="*/ 38 w 75"/>
              <a:gd name="T9" fmla="*/ 20 h 77"/>
              <a:gd name="T10" fmla="*/ 53 w 75"/>
              <a:gd name="T11" fmla="*/ 40 h 77"/>
              <a:gd name="T12" fmla="*/ 53 w 75"/>
              <a:gd name="T13" fmla="*/ 40 h 77"/>
              <a:gd name="T14" fmla="*/ 35 w 75"/>
              <a:gd name="T15" fmla="*/ 23 h 77"/>
              <a:gd name="T16" fmla="*/ 13 w 75"/>
              <a:gd name="T17" fmla="*/ 45 h 77"/>
              <a:gd name="T18" fmla="*/ 30 w 75"/>
              <a:gd name="T19" fmla="*/ 63 h 77"/>
              <a:gd name="T20" fmla="*/ 53 w 75"/>
              <a:gd name="T21" fmla="*/ 40 h 77"/>
              <a:gd name="T22" fmla="*/ 45 w 75"/>
              <a:gd name="T23" fmla="*/ 5 h 77"/>
              <a:gd name="T24" fmla="*/ 45 w 75"/>
              <a:gd name="T25" fmla="*/ 5 h 77"/>
              <a:gd name="T26" fmla="*/ 57 w 75"/>
              <a:gd name="T27" fmla="*/ 1 h 77"/>
              <a:gd name="T28" fmla="*/ 75 w 75"/>
              <a:gd name="T29" fmla="*/ 19 h 77"/>
              <a:gd name="T30" fmla="*/ 70 w 75"/>
              <a:gd name="T31" fmla="*/ 32 h 77"/>
              <a:gd name="T32" fmla="*/ 33 w 75"/>
              <a:gd name="T33" fmla="*/ 68 h 77"/>
              <a:gd name="T34" fmla="*/ 23 w 75"/>
              <a:gd name="T35" fmla="*/ 73 h 77"/>
              <a:gd name="T36" fmla="*/ 14 w 75"/>
              <a:gd name="T37" fmla="*/ 72 h 77"/>
              <a:gd name="T38" fmla="*/ 13 w 75"/>
              <a:gd name="T39" fmla="*/ 73 h 77"/>
              <a:gd name="T40" fmla="*/ 13 w 75"/>
              <a:gd name="T41" fmla="*/ 73 h 77"/>
              <a:gd name="T42" fmla="*/ 13 w 75"/>
              <a:gd name="T43" fmla="*/ 73 h 77"/>
              <a:gd name="T44" fmla="*/ 1 w 75"/>
              <a:gd name="T45" fmla="*/ 71 h 77"/>
              <a:gd name="T46" fmla="*/ 3 w 75"/>
              <a:gd name="T47" fmla="*/ 63 h 77"/>
              <a:gd name="T48" fmla="*/ 4 w 75"/>
              <a:gd name="T49" fmla="*/ 62 h 77"/>
              <a:gd name="T50" fmla="*/ 3 w 75"/>
              <a:gd name="T51" fmla="*/ 53 h 77"/>
              <a:gd name="T52" fmla="*/ 8 w 75"/>
              <a:gd name="T53" fmla="*/ 42 h 77"/>
              <a:gd name="T54" fmla="*/ 43 w 75"/>
              <a:gd name="T55" fmla="*/ 7 h 77"/>
              <a:gd name="T56" fmla="*/ 40 w 75"/>
              <a:gd name="T57" fmla="*/ 5 h 77"/>
              <a:gd name="T58" fmla="*/ 21 w 75"/>
              <a:gd name="T59" fmla="*/ 25 h 77"/>
              <a:gd name="T60" fmla="*/ 18 w 75"/>
              <a:gd name="T61" fmla="*/ 25 h 77"/>
              <a:gd name="T62" fmla="*/ 18 w 75"/>
              <a:gd name="T63" fmla="*/ 22 h 77"/>
              <a:gd name="T64" fmla="*/ 39 w 75"/>
              <a:gd name="T65" fmla="*/ 1 h 77"/>
              <a:gd name="T66" fmla="*/ 41 w 75"/>
              <a:gd name="T67" fmla="*/ 1 h 77"/>
              <a:gd name="T68" fmla="*/ 45 w 75"/>
              <a:gd name="T69" fmla="*/ 5 h 77"/>
              <a:gd name="T70" fmla="*/ 57 w 75"/>
              <a:gd name="T71" fmla="*/ 7 h 77"/>
              <a:gd name="T72" fmla="*/ 57 w 75"/>
              <a:gd name="T73" fmla="*/ 7 h 77"/>
              <a:gd name="T74" fmla="*/ 48 w 75"/>
              <a:gd name="T75" fmla="*/ 10 h 77"/>
              <a:gd name="T76" fmla="*/ 48 w 75"/>
              <a:gd name="T77" fmla="*/ 10 h 77"/>
              <a:gd name="T78" fmla="*/ 45 w 75"/>
              <a:gd name="T79" fmla="*/ 14 h 77"/>
              <a:gd name="T80" fmla="*/ 62 w 75"/>
              <a:gd name="T81" fmla="*/ 31 h 77"/>
              <a:gd name="T82" fmla="*/ 66 w 75"/>
              <a:gd name="T83" fmla="*/ 28 h 77"/>
              <a:gd name="T84" fmla="*/ 69 w 75"/>
              <a:gd name="T85" fmla="*/ 19 h 77"/>
              <a:gd name="T86" fmla="*/ 57 w 75"/>
              <a:gd name="T87" fmla="*/ 7 h 77"/>
              <a:gd name="T88" fmla="*/ 11 w 75"/>
              <a:gd name="T89" fmla="*/ 48 h 77"/>
              <a:gd name="T90" fmla="*/ 11 w 75"/>
              <a:gd name="T91" fmla="*/ 48 h 77"/>
              <a:gd name="T92" fmla="*/ 8 w 75"/>
              <a:gd name="T93" fmla="*/ 54 h 77"/>
              <a:gd name="T94" fmla="*/ 10 w 75"/>
              <a:gd name="T95" fmla="*/ 61 h 77"/>
              <a:gd name="T96" fmla="*/ 9 w 75"/>
              <a:gd name="T97" fmla="*/ 65 h 77"/>
              <a:gd name="T98" fmla="*/ 7 w 75"/>
              <a:gd name="T99" fmla="*/ 67 h 77"/>
              <a:gd name="T100" fmla="*/ 7 w 75"/>
              <a:gd name="T101" fmla="*/ 67 h 77"/>
              <a:gd name="T102" fmla="*/ 9 w 75"/>
              <a:gd name="T103" fmla="*/ 69 h 77"/>
              <a:gd name="T104" fmla="*/ 11 w 75"/>
              <a:gd name="T105" fmla="*/ 67 h 77"/>
              <a:gd name="T106" fmla="*/ 15 w 75"/>
              <a:gd name="T107" fmla="*/ 66 h 77"/>
              <a:gd name="T108" fmla="*/ 22 w 75"/>
              <a:gd name="T109" fmla="*/ 67 h 77"/>
              <a:gd name="T110" fmla="*/ 28 w 75"/>
              <a:gd name="T111" fmla="*/ 65 h 77"/>
              <a:gd name="T112" fmla="*/ 11 w 75"/>
              <a:gd name="T113" fmla="*/ 4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5" h="77">
                <a:moveTo>
                  <a:pt x="38" y="20"/>
                </a:moveTo>
                <a:cubicBezTo>
                  <a:pt x="55" y="38"/>
                  <a:pt x="55" y="38"/>
                  <a:pt x="55" y="38"/>
                </a:cubicBezTo>
                <a:cubicBezTo>
                  <a:pt x="60" y="34"/>
                  <a:pt x="60" y="34"/>
                  <a:pt x="60" y="34"/>
                </a:cubicBezTo>
                <a:cubicBezTo>
                  <a:pt x="42" y="16"/>
                  <a:pt x="42" y="16"/>
                  <a:pt x="42" y="16"/>
                </a:cubicBezTo>
                <a:cubicBezTo>
                  <a:pt x="38" y="20"/>
                  <a:pt x="38" y="20"/>
                  <a:pt x="38" y="20"/>
                </a:cubicBezTo>
                <a:close/>
                <a:moveTo>
                  <a:pt x="53" y="40"/>
                </a:moveTo>
                <a:cubicBezTo>
                  <a:pt x="53" y="40"/>
                  <a:pt x="53" y="40"/>
                  <a:pt x="53" y="40"/>
                </a:cubicBezTo>
                <a:cubicBezTo>
                  <a:pt x="35" y="23"/>
                  <a:pt x="35" y="23"/>
                  <a:pt x="35" y="23"/>
                </a:cubicBezTo>
                <a:cubicBezTo>
                  <a:pt x="13" y="45"/>
                  <a:pt x="13" y="45"/>
                  <a:pt x="13" y="45"/>
                </a:cubicBezTo>
                <a:cubicBezTo>
                  <a:pt x="30" y="63"/>
                  <a:pt x="30" y="63"/>
                  <a:pt x="30" y="63"/>
                </a:cubicBezTo>
                <a:cubicBezTo>
                  <a:pt x="53" y="40"/>
                  <a:pt x="53" y="40"/>
                  <a:pt x="53" y="40"/>
                </a:cubicBezTo>
                <a:close/>
                <a:moveTo>
                  <a:pt x="45" y="5"/>
                </a:moveTo>
                <a:cubicBezTo>
                  <a:pt x="45" y="5"/>
                  <a:pt x="45" y="5"/>
                  <a:pt x="45" y="5"/>
                </a:cubicBezTo>
                <a:cubicBezTo>
                  <a:pt x="49" y="2"/>
                  <a:pt x="53" y="1"/>
                  <a:pt x="57" y="1"/>
                </a:cubicBezTo>
                <a:cubicBezTo>
                  <a:pt x="67" y="1"/>
                  <a:pt x="75" y="9"/>
                  <a:pt x="75" y="19"/>
                </a:cubicBezTo>
                <a:cubicBezTo>
                  <a:pt x="75" y="24"/>
                  <a:pt x="73" y="28"/>
                  <a:pt x="70" y="32"/>
                </a:cubicBezTo>
                <a:cubicBezTo>
                  <a:pt x="33" y="68"/>
                  <a:pt x="33" y="68"/>
                  <a:pt x="33" y="68"/>
                </a:cubicBezTo>
                <a:cubicBezTo>
                  <a:pt x="30" y="71"/>
                  <a:pt x="27" y="73"/>
                  <a:pt x="23" y="73"/>
                </a:cubicBezTo>
                <a:cubicBezTo>
                  <a:pt x="20" y="74"/>
                  <a:pt x="17" y="73"/>
                  <a:pt x="14" y="72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9" y="77"/>
                  <a:pt x="3" y="75"/>
                  <a:pt x="1" y="71"/>
                </a:cubicBezTo>
                <a:cubicBezTo>
                  <a:pt x="0" y="68"/>
                  <a:pt x="0" y="65"/>
                  <a:pt x="3" y="63"/>
                </a:cubicBezTo>
                <a:cubicBezTo>
                  <a:pt x="4" y="62"/>
                  <a:pt x="4" y="62"/>
                  <a:pt x="4" y="62"/>
                </a:cubicBezTo>
                <a:cubicBezTo>
                  <a:pt x="2" y="59"/>
                  <a:pt x="2" y="56"/>
                  <a:pt x="3" y="53"/>
                </a:cubicBezTo>
                <a:cubicBezTo>
                  <a:pt x="3" y="49"/>
                  <a:pt x="5" y="45"/>
                  <a:pt x="8" y="42"/>
                </a:cubicBezTo>
                <a:cubicBezTo>
                  <a:pt x="43" y="7"/>
                  <a:pt x="43" y="7"/>
                  <a:pt x="43" y="7"/>
                </a:cubicBezTo>
                <a:cubicBezTo>
                  <a:pt x="40" y="5"/>
                  <a:pt x="40" y="5"/>
                  <a:pt x="40" y="5"/>
                </a:cubicBezTo>
                <a:cubicBezTo>
                  <a:pt x="21" y="25"/>
                  <a:pt x="21" y="25"/>
                  <a:pt x="21" y="25"/>
                </a:cubicBezTo>
                <a:cubicBezTo>
                  <a:pt x="20" y="25"/>
                  <a:pt x="19" y="25"/>
                  <a:pt x="18" y="25"/>
                </a:cubicBezTo>
                <a:cubicBezTo>
                  <a:pt x="17" y="24"/>
                  <a:pt x="17" y="23"/>
                  <a:pt x="18" y="22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1" y="0"/>
                  <a:pt x="41" y="1"/>
                </a:cubicBezTo>
                <a:cubicBezTo>
                  <a:pt x="45" y="5"/>
                  <a:pt x="45" y="5"/>
                  <a:pt x="45" y="5"/>
                </a:cubicBezTo>
                <a:close/>
                <a:moveTo>
                  <a:pt x="57" y="7"/>
                </a:moveTo>
                <a:cubicBezTo>
                  <a:pt x="57" y="7"/>
                  <a:pt x="57" y="7"/>
                  <a:pt x="57" y="7"/>
                </a:cubicBezTo>
                <a:cubicBezTo>
                  <a:pt x="54" y="7"/>
                  <a:pt x="51" y="8"/>
                  <a:pt x="48" y="10"/>
                </a:cubicBezTo>
                <a:cubicBezTo>
                  <a:pt x="48" y="10"/>
                  <a:pt x="48" y="10"/>
                  <a:pt x="48" y="10"/>
                </a:cubicBezTo>
                <a:cubicBezTo>
                  <a:pt x="45" y="14"/>
                  <a:pt x="45" y="14"/>
                  <a:pt x="45" y="14"/>
                </a:cubicBezTo>
                <a:cubicBezTo>
                  <a:pt x="62" y="31"/>
                  <a:pt x="62" y="31"/>
                  <a:pt x="62" y="31"/>
                </a:cubicBezTo>
                <a:cubicBezTo>
                  <a:pt x="66" y="28"/>
                  <a:pt x="66" y="28"/>
                  <a:pt x="66" y="28"/>
                </a:cubicBezTo>
                <a:cubicBezTo>
                  <a:pt x="68" y="25"/>
                  <a:pt x="69" y="22"/>
                  <a:pt x="69" y="19"/>
                </a:cubicBezTo>
                <a:cubicBezTo>
                  <a:pt x="69" y="12"/>
                  <a:pt x="64" y="7"/>
                  <a:pt x="57" y="7"/>
                </a:cubicBezTo>
                <a:close/>
                <a:moveTo>
                  <a:pt x="11" y="48"/>
                </a:moveTo>
                <a:cubicBezTo>
                  <a:pt x="11" y="48"/>
                  <a:pt x="11" y="48"/>
                  <a:pt x="11" y="48"/>
                </a:cubicBezTo>
                <a:cubicBezTo>
                  <a:pt x="9" y="50"/>
                  <a:pt x="9" y="52"/>
                  <a:pt x="8" y="54"/>
                </a:cubicBezTo>
                <a:cubicBezTo>
                  <a:pt x="8" y="56"/>
                  <a:pt x="8" y="59"/>
                  <a:pt x="10" y="61"/>
                </a:cubicBezTo>
                <a:cubicBezTo>
                  <a:pt x="10" y="62"/>
                  <a:pt x="10" y="64"/>
                  <a:pt x="9" y="65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7" y="67"/>
                  <a:pt x="7" y="67"/>
                </a:cubicBezTo>
                <a:cubicBezTo>
                  <a:pt x="5" y="68"/>
                  <a:pt x="7" y="70"/>
                  <a:pt x="9" y="69"/>
                </a:cubicBezTo>
                <a:cubicBezTo>
                  <a:pt x="11" y="67"/>
                  <a:pt x="11" y="67"/>
                  <a:pt x="11" y="67"/>
                </a:cubicBezTo>
                <a:cubicBezTo>
                  <a:pt x="12" y="66"/>
                  <a:pt x="13" y="65"/>
                  <a:pt x="15" y="66"/>
                </a:cubicBezTo>
                <a:cubicBezTo>
                  <a:pt x="17" y="67"/>
                  <a:pt x="20" y="68"/>
                  <a:pt x="22" y="67"/>
                </a:cubicBezTo>
                <a:cubicBezTo>
                  <a:pt x="24" y="67"/>
                  <a:pt x="26" y="66"/>
                  <a:pt x="28" y="65"/>
                </a:cubicBezTo>
                <a:cubicBezTo>
                  <a:pt x="11" y="48"/>
                  <a:pt x="11" y="48"/>
                  <a:pt x="11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415925" y="3435350"/>
            <a:ext cx="201295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068388" y="2354263"/>
            <a:ext cx="714375" cy="20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2014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341813" y="3435350"/>
            <a:ext cx="201295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4970463" y="2354263"/>
            <a:ext cx="714375" cy="20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2016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2987675" y="3162300"/>
            <a:ext cx="714375" cy="20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2015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2335213" y="1585913"/>
            <a:ext cx="2012950" cy="88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7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6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68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20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2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  <p:bldP spid="36871" grpId="0" animBg="1"/>
      <p:bldP spid="36872" grpId="0" animBg="1"/>
      <p:bldP spid="36873" grpId="0" animBg="1"/>
      <p:bldP spid="36874" grpId="0" animBg="1"/>
      <p:bldP spid="36875" grpId="0" animBg="1"/>
      <p:bldP spid="36876" grpId="0" animBg="1"/>
      <p:bldP spid="36877" grpId="0" animBg="1"/>
      <p:bldP spid="36878" grpId="0" animBg="1"/>
      <p:bldP spid="36879" grpId="0" animBg="1"/>
      <p:bldP spid="36880" grpId="0" animBg="1"/>
      <p:bldP spid="36881" grpId="0" animBg="1"/>
      <p:bldP spid="36883" grpId="0"/>
      <p:bldP spid="36884" grpId="0"/>
      <p:bldP spid="36885" grpId="0"/>
      <p:bldP spid="368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6" descr="0x786"/>
          <p:cNvSpPr>
            <a:spLocks noChangeArrowheads="1"/>
          </p:cNvSpPr>
          <p:nvPr/>
        </p:nvSpPr>
        <p:spPr bwMode="auto">
          <a:xfrm>
            <a:off x="355600" y="1419225"/>
            <a:ext cx="1054100" cy="1031875"/>
          </a:xfrm>
          <a:prstGeom prst="rect">
            <a:avLst/>
          </a:prstGeom>
          <a:blipFill dpi="0" rotWithShape="1">
            <a:blip r:embed="rId4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1" name="Rectangle 7" descr="0115mvtps00039"/>
          <p:cNvSpPr>
            <a:spLocks noChangeArrowheads="1"/>
          </p:cNvSpPr>
          <p:nvPr/>
        </p:nvSpPr>
        <p:spPr bwMode="auto">
          <a:xfrm>
            <a:off x="1409700" y="1419225"/>
            <a:ext cx="1054100" cy="1031875"/>
          </a:xfrm>
          <a:prstGeom prst="rect">
            <a:avLst/>
          </a:prstGeom>
          <a:blipFill dpi="0" rotWithShape="1">
            <a:blip r:embed="rId5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2" name="Rectangle 8" descr="u=1617022354,2789598155&amp;fm=21&amp;gp=0"/>
          <p:cNvSpPr>
            <a:spLocks noChangeArrowheads="1"/>
          </p:cNvSpPr>
          <p:nvPr/>
        </p:nvSpPr>
        <p:spPr bwMode="auto">
          <a:xfrm>
            <a:off x="2463800" y="1419225"/>
            <a:ext cx="1054100" cy="1031875"/>
          </a:xfrm>
          <a:prstGeom prst="rect">
            <a:avLst/>
          </a:prstGeom>
          <a:blipFill dpi="0" rotWithShape="1">
            <a:blip r:embed="rId6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3" name="Rectangle 9" descr="reu_177855_11副本"/>
          <p:cNvSpPr>
            <a:spLocks noChangeArrowheads="1"/>
          </p:cNvSpPr>
          <p:nvPr/>
        </p:nvSpPr>
        <p:spPr bwMode="auto">
          <a:xfrm>
            <a:off x="3517900" y="1419225"/>
            <a:ext cx="1054100" cy="1031875"/>
          </a:xfrm>
          <a:prstGeom prst="rect">
            <a:avLst/>
          </a:prstGeom>
          <a:blipFill dpi="0" rotWithShape="1">
            <a:blip r:embed="rId7"/>
            <a:srcRect/>
            <a:stretch>
              <a:fillRect b="-6108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4" name="Rectangle 10" descr="u=290065061,2920051158&amp;fm=15&amp;gp=0"/>
          <p:cNvSpPr>
            <a:spLocks noChangeArrowheads="1"/>
          </p:cNvSpPr>
          <p:nvPr/>
        </p:nvSpPr>
        <p:spPr bwMode="auto">
          <a:xfrm>
            <a:off x="4572000" y="1419225"/>
            <a:ext cx="1054100" cy="1031875"/>
          </a:xfrm>
          <a:prstGeom prst="rect">
            <a:avLst/>
          </a:prstGeom>
          <a:blipFill dpi="0" rotWithShape="1">
            <a:blip r:embed="rId8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5" name="Rectangle 11" descr="u=2137848116,541256983&amp;fm=15&amp;gp=0"/>
          <p:cNvSpPr>
            <a:spLocks noChangeArrowheads="1"/>
          </p:cNvSpPr>
          <p:nvPr/>
        </p:nvSpPr>
        <p:spPr bwMode="auto">
          <a:xfrm>
            <a:off x="5626100" y="1419225"/>
            <a:ext cx="1054100" cy="1031875"/>
          </a:xfrm>
          <a:prstGeom prst="rect">
            <a:avLst/>
          </a:prstGeom>
          <a:blipFill dpi="0" rotWithShape="1">
            <a:blip r:embed="rId9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6" name="Rectangle 12" descr="u=1717212382,2371057790&amp;fm=21&amp;gp=0"/>
          <p:cNvSpPr>
            <a:spLocks noChangeArrowheads="1"/>
          </p:cNvSpPr>
          <p:nvPr/>
        </p:nvSpPr>
        <p:spPr bwMode="auto">
          <a:xfrm>
            <a:off x="6680200" y="1419225"/>
            <a:ext cx="1054100" cy="1031875"/>
          </a:xfrm>
          <a:prstGeom prst="rect">
            <a:avLst/>
          </a:prstGeom>
          <a:blipFill dpi="0" rotWithShape="1">
            <a:blip r:embed="rId10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397" name="Rectangle 13" descr="u=675315739,1325690911&amp;fm=21&amp;gp=0"/>
          <p:cNvSpPr>
            <a:spLocks noChangeArrowheads="1"/>
          </p:cNvSpPr>
          <p:nvPr/>
        </p:nvSpPr>
        <p:spPr bwMode="auto">
          <a:xfrm>
            <a:off x="7734300" y="1419225"/>
            <a:ext cx="1054100" cy="1031875"/>
          </a:xfrm>
          <a:prstGeom prst="rect">
            <a:avLst/>
          </a:prstGeom>
          <a:blipFill dpi="0" rotWithShape="1">
            <a:blip r:embed="rId11"/>
            <a:srcRect/>
            <a:stretch>
              <a:fillRect b="-215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6398" name="Group 14"/>
          <p:cNvGrpSpPr/>
          <p:nvPr/>
        </p:nvGrpSpPr>
        <p:grpSpPr bwMode="auto">
          <a:xfrm>
            <a:off x="547688" y="3270250"/>
            <a:ext cx="336550" cy="276225"/>
            <a:chOff x="0" y="0"/>
            <a:chExt cx="212" cy="174"/>
          </a:xfrm>
          <a:solidFill>
            <a:srgbClr val="475471"/>
          </a:solidFill>
        </p:grpSpPr>
        <p:sp>
          <p:nvSpPr>
            <p:cNvPr id="16399" name="Freeform 15"/>
            <p:cNvSpPr>
              <a:spLocks noEditPoints="1"/>
            </p:cNvSpPr>
            <p:nvPr/>
          </p:nvSpPr>
          <p:spPr bwMode="auto">
            <a:xfrm>
              <a:off x="0" y="0"/>
              <a:ext cx="212" cy="174"/>
            </a:xfrm>
            <a:custGeom>
              <a:avLst/>
              <a:gdLst>
                <a:gd name="T0" fmla="*/ 0 w 212"/>
                <a:gd name="T1" fmla="*/ 0 h 174"/>
                <a:gd name="T2" fmla="*/ 0 w 212"/>
                <a:gd name="T3" fmla="*/ 174 h 174"/>
                <a:gd name="T4" fmla="*/ 212 w 212"/>
                <a:gd name="T5" fmla="*/ 174 h 174"/>
                <a:gd name="T6" fmla="*/ 212 w 212"/>
                <a:gd name="T7" fmla="*/ 0 h 174"/>
                <a:gd name="T8" fmla="*/ 0 w 212"/>
                <a:gd name="T9" fmla="*/ 0 h 174"/>
                <a:gd name="T10" fmla="*/ 194 w 212"/>
                <a:gd name="T11" fmla="*/ 19 h 174"/>
                <a:gd name="T12" fmla="*/ 194 w 212"/>
                <a:gd name="T13" fmla="*/ 56 h 174"/>
                <a:gd name="T14" fmla="*/ 129 w 212"/>
                <a:gd name="T15" fmla="*/ 105 h 174"/>
                <a:gd name="T16" fmla="*/ 111 w 212"/>
                <a:gd name="T17" fmla="*/ 91 h 174"/>
                <a:gd name="T18" fmla="*/ 111 w 212"/>
                <a:gd name="T19" fmla="*/ 91 h 174"/>
                <a:gd name="T20" fmla="*/ 86 w 212"/>
                <a:gd name="T21" fmla="*/ 71 h 174"/>
                <a:gd name="T22" fmla="*/ 18 w 212"/>
                <a:gd name="T23" fmla="*/ 108 h 174"/>
                <a:gd name="T24" fmla="*/ 18 w 212"/>
                <a:gd name="T25" fmla="*/ 19 h 174"/>
                <a:gd name="T26" fmla="*/ 194 w 212"/>
                <a:gd name="T27" fmla="*/ 19 h 174"/>
                <a:gd name="T28" fmla="*/ 18 w 212"/>
                <a:gd name="T29" fmla="*/ 154 h 174"/>
                <a:gd name="T30" fmla="*/ 18 w 212"/>
                <a:gd name="T31" fmla="*/ 128 h 174"/>
                <a:gd name="T32" fmla="*/ 84 w 212"/>
                <a:gd name="T33" fmla="*/ 92 h 174"/>
                <a:gd name="T34" fmla="*/ 128 w 212"/>
                <a:gd name="T35" fmla="*/ 128 h 174"/>
                <a:gd name="T36" fmla="*/ 128 w 212"/>
                <a:gd name="T37" fmla="*/ 128 h 174"/>
                <a:gd name="T38" fmla="*/ 142 w 212"/>
                <a:gd name="T39" fmla="*/ 140 h 174"/>
                <a:gd name="T40" fmla="*/ 154 w 212"/>
                <a:gd name="T41" fmla="*/ 126 h 174"/>
                <a:gd name="T42" fmla="*/ 143 w 212"/>
                <a:gd name="T43" fmla="*/ 117 h 174"/>
                <a:gd name="T44" fmla="*/ 194 w 212"/>
                <a:gd name="T45" fmla="*/ 79 h 174"/>
                <a:gd name="T46" fmla="*/ 194 w 212"/>
                <a:gd name="T47" fmla="*/ 154 h 174"/>
                <a:gd name="T48" fmla="*/ 18 w 212"/>
                <a:gd name="T49" fmla="*/ 15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2" h="174">
                  <a:moveTo>
                    <a:pt x="0" y="0"/>
                  </a:moveTo>
                  <a:lnTo>
                    <a:pt x="0" y="174"/>
                  </a:lnTo>
                  <a:lnTo>
                    <a:pt x="212" y="174"/>
                  </a:lnTo>
                  <a:lnTo>
                    <a:pt x="212" y="0"/>
                  </a:lnTo>
                  <a:lnTo>
                    <a:pt x="0" y="0"/>
                  </a:lnTo>
                  <a:close/>
                  <a:moveTo>
                    <a:pt x="194" y="19"/>
                  </a:moveTo>
                  <a:lnTo>
                    <a:pt x="194" y="56"/>
                  </a:lnTo>
                  <a:lnTo>
                    <a:pt x="129" y="105"/>
                  </a:lnTo>
                  <a:lnTo>
                    <a:pt x="111" y="91"/>
                  </a:lnTo>
                  <a:lnTo>
                    <a:pt x="111" y="91"/>
                  </a:lnTo>
                  <a:lnTo>
                    <a:pt x="86" y="71"/>
                  </a:lnTo>
                  <a:lnTo>
                    <a:pt x="18" y="108"/>
                  </a:lnTo>
                  <a:lnTo>
                    <a:pt x="18" y="19"/>
                  </a:lnTo>
                  <a:lnTo>
                    <a:pt x="194" y="19"/>
                  </a:lnTo>
                  <a:close/>
                  <a:moveTo>
                    <a:pt x="18" y="154"/>
                  </a:moveTo>
                  <a:lnTo>
                    <a:pt x="18" y="128"/>
                  </a:lnTo>
                  <a:lnTo>
                    <a:pt x="84" y="92"/>
                  </a:lnTo>
                  <a:lnTo>
                    <a:pt x="128" y="128"/>
                  </a:lnTo>
                  <a:lnTo>
                    <a:pt x="128" y="128"/>
                  </a:lnTo>
                  <a:lnTo>
                    <a:pt x="142" y="140"/>
                  </a:lnTo>
                  <a:lnTo>
                    <a:pt x="154" y="126"/>
                  </a:lnTo>
                  <a:lnTo>
                    <a:pt x="143" y="117"/>
                  </a:lnTo>
                  <a:lnTo>
                    <a:pt x="194" y="79"/>
                  </a:lnTo>
                  <a:lnTo>
                    <a:pt x="194" y="154"/>
                  </a:lnTo>
                  <a:lnTo>
                    <a:pt x="18" y="1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>
              <a:off x="123" y="36"/>
              <a:ext cx="34" cy="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1042988" y="3290888"/>
            <a:ext cx="17107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Insert Header Topic Here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4787900" y="2859088"/>
            <a:ext cx="3768725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1020763" y="3278188"/>
            <a:ext cx="0" cy="26035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787900" y="4011613"/>
            <a:ext cx="37687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538163" y="3624263"/>
            <a:ext cx="27100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MARKETING TEAM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396" grpId="0" animBg="1"/>
      <p:bldP spid="16397" grpId="0" animBg="1"/>
      <p:bldP spid="16401" grpId="0"/>
      <p:bldP spid="16402" grpId="0"/>
      <p:bldP spid="16403" grpId="0" animBg="1"/>
      <p:bldP spid="16404" grpId="0"/>
      <p:bldP spid="164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416050" y="2974975"/>
            <a:ext cx="6107113" cy="482600"/>
            <a:chOff x="1416050" y="2974975"/>
            <a:chExt cx="6107113" cy="482600"/>
          </a:xfrm>
        </p:grpSpPr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>
              <a:off x="1416050" y="2974975"/>
              <a:ext cx="0" cy="48260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3521075" y="2974975"/>
              <a:ext cx="0" cy="48260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5559425" y="2974975"/>
              <a:ext cx="0" cy="48260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7523163" y="2974975"/>
              <a:ext cx="0" cy="48260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7656" name="Freeform 8"/>
          <p:cNvSpPr/>
          <p:nvPr/>
        </p:nvSpPr>
        <p:spPr bwMode="auto">
          <a:xfrm>
            <a:off x="684213" y="1308100"/>
            <a:ext cx="1527175" cy="1784350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659" name="Freeform 11"/>
          <p:cNvSpPr/>
          <p:nvPr/>
        </p:nvSpPr>
        <p:spPr bwMode="auto">
          <a:xfrm>
            <a:off x="2789238" y="1308100"/>
            <a:ext cx="1527175" cy="1784350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662" name="Freeform 14"/>
          <p:cNvSpPr/>
          <p:nvPr/>
        </p:nvSpPr>
        <p:spPr bwMode="auto">
          <a:xfrm>
            <a:off x="4827588" y="1308100"/>
            <a:ext cx="1527175" cy="1784350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665" name="Freeform 17"/>
          <p:cNvSpPr/>
          <p:nvPr/>
        </p:nvSpPr>
        <p:spPr bwMode="auto">
          <a:xfrm>
            <a:off x="6789738" y="1308100"/>
            <a:ext cx="1527175" cy="1784350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056438" y="1893888"/>
            <a:ext cx="931862" cy="930275"/>
            <a:chOff x="7056438" y="1893888"/>
            <a:chExt cx="931862" cy="930275"/>
          </a:xfrm>
        </p:grpSpPr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7056438" y="1893888"/>
              <a:ext cx="931862" cy="930275"/>
            </a:xfrm>
            <a:prstGeom prst="ellipse">
              <a:avLst/>
            </a:prstGeom>
            <a:noFill/>
            <a:ln w="9525">
              <a:solidFill>
                <a:srgbClr val="47547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7666" name="Freeform 18"/>
            <p:cNvSpPr>
              <a:spLocks noEditPoints="1"/>
            </p:cNvSpPr>
            <p:nvPr/>
          </p:nvSpPr>
          <p:spPr bwMode="auto">
            <a:xfrm>
              <a:off x="7300913" y="2182813"/>
              <a:ext cx="442912" cy="392112"/>
            </a:xfrm>
            <a:custGeom>
              <a:avLst/>
              <a:gdLst>
                <a:gd name="T0" fmla="*/ 32 w 170"/>
                <a:gd name="T1" fmla="*/ 150 h 150"/>
                <a:gd name="T2" fmla="*/ 29 w 170"/>
                <a:gd name="T3" fmla="*/ 150 h 150"/>
                <a:gd name="T4" fmla="*/ 29 w 170"/>
                <a:gd name="T5" fmla="*/ 150 h 150"/>
                <a:gd name="T6" fmla="*/ 52 w 170"/>
                <a:gd name="T7" fmla="*/ 111 h 150"/>
                <a:gd name="T8" fmla="*/ 52 w 170"/>
                <a:gd name="T9" fmla="*/ 111 h 150"/>
                <a:gd name="T10" fmla="*/ 0 w 170"/>
                <a:gd name="T11" fmla="*/ 58 h 150"/>
                <a:gd name="T12" fmla="*/ 0 w 170"/>
                <a:gd name="T13" fmla="*/ 58 h 150"/>
                <a:gd name="T14" fmla="*/ 85 w 170"/>
                <a:gd name="T15" fmla="*/ 0 h 150"/>
                <a:gd name="T16" fmla="*/ 85 w 170"/>
                <a:gd name="T17" fmla="*/ 0 h 150"/>
                <a:gd name="T18" fmla="*/ 170 w 170"/>
                <a:gd name="T19" fmla="*/ 58 h 150"/>
                <a:gd name="T20" fmla="*/ 170 w 170"/>
                <a:gd name="T21" fmla="*/ 58 h 150"/>
                <a:gd name="T22" fmla="*/ 111 w 170"/>
                <a:gd name="T23" fmla="*/ 113 h 150"/>
                <a:gd name="T24" fmla="*/ 111 w 170"/>
                <a:gd name="T25" fmla="*/ 113 h 150"/>
                <a:gd name="T26" fmla="*/ 32 w 170"/>
                <a:gd name="T27" fmla="*/ 150 h 150"/>
                <a:gd name="T28" fmla="*/ 32 w 170"/>
                <a:gd name="T29" fmla="*/ 150 h 150"/>
                <a:gd name="T30" fmla="*/ 32 w 170"/>
                <a:gd name="T31" fmla="*/ 150 h 150"/>
                <a:gd name="T32" fmla="*/ 33 w 170"/>
                <a:gd name="T33" fmla="*/ 27 h 150"/>
                <a:gd name="T34" fmla="*/ 14 w 170"/>
                <a:gd name="T35" fmla="*/ 58 h 150"/>
                <a:gd name="T36" fmla="*/ 14 w 170"/>
                <a:gd name="T37" fmla="*/ 58 h 150"/>
                <a:gd name="T38" fmla="*/ 62 w 170"/>
                <a:gd name="T39" fmla="*/ 99 h 150"/>
                <a:gd name="T40" fmla="*/ 62 w 170"/>
                <a:gd name="T41" fmla="*/ 99 h 150"/>
                <a:gd name="T42" fmla="*/ 68 w 170"/>
                <a:gd name="T43" fmla="*/ 101 h 150"/>
                <a:gd name="T44" fmla="*/ 67 w 170"/>
                <a:gd name="T45" fmla="*/ 107 h 150"/>
                <a:gd name="T46" fmla="*/ 58 w 170"/>
                <a:gd name="T47" fmla="*/ 132 h 150"/>
                <a:gd name="T48" fmla="*/ 58 w 170"/>
                <a:gd name="T49" fmla="*/ 132 h 150"/>
                <a:gd name="T50" fmla="*/ 102 w 170"/>
                <a:gd name="T51" fmla="*/ 102 h 150"/>
                <a:gd name="T52" fmla="*/ 102 w 170"/>
                <a:gd name="T53" fmla="*/ 102 h 150"/>
                <a:gd name="T54" fmla="*/ 103 w 170"/>
                <a:gd name="T55" fmla="*/ 100 h 150"/>
                <a:gd name="T56" fmla="*/ 106 w 170"/>
                <a:gd name="T57" fmla="*/ 100 h 150"/>
                <a:gd name="T58" fmla="*/ 156 w 170"/>
                <a:gd name="T59" fmla="*/ 58 h 150"/>
                <a:gd name="T60" fmla="*/ 156 w 170"/>
                <a:gd name="T61" fmla="*/ 58 h 150"/>
                <a:gd name="T62" fmla="*/ 137 w 170"/>
                <a:gd name="T63" fmla="*/ 27 h 150"/>
                <a:gd name="T64" fmla="*/ 137 w 170"/>
                <a:gd name="T65" fmla="*/ 27 h 150"/>
                <a:gd name="T66" fmla="*/ 85 w 170"/>
                <a:gd name="T67" fmla="*/ 14 h 150"/>
                <a:gd name="T68" fmla="*/ 85 w 170"/>
                <a:gd name="T69" fmla="*/ 14 h 150"/>
                <a:gd name="T70" fmla="*/ 85 w 170"/>
                <a:gd name="T71" fmla="*/ 14 h 150"/>
                <a:gd name="T72" fmla="*/ 85 w 170"/>
                <a:gd name="T73" fmla="*/ 14 h 150"/>
                <a:gd name="T74" fmla="*/ 33 w 170"/>
                <a:gd name="T75" fmla="*/ 2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" h="150">
                  <a:moveTo>
                    <a:pt x="32" y="150"/>
                  </a:moveTo>
                  <a:cubicBezTo>
                    <a:pt x="30" y="150"/>
                    <a:pt x="29" y="150"/>
                    <a:pt x="29" y="150"/>
                  </a:cubicBezTo>
                  <a:cubicBezTo>
                    <a:pt x="29" y="150"/>
                    <a:pt x="29" y="150"/>
                    <a:pt x="29" y="150"/>
                  </a:cubicBezTo>
                  <a:cubicBezTo>
                    <a:pt x="29" y="150"/>
                    <a:pt x="48" y="133"/>
                    <a:pt x="52" y="111"/>
                  </a:cubicBezTo>
                  <a:cubicBezTo>
                    <a:pt x="52" y="111"/>
                    <a:pt x="52" y="111"/>
                    <a:pt x="52" y="111"/>
                  </a:cubicBezTo>
                  <a:cubicBezTo>
                    <a:pt x="23" y="103"/>
                    <a:pt x="0" y="83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3"/>
                    <a:pt x="40" y="0"/>
                    <a:pt x="85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130" y="0"/>
                    <a:pt x="170" y="23"/>
                    <a:pt x="170" y="58"/>
                  </a:cubicBezTo>
                  <a:cubicBezTo>
                    <a:pt x="170" y="58"/>
                    <a:pt x="170" y="58"/>
                    <a:pt x="170" y="58"/>
                  </a:cubicBezTo>
                  <a:cubicBezTo>
                    <a:pt x="170" y="85"/>
                    <a:pt x="144" y="106"/>
                    <a:pt x="111" y="113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80" y="147"/>
                    <a:pt x="43" y="150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lose/>
                  <a:moveTo>
                    <a:pt x="33" y="27"/>
                  </a:moveTo>
                  <a:cubicBezTo>
                    <a:pt x="21" y="36"/>
                    <a:pt x="14" y="47"/>
                    <a:pt x="14" y="58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13" y="75"/>
                    <a:pt x="32" y="93"/>
                    <a:pt x="62" y="99"/>
                  </a:cubicBezTo>
                  <a:cubicBezTo>
                    <a:pt x="62" y="99"/>
                    <a:pt x="62" y="99"/>
                    <a:pt x="62" y="99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7" y="113"/>
                    <a:pt x="64" y="123"/>
                    <a:pt x="58" y="132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71" y="127"/>
                    <a:pt x="87" y="119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37" y="94"/>
                    <a:pt x="157" y="76"/>
                    <a:pt x="156" y="58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56" y="47"/>
                    <a:pt x="149" y="36"/>
                    <a:pt x="137" y="27"/>
                  </a:cubicBezTo>
                  <a:cubicBezTo>
                    <a:pt x="137" y="27"/>
                    <a:pt x="137" y="27"/>
                    <a:pt x="137" y="27"/>
                  </a:cubicBezTo>
                  <a:cubicBezTo>
                    <a:pt x="124" y="19"/>
                    <a:pt x="10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65" y="14"/>
                    <a:pt x="46" y="19"/>
                    <a:pt x="33" y="27"/>
                  </a:cubicBez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49325" y="1893888"/>
            <a:ext cx="933450" cy="930275"/>
            <a:chOff x="949325" y="1893888"/>
            <a:chExt cx="933450" cy="930275"/>
          </a:xfrm>
        </p:grpSpPr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949325" y="1893888"/>
              <a:ext cx="933450" cy="930275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27667" name="Group 19"/>
            <p:cNvGrpSpPr/>
            <p:nvPr/>
          </p:nvGrpSpPr>
          <p:grpSpPr bwMode="auto">
            <a:xfrm>
              <a:off x="1200150" y="2092325"/>
              <a:ext cx="431800" cy="525463"/>
              <a:chOff x="0" y="0"/>
              <a:chExt cx="272" cy="331"/>
            </a:xfrm>
          </p:grpSpPr>
          <p:sp>
            <p:nvSpPr>
              <p:cNvPr id="27668" name="Freeform 20"/>
              <p:cNvSpPr/>
              <p:nvPr/>
            </p:nvSpPr>
            <p:spPr bwMode="auto">
              <a:xfrm>
                <a:off x="70" y="0"/>
                <a:ext cx="202" cy="208"/>
              </a:xfrm>
              <a:custGeom>
                <a:avLst/>
                <a:gdLst>
                  <a:gd name="T0" fmla="*/ 62 w 123"/>
                  <a:gd name="T1" fmla="*/ 33 h 127"/>
                  <a:gd name="T2" fmla="*/ 49 w 123"/>
                  <a:gd name="T3" fmla="*/ 30 h 127"/>
                  <a:gd name="T4" fmla="*/ 49 w 123"/>
                  <a:gd name="T5" fmla="*/ 0 h 127"/>
                  <a:gd name="T6" fmla="*/ 0 w 123"/>
                  <a:gd name="T7" fmla="*/ 48 h 127"/>
                  <a:gd name="T8" fmla="*/ 49 w 123"/>
                  <a:gd name="T9" fmla="*/ 95 h 127"/>
                  <a:gd name="T10" fmla="*/ 49 w 123"/>
                  <a:gd name="T11" fmla="*/ 65 h 127"/>
                  <a:gd name="T12" fmla="*/ 96 w 123"/>
                  <a:gd name="T13" fmla="*/ 107 h 127"/>
                  <a:gd name="T14" fmla="*/ 78 w 123"/>
                  <a:gd name="T15" fmla="*/ 127 h 127"/>
                  <a:gd name="T16" fmla="*/ 115 w 123"/>
                  <a:gd name="T17" fmla="*/ 98 h 127"/>
                  <a:gd name="T18" fmla="*/ 62 w 123"/>
                  <a:gd name="T19" fmla="*/ 3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7">
                    <a:moveTo>
                      <a:pt x="62" y="33"/>
                    </a:moveTo>
                    <a:cubicBezTo>
                      <a:pt x="57" y="31"/>
                      <a:pt x="53" y="30"/>
                      <a:pt x="49" y="3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86" y="67"/>
                      <a:pt x="102" y="86"/>
                      <a:pt x="96" y="107"/>
                    </a:cubicBezTo>
                    <a:cubicBezTo>
                      <a:pt x="93" y="116"/>
                      <a:pt x="86" y="123"/>
                      <a:pt x="78" y="127"/>
                    </a:cubicBezTo>
                    <a:cubicBezTo>
                      <a:pt x="96" y="123"/>
                      <a:pt x="111" y="113"/>
                      <a:pt x="115" y="98"/>
                    </a:cubicBezTo>
                    <a:cubicBezTo>
                      <a:pt x="123" y="72"/>
                      <a:pt x="99" y="43"/>
                      <a:pt x="62" y="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69" name="Freeform 21"/>
              <p:cNvSpPr/>
              <p:nvPr/>
            </p:nvSpPr>
            <p:spPr bwMode="auto">
              <a:xfrm>
                <a:off x="0" y="123"/>
                <a:ext cx="202" cy="208"/>
              </a:xfrm>
              <a:custGeom>
                <a:avLst/>
                <a:gdLst>
                  <a:gd name="T0" fmla="*/ 61 w 123"/>
                  <a:gd name="T1" fmla="*/ 94 h 127"/>
                  <a:gd name="T2" fmla="*/ 74 w 123"/>
                  <a:gd name="T3" fmla="*/ 97 h 127"/>
                  <a:gd name="T4" fmla="*/ 74 w 123"/>
                  <a:gd name="T5" fmla="*/ 127 h 127"/>
                  <a:gd name="T6" fmla="*/ 123 w 123"/>
                  <a:gd name="T7" fmla="*/ 79 h 127"/>
                  <a:gd name="T8" fmla="*/ 74 w 123"/>
                  <a:gd name="T9" fmla="*/ 31 h 127"/>
                  <a:gd name="T10" fmla="*/ 74 w 123"/>
                  <a:gd name="T11" fmla="*/ 62 h 127"/>
                  <a:gd name="T12" fmla="*/ 27 w 123"/>
                  <a:gd name="T13" fmla="*/ 20 h 127"/>
                  <a:gd name="T14" fmla="*/ 45 w 123"/>
                  <a:gd name="T15" fmla="*/ 0 h 127"/>
                  <a:gd name="T16" fmla="*/ 8 w 123"/>
                  <a:gd name="T17" fmla="*/ 29 h 127"/>
                  <a:gd name="T18" fmla="*/ 61 w 123"/>
                  <a:gd name="T19" fmla="*/ 9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7">
                    <a:moveTo>
                      <a:pt x="61" y="94"/>
                    </a:moveTo>
                    <a:cubicBezTo>
                      <a:pt x="66" y="96"/>
                      <a:pt x="70" y="96"/>
                      <a:pt x="74" y="97"/>
                    </a:cubicBezTo>
                    <a:cubicBezTo>
                      <a:pt x="74" y="127"/>
                      <a:pt x="74" y="127"/>
                      <a:pt x="74" y="127"/>
                    </a:cubicBezTo>
                    <a:cubicBezTo>
                      <a:pt x="123" y="79"/>
                      <a:pt x="123" y="79"/>
                      <a:pt x="123" y="79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62"/>
                      <a:pt x="74" y="62"/>
                      <a:pt x="74" y="62"/>
                    </a:cubicBezTo>
                    <a:cubicBezTo>
                      <a:pt x="37" y="59"/>
                      <a:pt x="21" y="41"/>
                      <a:pt x="27" y="20"/>
                    </a:cubicBezTo>
                    <a:cubicBezTo>
                      <a:pt x="30" y="11"/>
                      <a:pt x="37" y="4"/>
                      <a:pt x="45" y="0"/>
                    </a:cubicBezTo>
                    <a:cubicBezTo>
                      <a:pt x="27" y="4"/>
                      <a:pt x="12" y="14"/>
                      <a:pt x="8" y="29"/>
                    </a:cubicBezTo>
                    <a:cubicBezTo>
                      <a:pt x="0" y="55"/>
                      <a:pt x="24" y="84"/>
                      <a:pt x="61" y="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092700" y="1893888"/>
            <a:ext cx="933450" cy="930275"/>
            <a:chOff x="5092700" y="1893888"/>
            <a:chExt cx="933450" cy="930275"/>
          </a:xfrm>
        </p:grpSpPr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5092700" y="1893888"/>
              <a:ext cx="933450" cy="930275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27670" name="Group 22"/>
            <p:cNvGrpSpPr/>
            <p:nvPr/>
          </p:nvGrpSpPr>
          <p:grpSpPr bwMode="auto">
            <a:xfrm>
              <a:off x="5362575" y="2198688"/>
              <a:ext cx="395288" cy="360362"/>
              <a:chOff x="0" y="0"/>
              <a:chExt cx="249" cy="227"/>
            </a:xfrm>
          </p:grpSpPr>
          <p:sp>
            <p:nvSpPr>
              <p:cNvPr id="27671" name="Rectangle 23"/>
              <p:cNvSpPr>
                <a:spLocks noChangeArrowheads="1"/>
              </p:cNvSpPr>
              <p:nvPr/>
            </p:nvSpPr>
            <p:spPr bwMode="auto">
              <a:xfrm>
                <a:off x="36" y="192"/>
                <a:ext cx="1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72" name="Rectangle 24"/>
              <p:cNvSpPr>
                <a:spLocks noChangeArrowheads="1"/>
              </p:cNvSpPr>
              <p:nvPr/>
            </p:nvSpPr>
            <p:spPr bwMode="auto">
              <a:xfrm>
                <a:off x="77" y="28"/>
                <a:ext cx="9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73" name="Rectangle 25"/>
              <p:cNvSpPr>
                <a:spLocks noChangeArrowheads="1"/>
              </p:cNvSpPr>
              <p:nvPr/>
            </p:nvSpPr>
            <p:spPr bwMode="auto">
              <a:xfrm>
                <a:off x="77" y="51"/>
                <a:ext cx="9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74" name="Rectangle 26"/>
              <p:cNvSpPr>
                <a:spLocks noChangeArrowheads="1"/>
              </p:cNvSpPr>
              <p:nvPr/>
            </p:nvSpPr>
            <p:spPr bwMode="auto">
              <a:xfrm>
                <a:off x="77" y="72"/>
                <a:ext cx="92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75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249" cy="227"/>
              </a:xfrm>
              <a:custGeom>
                <a:avLst/>
                <a:gdLst>
                  <a:gd name="T0" fmla="*/ 135 w 152"/>
                  <a:gd name="T1" fmla="*/ 70 h 138"/>
                  <a:gd name="T2" fmla="*/ 118 w 152"/>
                  <a:gd name="T3" fmla="*/ 70 h 138"/>
                  <a:gd name="T4" fmla="*/ 118 w 152"/>
                  <a:gd name="T5" fmla="*/ 0 h 138"/>
                  <a:gd name="T6" fmla="*/ 34 w 152"/>
                  <a:gd name="T7" fmla="*/ 0 h 138"/>
                  <a:gd name="T8" fmla="*/ 34 w 152"/>
                  <a:gd name="T9" fmla="*/ 70 h 138"/>
                  <a:gd name="T10" fmla="*/ 17 w 152"/>
                  <a:gd name="T11" fmla="*/ 70 h 138"/>
                  <a:gd name="T12" fmla="*/ 0 w 152"/>
                  <a:gd name="T13" fmla="*/ 87 h 138"/>
                  <a:gd name="T14" fmla="*/ 0 w 152"/>
                  <a:gd name="T15" fmla="*/ 121 h 138"/>
                  <a:gd name="T16" fmla="*/ 17 w 152"/>
                  <a:gd name="T17" fmla="*/ 138 h 138"/>
                  <a:gd name="T18" fmla="*/ 135 w 152"/>
                  <a:gd name="T19" fmla="*/ 138 h 138"/>
                  <a:gd name="T20" fmla="*/ 152 w 152"/>
                  <a:gd name="T21" fmla="*/ 121 h 138"/>
                  <a:gd name="T22" fmla="*/ 152 w 152"/>
                  <a:gd name="T23" fmla="*/ 87 h 138"/>
                  <a:gd name="T24" fmla="*/ 135 w 152"/>
                  <a:gd name="T25" fmla="*/ 70 h 138"/>
                  <a:gd name="T26" fmla="*/ 40 w 152"/>
                  <a:gd name="T27" fmla="*/ 6 h 138"/>
                  <a:gd name="T28" fmla="*/ 111 w 152"/>
                  <a:gd name="T29" fmla="*/ 6 h 138"/>
                  <a:gd name="T30" fmla="*/ 111 w 152"/>
                  <a:gd name="T31" fmla="*/ 70 h 138"/>
                  <a:gd name="T32" fmla="*/ 40 w 152"/>
                  <a:gd name="T33" fmla="*/ 70 h 138"/>
                  <a:gd name="T34" fmla="*/ 40 w 152"/>
                  <a:gd name="T35" fmla="*/ 6 h 138"/>
                  <a:gd name="T36" fmla="*/ 145 w 152"/>
                  <a:gd name="T37" fmla="*/ 121 h 138"/>
                  <a:gd name="T38" fmla="*/ 135 w 152"/>
                  <a:gd name="T39" fmla="*/ 131 h 138"/>
                  <a:gd name="T40" fmla="*/ 17 w 152"/>
                  <a:gd name="T41" fmla="*/ 131 h 138"/>
                  <a:gd name="T42" fmla="*/ 7 w 152"/>
                  <a:gd name="T43" fmla="*/ 121 h 138"/>
                  <a:gd name="T44" fmla="*/ 7 w 152"/>
                  <a:gd name="T45" fmla="*/ 87 h 138"/>
                  <a:gd name="T46" fmla="*/ 17 w 152"/>
                  <a:gd name="T47" fmla="*/ 77 h 138"/>
                  <a:gd name="T48" fmla="*/ 135 w 152"/>
                  <a:gd name="T49" fmla="*/ 77 h 138"/>
                  <a:gd name="T50" fmla="*/ 145 w 152"/>
                  <a:gd name="T51" fmla="*/ 87 h 138"/>
                  <a:gd name="T52" fmla="*/ 145 w 152"/>
                  <a:gd name="T53" fmla="*/ 12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138">
                    <a:moveTo>
                      <a:pt x="135" y="70"/>
                    </a:moveTo>
                    <a:cubicBezTo>
                      <a:pt x="118" y="70"/>
                      <a:pt x="118" y="70"/>
                      <a:pt x="118" y="7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70"/>
                      <a:pt x="34" y="70"/>
                      <a:pt x="34" y="70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8" y="70"/>
                      <a:pt x="0" y="78"/>
                      <a:pt x="0" y="8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30"/>
                      <a:pt x="8" y="138"/>
                      <a:pt x="17" y="138"/>
                    </a:cubicBezTo>
                    <a:cubicBezTo>
                      <a:pt x="135" y="138"/>
                      <a:pt x="135" y="138"/>
                      <a:pt x="135" y="138"/>
                    </a:cubicBezTo>
                    <a:cubicBezTo>
                      <a:pt x="144" y="138"/>
                      <a:pt x="152" y="130"/>
                      <a:pt x="152" y="121"/>
                    </a:cubicBezTo>
                    <a:cubicBezTo>
                      <a:pt x="152" y="87"/>
                      <a:pt x="152" y="87"/>
                      <a:pt x="152" y="87"/>
                    </a:cubicBezTo>
                    <a:cubicBezTo>
                      <a:pt x="152" y="78"/>
                      <a:pt x="144" y="70"/>
                      <a:pt x="135" y="70"/>
                    </a:cubicBezTo>
                    <a:close/>
                    <a:moveTo>
                      <a:pt x="40" y="6"/>
                    </a:move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70"/>
                      <a:pt x="111" y="70"/>
                      <a:pt x="111" y="70"/>
                    </a:cubicBezTo>
                    <a:cubicBezTo>
                      <a:pt x="40" y="70"/>
                      <a:pt x="40" y="70"/>
                      <a:pt x="40" y="70"/>
                    </a:cubicBezTo>
                    <a:lnTo>
                      <a:pt x="40" y="6"/>
                    </a:lnTo>
                    <a:close/>
                    <a:moveTo>
                      <a:pt x="145" y="121"/>
                    </a:moveTo>
                    <a:cubicBezTo>
                      <a:pt x="145" y="127"/>
                      <a:pt x="140" y="131"/>
                      <a:pt x="135" y="131"/>
                    </a:cubicBezTo>
                    <a:cubicBezTo>
                      <a:pt x="17" y="131"/>
                      <a:pt x="17" y="131"/>
                      <a:pt x="17" y="131"/>
                    </a:cubicBezTo>
                    <a:cubicBezTo>
                      <a:pt x="12" y="131"/>
                      <a:pt x="7" y="127"/>
                      <a:pt x="7" y="121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7" y="81"/>
                      <a:pt x="12" y="77"/>
                      <a:pt x="17" y="77"/>
                    </a:cubicBezTo>
                    <a:cubicBezTo>
                      <a:pt x="135" y="77"/>
                      <a:pt x="135" y="77"/>
                      <a:pt x="135" y="77"/>
                    </a:cubicBezTo>
                    <a:cubicBezTo>
                      <a:pt x="140" y="77"/>
                      <a:pt x="145" y="81"/>
                      <a:pt x="145" y="87"/>
                    </a:cubicBezTo>
                    <a:lnTo>
                      <a:pt x="145" y="1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76" name="Oval 28"/>
              <p:cNvSpPr>
                <a:spLocks noChangeArrowheads="1"/>
              </p:cNvSpPr>
              <p:nvPr/>
            </p:nvSpPr>
            <p:spPr bwMode="auto">
              <a:xfrm>
                <a:off x="36" y="143"/>
                <a:ext cx="16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7677" name="Oval 29"/>
              <p:cNvSpPr>
                <a:spLocks noChangeArrowheads="1"/>
              </p:cNvSpPr>
              <p:nvPr/>
            </p:nvSpPr>
            <p:spPr bwMode="auto">
              <a:xfrm>
                <a:off x="59" y="143"/>
                <a:ext cx="14" cy="1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054350" y="1893888"/>
            <a:ext cx="933450" cy="930275"/>
            <a:chOff x="3054350" y="1893888"/>
            <a:chExt cx="933450" cy="930275"/>
          </a:xfrm>
          <a:noFill/>
        </p:grpSpPr>
        <p:sp>
          <p:nvSpPr>
            <p:cNvPr id="27658" name="Oval 10"/>
            <p:cNvSpPr>
              <a:spLocks noChangeArrowheads="1"/>
            </p:cNvSpPr>
            <p:nvPr/>
          </p:nvSpPr>
          <p:spPr bwMode="auto">
            <a:xfrm>
              <a:off x="3054350" y="1893888"/>
              <a:ext cx="933450" cy="930275"/>
            </a:xfrm>
            <a:prstGeom prst="ellipse">
              <a:avLst/>
            </a:prstGeom>
            <a:grpFill/>
            <a:ln w="9525">
              <a:solidFill>
                <a:srgbClr val="475471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7678" name="Freeform 30"/>
            <p:cNvSpPr>
              <a:spLocks noEditPoints="1"/>
            </p:cNvSpPr>
            <p:nvPr/>
          </p:nvSpPr>
          <p:spPr bwMode="auto">
            <a:xfrm>
              <a:off x="3305175" y="2157413"/>
              <a:ext cx="431800" cy="403225"/>
            </a:xfrm>
            <a:custGeom>
              <a:avLst/>
              <a:gdLst>
                <a:gd name="T0" fmla="*/ 27 w 166"/>
                <a:gd name="T1" fmla="*/ 100 h 155"/>
                <a:gd name="T2" fmla="*/ 23 w 166"/>
                <a:gd name="T3" fmla="*/ 90 h 155"/>
                <a:gd name="T4" fmla="*/ 20 w 166"/>
                <a:gd name="T5" fmla="*/ 23 h 155"/>
                <a:gd name="T6" fmla="*/ 50 w 166"/>
                <a:gd name="T7" fmla="*/ 26 h 155"/>
                <a:gd name="T8" fmla="*/ 50 w 166"/>
                <a:gd name="T9" fmla="*/ 0 h 155"/>
                <a:gd name="T10" fmla="*/ 114 w 166"/>
                <a:gd name="T11" fmla="*/ 26 h 155"/>
                <a:gd name="T12" fmla="*/ 119 w 166"/>
                <a:gd name="T13" fmla="*/ 30 h 155"/>
                <a:gd name="T14" fmla="*/ 166 w 166"/>
                <a:gd name="T15" fmla="*/ 80 h 155"/>
                <a:gd name="T16" fmla="*/ 139 w 166"/>
                <a:gd name="T17" fmla="*/ 95 h 155"/>
                <a:gd name="T18" fmla="*/ 155 w 166"/>
                <a:gd name="T19" fmla="*/ 117 h 155"/>
                <a:gd name="T20" fmla="*/ 89 w 166"/>
                <a:gd name="T21" fmla="*/ 134 h 155"/>
                <a:gd name="T22" fmla="*/ 82 w 166"/>
                <a:gd name="T23" fmla="*/ 135 h 155"/>
                <a:gd name="T24" fmla="*/ 80 w 166"/>
                <a:gd name="T25" fmla="*/ 135 h 155"/>
                <a:gd name="T26" fmla="*/ 13 w 166"/>
                <a:gd name="T27" fmla="*/ 118 h 155"/>
                <a:gd name="T28" fmla="*/ 36 w 166"/>
                <a:gd name="T29" fmla="*/ 79 h 155"/>
                <a:gd name="T30" fmla="*/ 42 w 166"/>
                <a:gd name="T31" fmla="*/ 97 h 155"/>
                <a:gd name="T32" fmla="*/ 44 w 166"/>
                <a:gd name="T33" fmla="*/ 101 h 155"/>
                <a:gd name="T34" fmla="*/ 61 w 166"/>
                <a:gd name="T35" fmla="*/ 135 h 155"/>
                <a:gd name="T36" fmla="*/ 77 w 166"/>
                <a:gd name="T37" fmla="*/ 120 h 155"/>
                <a:gd name="T38" fmla="*/ 82 w 166"/>
                <a:gd name="T39" fmla="*/ 120 h 155"/>
                <a:gd name="T40" fmla="*/ 91 w 166"/>
                <a:gd name="T41" fmla="*/ 119 h 155"/>
                <a:gd name="T42" fmla="*/ 107 w 166"/>
                <a:gd name="T43" fmla="*/ 133 h 155"/>
                <a:gd name="T44" fmla="*/ 122 w 166"/>
                <a:gd name="T45" fmla="*/ 97 h 155"/>
                <a:gd name="T46" fmla="*/ 127 w 166"/>
                <a:gd name="T47" fmla="*/ 82 h 155"/>
                <a:gd name="T48" fmla="*/ 128 w 166"/>
                <a:gd name="T49" fmla="*/ 77 h 155"/>
                <a:gd name="T50" fmla="*/ 137 w 166"/>
                <a:gd name="T51" fmla="*/ 39 h 155"/>
                <a:gd name="T52" fmla="*/ 113 w 166"/>
                <a:gd name="T53" fmla="*/ 43 h 155"/>
                <a:gd name="T54" fmla="*/ 103 w 166"/>
                <a:gd name="T55" fmla="*/ 37 h 155"/>
                <a:gd name="T56" fmla="*/ 99 w 166"/>
                <a:gd name="T57" fmla="*/ 14 h 155"/>
                <a:gd name="T58" fmla="*/ 65 w 166"/>
                <a:gd name="T59" fmla="*/ 34 h 155"/>
                <a:gd name="T60" fmla="*/ 50 w 166"/>
                <a:gd name="T61" fmla="*/ 44 h 155"/>
                <a:gd name="T62" fmla="*/ 47 w 166"/>
                <a:gd name="T63" fmla="*/ 47 h 155"/>
                <a:gd name="T64" fmla="*/ 19 w 166"/>
                <a:gd name="T65" fmla="*/ 73 h 155"/>
                <a:gd name="T66" fmla="*/ 83 w 166"/>
                <a:gd name="T67" fmla="*/ 50 h 155"/>
                <a:gd name="T68" fmla="*/ 110 w 166"/>
                <a:gd name="T69" fmla="*/ 75 h 155"/>
                <a:gd name="T70" fmla="*/ 83 w 166"/>
                <a:gd name="T71" fmla="*/ 101 h 155"/>
                <a:gd name="T72" fmla="*/ 83 w 166"/>
                <a:gd name="T73" fmla="*/ 94 h 155"/>
                <a:gd name="T74" fmla="*/ 95 w 166"/>
                <a:gd name="T75" fmla="*/ 75 h 155"/>
                <a:gd name="T76" fmla="*/ 83 w 166"/>
                <a:gd name="T77" fmla="*/ 64 h 155"/>
                <a:gd name="T78" fmla="*/ 72 w 166"/>
                <a:gd name="T79" fmla="*/ 75 h 155"/>
                <a:gd name="T80" fmla="*/ 83 w 166"/>
                <a:gd name="T81" fmla="*/ 87 h 155"/>
                <a:gd name="T82" fmla="*/ 83 w 166"/>
                <a:gd name="T83" fmla="*/ 94 h 155"/>
                <a:gd name="T84" fmla="*/ 57 w 166"/>
                <a:gd name="T85" fmla="*/ 75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6" h="155">
                  <a:moveTo>
                    <a:pt x="13" y="118"/>
                  </a:moveTo>
                  <a:cubicBezTo>
                    <a:pt x="27" y="100"/>
                    <a:pt x="27" y="100"/>
                    <a:pt x="27" y="100"/>
                  </a:cubicBezTo>
                  <a:cubicBezTo>
                    <a:pt x="25" y="97"/>
                    <a:pt x="24" y="93"/>
                    <a:pt x="23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29"/>
                    <a:pt x="48" y="27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4" y="26"/>
                    <a:pt x="114" y="26"/>
                    <a:pt x="114" y="26"/>
                  </a:cubicBezTo>
                  <a:cubicBezTo>
                    <a:pt x="116" y="27"/>
                    <a:pt x="118" y="28"/>
                    <a:pt x="119" y="30"/>
                  </a:cubicBezTo>
                  <a:cubicBezTo>
                    <a:pt x="119" y="30"/>
                    <a:pt x="119" y="30"/>
                    <a:pt x="119" y="30"/>
                  </a:cubicBezTo>
                  <a:cubicBezTo>
                    <a:pt x="146" y="21"/>
                    <a:pt x="146" y="21"/>
                    <a:pt x="146" y="21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41" y="88"/>
                    <a:pt x="141" y="88"/>
                    <a:pt x="141" y="88"/>
                  </a:cubicBezTo>
                  <a:cubicBezTo>
                    <a:pt x="140" y="91"/>
                    <a:pt x="140" y="93"/>
                    <a:pt x="139" y="95"/>
                  </a:cubicBezTo>
                  <a:cubicBezTo>
                    <a:pt x="139" y="95"/>
                    <a:pt x="139" y="95"/>
                    <a:pt x="139" y="95"/>
                  </a:cubicBezTo>
                  <a:cubicBezTo>
                    <a:pt x="155" y="117"/>
                    <a:pt x="155" y="117"/>
                    <a:pt x="155" y="117"/>
                  </a:cubicBezTo>
                  <a:cubicBezTo>
                    <a:pt x="104" y="154"/>
                    <a:pt x="104" y="154"/>
                    <a:pt x="104" y="154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7" y="135"/>
                    <a:pt x="84" y="135"/>
                    <a:pt x="82" y="135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81" y="135"/>
                    <a:pt x="81" y="135"/>
                    <a:pt x="80" y="135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65" y="155"/>
                    <a:pt x="65" y="155"/>
                    <a:pt x="65" y="155"/>
                  </a:cubicBezTo>
                  <a:cubicBezTo>
                    <a:pt x="13" y="118"/>
                    <a:pt x="13" y="118"/>
                    <a:pt x="13" y="118"/>
                  </a:cubicBezTo>
                  <a:close/>
                  <a:moveTo>
                    <a:pt x="19" y="73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38" y="88"/>
                    <a:pt x="40" y="93"/>
                    <a:pt x="42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44" y="101"/>
                    <a:pt x="44" y="101"/>
                    <a:pt x="44" y="101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61" y="135"/>
                    <a:pt x="61" y="135"/>
                    <a:pt x="61" y="135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9" y="120"/>
                    <a:pt x="80" y="120"/>
                    <a:pt x="82" y="120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5" y="120"/>
                    <a:pt x="88" y="120"/>
                    <a:pt x="91" y="119"/>
                  </a:cubicBezTo>
                  <a:cubicBezTo>
                    <a:pt x="91" y="119"/>
                    <a:pt x="91" y="119"/>
                    <a:pt x="91" y="119"/>
                  </a:cubicBezTo>
                  <a:cubicBezTo>
                    <a:pt x="96" y="118"/>
                    <a:pt x="96" y="118"/>
                    <a:pt x="96" y="118"/>
                  </a:cubicBezTo>
                  <a:cubicBezTo>
                    <a:pt x="107" y="133"/>
                    <a:pt x="107" y="133"/>
                    <a:pt x="107" y="133"/>
                  </a:cubicBezTo>
                  <a:cubicBezTo>
                    <a:pt x="135" y="114"/>
                    <a:pt x="135" y="114"/>
                    <a:pt x="135" y="114"/>
                  </a:cubicBezTo>
                  <a:cubicBezTo>
                    <a:pt x="122" y="97"/>
                    <a:pt x="122" y="97"/>
                    <a:pt x="122" y="97"/>
                  </a:cubicBezTo>
                  <a:cubicBezTo>
                    <a:pt x="124" y="93"/>
                    <a:pt x="124" y="93"/>
                    <a:pt x="124" y="93"/>
                  </a:cubicBezTo>
                  <a:cubicBezTo>
                    <a:pt x="125" y="90"/>
                    <a:pt x="126" y="86"/>
                    <a:pt x="127" y="82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47" y="71"/>
                    <a:pt x="147" y="71"/>
                    <a:pt x="147" y="71"/>
                  </a:cubicBezTo>
                  <a:cubicBezTo>
                    <a:pt x="137" y="39"/>
                    <a:pt x="137" y="39"/>
                    <a:pt x="137" y="39"/>
                  </a:cubicBezTo>
                  <a:cubicBezTo>
                    <a:pt x="116" y="46"/>
                    <a:pt x="116" y="46"/>
                    <a:pt x="116" y="46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0" y="41"/>
                    <a:pt x="107" y="38"/>
                    <a:pt x="103" y="37"/>
                  </a:cubicBezTo>
                  <a:cubicBezTo>
                    <a:pt x="103" y="37"/>
                    <a:pt x="103" y="37"/>
                    <a:pt x="103" y="37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5" y="34"/>
                    <a:pt x="65" y="34"/>
                    <a:pt x="65" y="34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57" y="38"/>
                    <a:pt x="53" y="41"/>
                    <a:pt x="50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19" y="73"/>
                    <a:pt x="19" y="73"/>
                    <a:pt x="19" y="73"/>
                  </a:cubicBezTo>
                  <a:close/>
                  <a:moveTo>
                    <a:pt x="57" y="75"/>
                  </a:moveTo>
                  <a:cubicBezTo>
                    <a:pt x="57" y="61"/>
                    <a:pt x="69" y="50"/>
                    <a:pt x="83" y="50"/>
                  </a:cubicBezTo>
                  <a:cubicBezTo>
                    <a:pt x="83" y="50"/>
                    <a:pt x="83" y="50"/>
                    <a:pt x="83" y="50"/>
                  </a:cubicBezTo>
                  <a:cubicBezTo>
                    <a:pt x="98" y="50"/>
                    <a:pt x="110" y="61"/>
                    <a:pt x="110" y="75"/>
                  </a:cubicBezTo>
                  <a:cubicBezTo>
                    <a:pt x="110" y="75"/>
                    <a:pt x="110" y="75"/>
                    <a:pt x="110" y="75"/>
                  </a:cubicBezTo>
                  <a:cubicBezTo>
                    <a:pt x="110" y="90"/>
                    <a:pt x="98" y="101"/>
                    <a:pt x="83" y="101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90" y="87"/>
                    <a:pt x="95" y="82"/>
                    <a:pt x="95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69"/>
                    <a:pt x="90" y="64"/>
                    <a:pt x="83" y="64"/>
                  </a:cubicBezTo>
                  <a:cubicBezTo>
                    <a:pt x="83" y="64"/>
                    <a:pt x="83" y="64"/>
                    <a:pt x="83" y="64"/>
                  </a:cubicBezTo>
                  <a:cubicBezTo>
                    <a:pt x="77" y="64"/>
                    <a:pt x="72" y="69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72" y="82"/>
                    <a:pt x="77" y="87"/>
                    <a:pt x="83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83" y="101"/>
                    <a:pt x="83" y="101"/>
                    <a:pt x="83" y="101"/>
                  </a:cubicBezTo>
                  <a:cubicBezTo>
                    <a:pt x="69" y="101"/>
                    <a:pt x="57" y="90"/>
                    <a:pt x="57" y="75"/>
                  </a:cubicBez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696913" y="3594100"/>
            <a:ext cx="14287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01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2801938" y="3594100"/>
            <a:ext cx="14287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02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843463" y="3594100"/>
            <a:ext cx="14287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03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6808788" y="3594100"/>
            <a:ext cx="1428750" cy="107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04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nimBg="1"/>
      <p:bldP spid="27659" grpId="0" animBg="1"/>
      <p:bldP spid="27662" grpId="0" animBg="1"/>
      <p:bldP spid="27665" grpId="0" animBg="1"/>
      <p:bldP spid="27679" grpId="0"/>
      <p:bldP spid="27680" grpId="0"/>
      <p:bldP spid="27681" grpId="0"/>
      <p:bldP spid="276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"/>
          <p:cNvSpPr>
            <a:spLocks noChangeArrowheads="1"/>
          </p:cNvSpPr>
          <p:nvPr/>
        </p:nvSpPr>
        <p:spPr bwMode="auto">
          <a:xfrm>
            <a:off x="1632034" y="937166"/>
            <a:ext cx="542504" cy="542504"/>
          </a:xfrm>
          <a:prstGeom prst="roundRect">
            <a:avLst/>
          </a:pr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2" name="椭圆 1"/>
          <p:cNvSpPr>
            <a:spLocks noChangeArrowheads="1"/>
          </p:cNvSpPr>
          <p:nvPr/>
        </p:nvSpPr>
        <p:spPr bwMode="auto">
          <a:xfrm>
            <a:off x="1632034" y="1864753"/>
            <a:ext cx="542504" cy="542504"/>
          </a:xfrm>
          <a:prstGeom prst="roundRect">
            <a:avLst/>
          </a:pr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椭圆 1"/>
          <p:cNvSpPr>
            <a:spLocks noChangeArrowheads="1"/>
          </p:cNvSpPr>
          <p:nvPr/>
        </p:nvSpPr>
        <p:spPr bwMode="auto">
          <a:xfrm>
            <a:off x="1632034" y="2794500"/>
            <a:ext cx="542504" cy="542504"/>
          </a:xfrm>
          <a:prstGeom prst="roundRect">
            <a:avLst/>
          </a:pr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8" name="椭圆 1"/>
          <p:cNvSpPr>
            <a:spLocks noChangeArrowheads="1"/>
          </p:cNvSpPr>
          <p:nvPr/>
        </p:nvSpPr>
        <p:spPr bwMode="auto">
          <a:xfrm>
            <a:off x="1632034" y="3718976"/>
            <a:ext cx="542504" cy="542504"/>
          </a:xfrm>
          <a:prstGeom prst="roundRect">
            <a:avLst/>
          </a:pr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49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TextBox 32"/>
          <p:cNvSpPr txBox="1">
            <a:spLocks noChangeArrowheads="1"/>
          </p:cNvSpPr>
          <p:nvPr/>
        </p:nvSpPr>
        <p:spPr bwMode="auto">
          <a:xfrm>
            <a:off x="1641035" y="978740"/>
            <a:ext cx="524503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TextBox 32"/>
          <p:cNvSpPr txBox="1">
            <a:spLocks noChangeArrowheads="1"/>
          </p:cNvSpPr>
          <p:nvPr/>
        </p:nvSpPr>
        <p:spPr bwMode="auto">
          <a:xfrm>
            <a:off x="1641035" y="1906327"/>
            <a:ext cx="524503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7" name="TextBox 32"/>
          <p:cNvSpPr txBox="1">
            <a:spLocks noChangeArrowheads="1"/>
          </p:cNvSpPr>
          <p:nvPr/>
        </p:nvSpPr>
        <p:spPr bwMode="auto">
          <a:xfrm>
            <a:off x="1641035" y="2836074"/>
            <a:ext cx="524503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TextBox 32"/>
          <p:cNvSpPr txBox="1">
            <a:spLocks noChangeArrowheads="1"/>
          </p:cNvSpPr>
          <p:nvPr/>
        </p:nvSpPr>
        <p:spPr bwMode="auto">
          <a:xfrm>
            <a:off x="1641035" y="3760550"/>
            <a:ext cx="524503" cy="459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385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2385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0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2606934" y="1"/>
            <a:ext cx="5702850" cy="5113569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024835" y="-133931"/>
            <a:ext cx="2990230" cy="5247500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159482" y="-28106"/>
            <a:ext cx="7956295" cy="3689276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7293542" y="-133931"/>
            <a:ext cx="1409539" cy="5242603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6" name="PA_任意多边形 5"/>
          <p:cNvSpPr/>
          <p:nvPr>
            <p:custDataLst>
              <p:tags r:id="rId5"/>
            </p:custDataLst>
          </p:nvPr>
        </p:nvSpPr>
        <p:spPr bwMode="auto">
          <a:xfrm>
            <a:off x="6187879" y="-28106"/>
            <a:ext cx="2956121" cy="49612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10610" y="1981954"/>
            <a:ext cx="1310659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25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目录</a:t>
            </a:r>
            <a:endParaRPr lang="en-US" altLang="zh-CN" sz="4025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/>
            <a:r>
              <a:rPr lang="en-US" altLang="zh-CN" sz="149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CONTENTS</a:t>
            </a:r>
            <a:endParaRPr lang="zh-CN" altLang="en-US" sz="149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94329" y="1250261"/>
            <a:ext cx="1766830" cy="25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21" name="TextBox 76"/>
          <p:cNvSpPr txBox="1"/>
          <p:nvPr/>
        </p:nvSpPr>
        <p:spPr>
          <a:xfrm>
            <a:off x="2294329" y="922379"/>
            <a:ext cx="2159395" cy="41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请输入你的标题</a:t>
            </a:r>
          </a:p>
        </p:txBody>
      </p:sp>
      <p:sp>
        <p:nvSpPr>
          <p:cNvPr id="24" name="矩形 23"/>
          <p:cNvSpPr/>
          <p:nvPr/>
        </p:nvSpPr>
        <p:spPr>
          <a:xfrm>
            <a:off x="2294329" y="2177849"/>
            <a:ext cx="1766830" cy="25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25" name="TextBox 76"/>
          <p:cNvSpPr txBox="1"/>
          <p:nvPr/>
        </p:nvSpPr>
        <p:spPr>
          <a:xfrm>
            <a:off x="2294329" y="1849967"/>
            <a:ext cx="2159395" cy="41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请输入你的标题</a:t>
            </a:r>
          </a:p>
        </p:txBody>
      </p:sp>
      <p:sp>
        <p:nvSpPr>
          <p:cNvPr id="28" name="矩形 27"/>
          <p:cNvSpPr/>
          <p:nvPr/>
        </p:nvSpPr>
        <p:spPr>
          <a:xfrm>
            <a:off x="2294329" y="3107595"/>
            <a:ext cx="1766830" cy="25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2294329" y="2779714"/>
            <a:ext cx="2159395" cy="41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请输入你的标题</a:t>
            </a:r>
          </a:p>
        </p:txBody>
      </p:sp>
      <p:sp>
        <p:nvSpPr>
          <p:cNvPr id="40" name="矩形 39"/>
          <p:cNvSpPr/>
          <p:nvPr/>
        </p:nvSpPr>
        <p:spPr>
          <a:xfrm>
            <a:off x="2294329" y="4032072"/>
            <a:ext cx="1766830" cy="2530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0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41" name="TextBox 76"/>
          <p:cNvSpPr txBox="1"/>
          <p:nvPr/>
        </p:nvSpPr>
        <p:spPr>
          <a:xfrm>
            <a:off x="2294329" y="3704190"/>
            <a:ext cx="2159395" cy="413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85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请输入你的标题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3" fill="hold" grpId="0" nodeType="afterEffect" p14:presetBounceEnd="4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1000">
                                          <p:cBhvr additive="base"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1000">
                                          <p:cBhvr additive="base"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9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900" decel="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90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9399"/>
                                </p:stCondLst>
                                <p:childTnLst>
                                  <p:par>
                                    <p:cTn id="6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900" decel="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7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900" decel="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4399"/>
                                </p:stCondLst>
                                <p:childTnLst>
                                  <p:par>
                                    <p:cTn id="8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9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9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9399"/>
                                </p:stCondLst>
                                <p:childTnLst>
                                  <p:par>
                                    <p:cTn id="9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900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1000"/>
                                </p:stCondLst>
                                <p:childTnLst>
                                  <p:par>
                                    <p:cTn id="10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900" decel="100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2" grpId="0" animBg="1"/>
          <p:bldP spid="26" grpId="0" animBg="1"/>
          <p:bldP spid="38" grpId="0" animBg="1"/>
          <p:bldP spid="19" grpId="0"/>
          <p:bldP spid="23" grpId="0"/>
          <p:bldP spid="27" grpId="0"/>
          <p:bldP spid="39" grpId="0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17" grpId="0"/>
          <p:bldP spid="20" grpId="0"/>
          <p:bldP spid="21" grpId="0"/>
          <p:bldP spid="24" grpId="0"/>
          <p:bldP spid="25" grpId="0"/>
          <p:bldP spid="28" grpId="0"/>
          <p:bldP spid="2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2" presetClass="entr" presetSubtype="3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400"/>
                                </p:stCondLst>
                                <p:childTnLst>
                                  <p:par>
                                    <p:cTn id="29" presetID="18" presetClass="entr" presetSubtype="1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1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8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4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4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55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10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900" decel="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2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5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900" decel="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9399"/>
                                </p:stCondLst>
                                <p:childTnLst>
                                  <p:par>
                                    <p:cTn id="69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900" decel="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76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900" decel="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4399"/>
                                </p:stCondLst>
                                <p:childTnLst>
                                  <p:par>
                                    <p:cTn id="83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900" decel="100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90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2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3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900" decel="100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6" fill="hold">
                                <p:stCondLst>
                                  <p:cond delay="19399"/>
                                </p:stCondLst>
                                <p:childTnLst>
                                  <p:par>
                                    <p:cTn id="97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900" decel="100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21000"/>
                                </p:stCondLst>
                                <p:childTnLst>
                                  <p:par>
                                    <p:cTn id="104" presetID="3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6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7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900" decel="100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" accel="100000" fill="hold">
                                              <p:stCondLst>
                                                <p:cond delay="90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0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22" grpId="0" animBg="1"/>
          <p:bldP spid="26" grpId="0" animBg="1"/>
          <p:bldP spid="38" grpId="0" animBg="1"/>
          <p:bldP spid="19" grpId="0"/>
          <p:bldP spid="23" grpId="0"/>
          <p:bldP spid="27" grpId="0"/>
          <p:bldP spid="39" grpId="0"/>
          <p:bldP spid="30" grpId="0" animBg="1"/>
          <p:bldP spid="31" grpId="0" animBg="1"/>
          <p:bldP spid="32" grpId="0" animBg="1"/>
          <p:bldP spid="33" grpId="0" animBg="1"/>
          <p:bldP spid="36" grpId="0" animBg="1"/>
          <p:bldP spid="17" grpId="0"/>
          <p:bldP spid="20" grpId="0"/>
          <p:bldP spid="21" grpId="0"/>
          <p:bldP spid="24" grpId="0"/>
          <p:bldP spid="25" grpId="0"/>
          <p:bldP spid="28" grpId="0"/>
          <p:bldP spid="29" grpId="0"/>
          <p:bldP spid="40" grpId="0"/>
          <p:bldP spid="41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43808" y="1275606"/>
            <a:ext cx="5544616" cy="1450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" name="等腰三角形 5"/>
          <p:cNvSpPr/>
          <p:nvPr/>
        </p:nvSpPr>
        <p:spPr>
          <a:xfrm rot="5400000">
            <a:off x="1104784" y="1070415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860602"/>
                </a:moveTo>
                <a:lnTo>
                  <a:pt x="0" y="132410"/>
                </a:lnTo>
                <a:lnTo>
                  <a:pt x="582757" y="132410"/>
                </a:lnTo>
                <a:lnTo>
                  <a:pt x="725109" y="0"/>
                </a:lnTo>
                <a:lnTo>
                  <a:pt x="867461" y="132410"/>
                </a:lnTo>
                <a:lnTo>
                  <a:pt x="1450218" y="132410"/>
                </a:lnTo>
                <a:lnTo>
                  <a:pt x="1450218" y="1860602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" name="TextBox 28"/>
          <p:cNvSpPr txBox="1"/>
          <p:nvPr/>
        </p:nvSpPr>
        <p:spPr>
          <a:xfrm>
            <a:off x="3279707" y="1723716"/>
            <a:ext cx="475252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1326087" y="1754494"/>
            <a:ext cx="875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1600" b="1" spc="3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3049903"/>
            <a:ext cx="5544616" cy="145021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7" name="等腰三角形 30"/>
          <p:cNvSpPr/>
          <p:nvPr/>
        </p:nvSpPr>
        <p:spPr>
          <a:xfrm rot="16200000" flipH="1">
            <a:off x="6733014" y="2844712"/>
            <a:ext cx="1450218" cy="1860602"/>
          </a:xfrm>
          <a:custGeom>
            <a:avLst/>
            <a:gdLst/>
            <a:ahLst/>
            <a:cxnLst/>
            <a:rect l="l" t="t" r="r" b="b"/>
            <a:pathLst>
              <a:path w="1450218" h="1860602">
                <a:moveTo>
                  <a:pt x="0" y="132410"/>
                </a:moveTo>
                <a:lnTo>
                  <a:pt x="0" y="1860602"/>
                </a:lnTo>
                <a:lnTo>
                  <a:pt x="1450218" y="1860602"/>
                </a:lnTo>
                <a:lnTo>
                  <a:pt x="1450218" y="132410"/>
                </a:lnTo>
                <a:lnTo>
                  <a:pt x="867461" y="132410"/>
                </a:lnTo>
                <a:lnTo>
                  <a:pt x="725109" y="0"/>
                </a:lnTo>
                <a:lnTo>
                  <a:pt x="582757" y="13241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TextBox 32"/>
          <p:cNvSpPr txBox="1"/>
          <p:nvPr/>
        </p:nvSpPr>
        <p:spPr>
          <a:xfrm>
            <a:off x="7086727" y="3528791"/>
            <a:ext cx="87520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1600" b="1" spc="300" dirty="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</p:txBody>
      </p:sp>
      <p:sp>
        <p:nvSpPr>
          <p:cNvPr id="9" name="TextBox 33"/>
          <p:cNvSpPr txBox="1"/>
          <p:nvPr/>
        </p:nvSpPr>
        <p:spPr>
          <a:xfrm>
            <a:off x="1259632" y="3590346"/>
            <a:ext cx="4968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 animBg="1"/>
      <p:bldP spid="7" grpId="0" animBg="1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 descr="001e90bc453a118d6b4237"/>
          <p:cNvSpPr>
            <a:spLocks noChangeArrowheads="1"/>
          </p:cNvSpPr>
          <p:nvPr/>
        </p:nvSpPr>
        <p:spPr bwMode="auto">
          <a:xfrm>
            <a:off x="1582738" y="1600200"/>
            <a:ext cx="1404937" cy="1376363"/>
          </a:xfrm>
          <a:prstGeom prst="rect">
            <a:avLst/>
          </a:prstGeom>
          <a:blipFill dpi="0" rotWithShape="1">
            <a:blip r:embed="rId4"/>
            <a:srcRect/>
            <a:stretch>
              <a:fillRect b="-2409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895" name="Rectangle 7" descr="160621-20121008053042-5"/>
          <p:cNvSpPr>
            <a:spLocks noChangeArrowheads="1"/>
          </p:cNvSpPr>
          <p:nvPr/>
        </p:nvSpPr>
        <p:spPr bwMode="auto">
          <a:xfrm>
            <a:off x="3168650" y="2976563"/>
            <a:ext cx="1408113" cy="1376362"/>
          </a:xfrm>
          <a:prstGeom prst="rect">
            <a:avLst/>
          </a:prstGeom>
          <a:blipFill dpi="0" rotWithShape="1">
            <a:blip r:embed="rId5"/>
            <a:srcRect/>
            <a:stretch>
              <a:fillRect b="-1307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896" name="Rectangle 8" descr="160621-20121008052951-1"/>
          <p:cNvSpPr>
            <a:spLocks noChangeArrowheads="1"/>
          </p:cNvSpPr>
          <p:nvPr/>
        </p:nvSpPr>
        <p:spPr bwMode="auto">
          <a:xfrm>
            <a:off x="4783138" y="1600200"/>
            <a:ext cx="1408112" cy="1376363"/>
          </a:xfrm>
          <a:prstGeom prst="rect">
            <a:avLst/>
          </a:prstGeom>
          <a:blipFill dpi="0" rotWithShape="1">
            <a:blip r:embed="rId6"/>
            <a:srcRect/>
            <a:stretch>
              <a:fillRect b="-1640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897" name="Rectangle 9" descr="160621-20121008053041-4"/>
          <p:cNvSpPr>
            <a:spLocks noChangeArrowheads="1"/>
          </p:cNvSpPr>
          <p:nvPr/>
        </p:nvSpPr>
        <p:spPr bwMode="auto">
          <a:xfrm>
            <a:off x="6407150" y="2976563"/>
            <a:ext cx="1404938" cy="1376362"/>
          </a:xfrm>
          <a:prstGeom prst="rect">
            <a:avLst/>
          </a:prstGeom>
          <a:blipFill dpi="0" rotWithShape="1">
            <a:blip r:embed="rId7"/>
            <a:srcRect/>
            <a:stretch>
              <a:fillRect b="-1411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1582738" y="2608263"/>
            <a:ext cx="263525" cy="273050"/>
          </a:xfrm>
          <a:prstGeom prst="rect">
            <a:avLst/>
          </a:prstGeom>
          <a:solidFill>
            <a:srgbClr val="475471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783138" y="2608263"/>
            <a:ext cx="263525" cy="273050"/>
          </a:xfrm>
          <a:prstGeom prst="rect">
            <a:avLst/>
          </a:prstGeom>
          <a:solidFill>
            <a:srgbClr val="475471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168650" y="2981325"/>
            <a:ext cx="265113" cy="273050"/>
          </a:xfrm>
          <a:prstGeom prst="rect">
            <a:avLst/>
          </a:prstGeom>
          <a:solidFill>
            <a:srgbClr val="475471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407150" y="2981325"/>
            <a:ext cx="263525" cy="273050"/>
          </a:xfrm>
          <a:prstGeom prst="rect">
            <a:avLst/>
          </a:prstGeom>
          <a:solidFill>
            <a:srgbClr val="475471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1547813" y="2627313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4752975" y="2627313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144838" y="297973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37906" name="Text Box 18"/>
          <p:cNvSpPr txBox="1">
            <a:spLocks noChangeArrowheads="1"/>
          </p:cNvSpPr>
          <p:nvPr/>
        </p:nvSpPr>
        <p:spPr bwMode="auto">
          <a:xfrm>
            <a:off x="6384925" y="2979738"/>
            <a:ext cx="3238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0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881313"/>
            <a:ext cx="9153525" cy="95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598613" y="3392488"/>
            <a:ext cx="13684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4800600" y="3392488"/>
            <a:ext cx="13684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184525" y="1952625"/>
            <a:ext cx="13684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6421438" y="1952625"/>
            <a:ext cx="13684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5" grpId="0" animBg="1"/>
      <p:bldP spid="37896" grpId="0" animBg="1"/>
      <p:bldP spid="37897" grpId="0" animBg="1"/>
      <p:bldP spid="37899" grpId="0" animBg="1"/>
      <p:bldP spid="37900" grpId="0" animBg="1"/>
      <p:bldP spid="37901" grpId="0" animBg="1"/>
      <p:bldP spid="37902" grpId="0" animBg="1"/>
      <p:bldP spid="37903" grpId="0"/>
      <p:bldP spid="37904" grpId="0"/>
      <p:bldP spid="37905" grpId="0"/>
      <p:bldP spid="37906" grpId="0"/>
      <p:bldP spid="37898" grpId="0" animBg="1"/>
      <p:bldP spid="37907" grpId="0"/>
      <p:bldP spid="37908" grpId="0"/>
      <p:bldP spid="37909" grpId="0"/>
      <p:bldP spid="379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56311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799495" y="-1"/>
            <a:ext cx="4653718" cy="5136222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-619850" y="1863923"/>
            <a:ext cx="10232410" cy="2745281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16200000" flipV="1">
            <a:off x="1271875" y="-660314"/>
            <a:ext cx="4132444" cy="54530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1999194" y="1101093"/>
            <a:ext cx="3121368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70" b="1" i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FOUR</a:t>
            </a:r>
            <a:endParaRPr lang="zh-CN" altLang="en-US" sz="4470" b="1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400190" y="2785728"/>
            <a:ext cx="346824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rPr>
              <a:t>请在此添加标题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5400190" y="3319046"/>
            <a:ext cx="261481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32" name="文本框 21"/>
          <p:cNvSpPr txBox="1"/>
          <p:nvPr/>
        </p:nvSpPr>
        <p:spPr>
          <a:xfrm>
            <a:off x="5400190" y="3691201"/>
            <a:ext cx="2700202" cy="505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7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Fresh business general template Applicable to enterprise introduction, summary report, sales marketing, chart </a:t>
            </a:r>
            <a:r>
              <a:rPr lang="en-US" altLang="zh-CN" sz="74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dataa</a:t>
            </a:r>
            <a:endParaRPr lang="zh-CN" altLang="en-US" sz="745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99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Freeform 10"/>
          <p:cNvSpPr/>
          <p:nvPr/>
        </p:nvSpPr>
        <p:spPr bwMode="auto">
          <a:xfrm>
            <a:off x="4057650" y="1176338"/>
            <a:ext cx="1012825" cy="3671887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68788" y="1387475"/>
            <a:ext cx="4119562" cy="592519"/>
            <a:chOff x="4268788" y="1387475"/>
            <a:chExt cx="4119562" cy="592519"/>
          </a:xfrm>
        </p:grpSpPr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4268788" y="1387475"/>
              <a:ext cx="590550" cy="587375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443" name="Freeform 11"/>
            <p:cNvSpPr/>
            <p:nvPr/>
          </p:nvSpPr>
          <p:spPr bwMode="auto">
            <a:xfrm>
              <a:off x="4968875" y="1484313"/>
              <a:ext cx="269875" cy="398462"/>
            </a:xfrm>
            <a:custGeom>
              <a:avLst/>
              <a:gdLst>
                <a:gd name="T0" fmla="*/ 0 w 170"/>
                <a:gd name="T1" fmla="*/ 0 h 251"/>
                <a:gd name="T2" fmla="*/ 92 w 170"/>
                <a:gd name="T3" fmla="*/ 126 h 251"/>
                <a:gd name="T4" fmla="*/ 0 w 170"/>
                <a:gd name="T5" fmla="*/ 251 h 251"/>
                <a:gd name="T6" fmla="*/ 79 w 170"/>
                <a:gd name="T7" fmla="*/ 251 h 251"/>
                <a:gd name="T8" fmla="*/ 170 w 170"/>
                <a:gd name="T9" fmla="*/ 126 h 251"/>
                <a:gd name="T10" fmla="*/ 79 w 170"/>
                <a:gd name="T11" fmla="*/ 0 h 251"/>
                <a:gd name="T12" fmla="*/ 0 w 170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51">
                  <a:moveTo>
                    <a:pt x="0" y="0"/>
                  </a:moveTo>
                  <a:lnTo>
                    <a:pt x="92" y="126"/>
                  </a:lnTo>
                  <a:lnTo>
                    <a:pt x="0" y="251"/>
                  </a:lnTo>
                  <a:lnTo>
                    <a:pt x="79" y="251"/>
                  </a:lnTo>
                  <a:lnTo>
                    <a:pt x="170" y="126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8450" name="Group 18"/>
            <p:cNvGrpSpPr/>
            <p:nvPr/>
          </p:nvGrpSpPr>
          <p:grpSpPr bwMode="auto">
            <a:xfrm>
              <a:off x="4476750" y="1555750"/>
              <a:ext cx="195263" cy="268288"/>
              <a:chOff x="0" y="0"/>
              <a:chExt cx="123" cy="169"/>
            </a:xfrm>
          </p:grpSpPr>
          <p:sp>
            <p:nvSpPr>
              <p:cNvPr id="18451" name="Freeform 19"/>
              <p:cNvSpPr>
                <a:spLocks noEditPoints="1"/>
              </p:cNvSpPr>
              <p:nvPr/>
            </p:nvSpPr>
            <p:spPr bwMode="auto">
              <a:xfrm>
                <a:off x="21" y="18"/>
                <a:ext cx="55" cy="70"/>
              </a:xfrm>
              <a:custGeom>
                <a:avLst/>
                <a:gdLst>
                  <a:gd name="T0" fmla="*/ 69 w 72"/>
                  <a:gd name="T1" fmla="*/ 17 h 91"/>
                  <a:gd name="T2" fmla="*/ 3 w 72"/>
                  <a:gd name="T3" fmla="*/ 17 h 91"/>
                  <a:gd name="T4" fmla="*/ 0 w 72"/>
                  <a:gd name="T5" fmla="*/ 20 h 91"/>
                  <a:gd name="T6" fmla="*/ 3 w 72"/>
                  <a:gd name="T7" fmla="*/ 23 h 91"/>
                  <a:gd name="T8" fmla="*/ 69 w 72"/>
                  <a:gd name="T9" fmla="*/ 23 h 91"/>
                  <a:gd name="T10" fmla="*/ 72 w 72"/>
                  <a:gd name="T11" fmla="*/ 20 h 91"/>
                  <a:gd name="T12" fmla="*/ 69 w 72"/>
                  <a:gd name="T13" fmla="*/ 17 h 91"/>
                  <a:gd name="T14" fmla="*/ 3 w 72"/>
                  <a:gd name="T15" fmla="*/ 6 h 91"/>
                  <a:gd name="T16" fmla="*/ 69 w 72"/>
                  <a:gd name="T17" fmla="*/ 6 h 91"/>
                  <a:gd name="T18" fmla="*/ 72 w 72"/>
                  <a:gd name="T19" fmla="*/ 3 h 91"/>
                  <a:gd name="T20" fmla="*/ 69 w 72"/>
                  <a:gd name="T21" fmla="*/ 0 h 91"/>
                  <a:gd name="T22" fmla="*/ 3 w 72"/>
                  <a:gd name="T23" fmla="*/ 0 h 91"/>
                  <a:gd name="T24" fmla="*/ 0 w 72"/>
                  <a:gd name="T25" fmla="*/ 3 h 91"/>
                  <a:gd name="T26" fmla="*/ 3 w 72"/>
                  <a:gd name="T27" fmla="*/ 6 h 91"/>
                  <a:gd name="T28" fmla="*/ 0 w 72"/>
                  <a:gd name="T29" fmla="*/ 37 h 91"/>
                  <a:gd name="T30" fmla="*/ 3 w 72"/>
                  <a:gd name="T31" fmla="*/ 40 h 91"/>
                  <a:gd name="T32" fmla="*/ 50 w 72"/>
                  <a:gd name="T33" fmla="*/ 40 h 91"/>
                  <a:gd name="T34" fmla="*/ 67 w 72"/>
                  <a:gd name="T35" fmla="*/ 34 h 91"/>
                  <a:gd name="T36" fmla="*/ 3 w 72"/>
                  <a:gd name="T37" fmla="*/ 34 h 91"/>
                  <a:gd name="T38" fmla="*/ 0 w 72"/>
                  <a:gd name="T39" fmla="*/ 37 h 91"/>
                  <a:gd name="T40" fmla="*/ 0 w 72"/>
                  <a:gd name="T41" fmla="*/ 54 h 91"/>
                  <a:gd name="T42" fmla="*/ 3 w 72"/>
                  <a:gd name="T43" fmla="*/ 57 h 91"/>
                  <a:gd name="T44" fmla="*/ 31 w 72"/>
                  <a:gd name="T45" fmla="*/ 57 h 91"/>
                  <a:gd name="T46" fmla="*/ 36 w 72"/>
                  <a:gd name="T47" fmla="*/ 51 h 91"/>
                  <a:gd name="T48" fmla="*/ 3 w 72"/>
                  <a:gd name="T49" fmla="*/ 51 h 91"/>
                  <a:gd name="T50" fmla="*/ 0 w 72"/>
                  <a:gd name="T51" fmla="*/ 54 h 91"/>
                  <a:gd name="T52" fmla="*/ 0 w 72"/>
                  <a:gd name="T53" fmla="*/ 71 h 91"/>
                  <a:gd name="T54" fmla="*/ 3 w 72"/>
                  <a:gd name="T55" fmla="*/ 74 h 91"/>
                  <a:gd name="T56" fmla="*/ 22 w 72"/>
                  <a:gd name="T57" fmla="*/ 74 h 91"/>
                  <a:gd name="T58" fmla="*/ 24 w 72"/>
                  <a:gd name="T59" fmla="*/ 68 h 91"/>
                  <a:gd name="T60" fmla="*/ 3 w 72"/>
                  <a:gd name="T61" fmla="*/ 68 h 91"/>
                  <a:gd name="T62" fmla="*/ 0 w 72"/>
                  <a:gd name="T63" fmla="*/ 71 h 91"/>
                  <a:gd name="T64" fmla="*/ 0 w 72"/>
                  <a:gd name="T65" fmla="*/ 88 h 91"/>
                  <a:gd name="T66" fmla="*/ 3 w 72"/>
                  <a:gd name="T67" fmla="*/ 91 h 91"/>
                  <a:gd name="T68" fmla="*/ 18 w 72"/>
                  <a:gd name="T69" fmla="*/ 91 h 91"/>
                  <a:gd name="T70" fmla="*/ 19 w 72"/>
                  <a:gd name="T71" fmla="*/ 85 h 91"/>
                  <a:gd name="T72" fmla="*/ 3 w 72"/>
                  <a:gd name="T73" fmla="*/ 85 h 91"/>
                  <a:gd name="T74" fmla="*/ 0 w 72"/>
                  <a:gd name="T75" fmla="*/ 8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" h="91">
                    <a:moveTo>
                      <a:pt x="69" y="17"/>
                    </a:moveTo>
                    <a:cubicBezTo>
                      <a:pt x="3" y="17"/>
                      <a:pt x="3" y="17"/>
                      <a:pt x="3" y="17"/>
                    </a:cubicBezTo>
                    <a:cubicBezTo>
                      <a:pt x="1" y="17"/>
                      <a:pt x="0" y="19"/>
                      <a:pt x="0" y="20"/>
                    </a:cubicBezTo>
                    <a:cubicBezTo>
                      <a:pt x="0" y="22"/>
                      <a:pt x="1" y="23"/>
                      <a:pt x="3" y="23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71" y="23"/>
                      <a:pt x="72" y="22"/>
                      <a:pt x="72" y="20"/>
                    </a:cubicBezTo>
                    <a:cubicBezTo>
                      <a:pt x="72" y="19"/>
                      <a:pt x="71" y="17"/>
                      <a:pt x="69" y="17"/>
                    </a:cubicBezTo>
                    <a:close/>
                    <a:moveTo>
                      <a:pt x="3" y="6"/>
                    </a:moveTo>
                    <a:cubicBezTo>
                      <a:pt x="69" y="6"/>
                      <a:pt x="69" y="6"/>
                      <a:pt x="69" y="6"/>
                    </a:cubicBezTo>
                    <a:cubicBezTo>
                      <a:pt x="71" y="6"/>
                      <a:pt x="72" y="5"/>
                      <a:pt x="72" y="3"/>
                    </a:cubicBezTo>
                    <a:cubicBezTo>
                      <a:pt x="72" y="2"/>
                      <a:pt x="71" y="0"/>
                      <a:pt x="6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lose/>
                    <a:moveTo>
                      <a:pt x="0" y="37"/>
                    </a:moveTo>
                    <a:cubicBezTo>
                      <a:pt x="0" y="39"/>
                      <a:pt x="1" y="40"/>
                      <a:pt x="3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6" y="37"/>
                      <a:pt x="61" y="35"/>
                      <a:pt x="67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4"/>
                      <a:pt x="0" y="35"/>
                      <a:pt x="0" y="37"/>
                    </a:cubicBezTo>
                    <a:close/>
                    <a:moveTo>
                      <a:pt x="0" y="54"/>
                    </a:moveTo>
                    <a:cubicBezTo>
                      <a:pt x="0" y="56"/>
                      <a:pt x="1" y="57"/>
                      <a:pt x="3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2" y="55"/>
                      <a:pt x="34" y="53"/>
                      <a:pt x="36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1" y="51"/>
                      <a:pt x="0" y="52"/>
                      <a:pt x="0" y="54"/>
                    </a:cubicBezTo>
                    <a:close/>
                    <a:moveTo>
                      <a:pt x="0" y="71"/>
                    </a:moveTo>
                    <a:cubicBezTo>
                      <a:pt x="0" y="72"/>
                      <a:pt x="1" y="74"/>
                      <a:pt x="3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2"/>
                      <a:pt x="23" y="70"/>
                      <a:pt x="24" y="68"/>
                    </a:cubicBezTo>
                    <a:cubicBezTo>
                      <a:pt x="3" y="68"/>
                      <a:pt x="3" y="68"/>
                      <a:pt x="3" y="68"/>
                    </a:cubicBezTo>
                    <a:cubicBezTo>
                      <a:pt x="1" y="68"/>
                      <a:pt x="0" y="69"/>
                      <a:pt x="0" y="71"/>
                    </a:cubicBezTo>
                    <a:close/>
                    <a:moveTo>
                      <a:pt x="0" y="88"/>
                    </a:moveTo>
                    <a:cubicBezTo>
                      <a:pt x="0" y="89"/>
                      <a:pt x="1" y="91"/>
                      <a:pt x="3" y="91"/>
                    </a:cubicBezTo>
                    <a:cubicBezTo>
                      <a:pt x="18" y="91"/>
                      <a:pt x="18" y="91"/>
                      <a:pt x="18" y="91"/>
                    </a:cubicBezTo>
                    <a:cubicBezTo>
                      <a:pt x="19" y="89"/>
                      <a:pt x="19" y="87"/>
                      <a:pt x="19" y="85"/>
                    </a:cubicBezTo>
                    <a:cubicBezTo>
                      <a:pt x="3" y="85"/>
                      <a:pt x="3" y="85"/>
                      <a:pt x="3" y="85"/>
                    </a:cubicBezTo>
                    <a:cubicBezTo>
                      <a:pt x="1" y="85"/>
                      <a:pt x="0" y="86"/>
                      <a:pt x="0" y="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52" name="Freeform 20"/>
              <p:cNvSpPr>
                <a:spLocks noEditPoints="1"/>
              </p:cNvSpPr>
              <p:nvPr/>
            </p:nvSpPr>
            <p:spPr bwMode="auto">
              <a:xfrm>
                <a:off x="40" y="49"/>
                <a:ext cx="83" cy="81"/>
              </a:xfrm>
              <a:custGeom>
                <a:avLst/>
                <a:gdLst>
                  <a:gd name="T0" fmla="*/ 90 w 109"/>
                  <a:gd name="T1" fmla="*/ 19 h 106"/>
                  <a:gd name="T2" fmla="*/ 20 w 109"/>
                  <a:gd name="T3" fmla="*/ 19 h 106"/>
                  <a:gd name="T4" fmla="*/ 20 w 109"/>
                  <a:gd name="T5" fmla="*/ 87 h 106"/>
                  <a:gd name="T6" fmla="*/ 90 w 109"/>
                  <a:gd name="T7" fmla="*/ 87 h 106"/>
                  <a:gd name="T8" fmla="*/ 90 w 109"/>
                  <a:gd name="T9" fmla="*/ 19 h 106"/>
                  <a:gd name="T10" fmla="*/ 30 w 109"/>
                  <a:gd name="T11" fmla="*/ 77 h 106"/>
                  <a:gd name="T12" fmla="*/ 30 w 109"/>
                  <a:gd name="T13" fmla="*/ 29 h 106"/>
                  <a:gd name="T14" fmla="*/ 79 w 109"/>
                  <a:gd name="T15" fmla="*/ 29 h 106"/>
                  <a:gd name="T16" fmla="*/ 79 w 109"/>
                  <a:gd name="T17" fmla="*/ 77 h 106"/>
                  <a:gd name="T18" fmla="*/ 30 w 109"/>
                  <a:gd name="T19" fmla="*/ 77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06">
                    <a:moveTo>
                      <a:pt x="90" y="19"/>
                    </a:moveTo>
                    <a:cubicBezTo>
                      <a:pt x="70" y="0"/>
                      <a:pt x="39" y="0"/>
                      <a:pt x="20" y="19"/>
                    </a:cubicBezTo>
                    <a:cubicBezTo>
                      <a:pt x="0" y="38"/>
                      <a:pt x="0" y="68"/>
                      <a:pt x="20" y="87"/>
                    </a:cubicBezTo>
                    <a:cubicBezTo>
                      <a:pt x="39" y="106"/>
                      <a:pt x="70" y="106"/>
                      <a:pt x="90" y="87"/>
                    </a:cubicBezTo>
                    <a:cubicBezTo>
                      <a:pt x="109" y="68"/>
                      <a:pt x="109" y="38"/>
                      <a:pt x="90" y="19"/>
                    </a:cubicBezTo>
                    <a:close/>
                    <a:moveTo>
                      <a:pt x="30" y="77"/>
                    </a:moveTo>
                    <a:cubicBezTo>
                      <a:pt x="17" y="64"/>
                      <a:pt x="17" y="42"/>
                      <a:pt x="30" y="29"/>
                    </a:cubicBezTo>
                    <a:cubicBezTo>
                      <a:pt x="44" y="16"/>
                      <a:pt x="66" y="16"/>
                      <a:pt x="79" y="29"/>
                    </a:cubicBezTo>
                    <a:cubicBezTo>
                      <a:pt x="92" y="42"/>
                      <a:pt x="92" y="64"/>
                      <a:pt x="79" y="77"/>
                    </a:cubicBezTo>
                    <a:cubicBezTo>
                      <a:pt x="66" y="90"/>
                      <a:pt x="44" y="90"/>
                      <a:pt x="30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53" name="Freeform 21"/>
              <p:cNvSpPr>
                <a:spLocks noEditPoints="1"/>
              </p:cNvSpPr>
              <p:nvPr/>
            </p:nvSpPr>
            <p:spPr bwMode="auto">
              <a:xfrm>
                <a:off x="0" y="117"/>
                <a:ext cx="53" cy="52"/>
              </a:xfrm>
              <a:custGeom>
                <a:avLst/>
                <a:gdLst>
                  <a:gd name="T0" fmla="*/ 65 w 69"/>
                  <a:gd name="T1" fmla="*/ 4 h 68"/>
                  <a:gd name="T2" fmla="*/ 51 w 69"/>
                  <a:gd name="T3" fmla="*/ 4 h 68"/>
                  <a:gd name="T4" fmla="*/ 51 w 69"/>
                  <a:gd name="T5" fmla="*/ 4 h 68"/>
                  <a:gd name="T6" fmla="*/ 65 w 69"/>
                  <a:gd name="T7" fmla="*/ 18 h 68"/>
                  <a:gd name="T8" fmla="*/ 65 w 69"/>
                  <a:gd name="T9" fmla="*/ 18 h 68"/>
                  <a:gd name="T10" fmla="*/ 65 w 69"/>
                  <a:gd name="T11" fmla="*/ 4 h 68"/>
                  <a:gd name="T12" fmla="*/ 4 w 69"/>
                  <a:gd name="T13" fmla="*/ 50 h 68"/>
                  <a:gd name="T14" fmla="*/ 4 w 69"/>
                  <a:gd name="T15" fmla="*/ 64 h 68"/>
                  <a:gd name="T16" fmla="*/ 18 w 69"/>
                  <a:gd name="T17" fmla="*/ 64 h 68"/>
                  <a:gd name="T18" fmla="*/ 60 w 69"/>
                  <a:gd name="T19" fmla="*/ 23 h 68"/>
                  <a:gd name="T20" fmla="*/ 46 w 69"/>
                  <a:gd name="T21" fmla="*/ 9 h 68"/>
                  <a:gd name="T22" fmla="*/ 4 w 69"/>
                  <a:gd name="T23" fmla="*/ 5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68">
                    <a:moveTo>
                      <a:pt x="65" y="4"/>
                    </a:moveTo>
                    <a:cubicBezTo>
                      <a:pt x="61" y="0"/>
                      <a:pt x="55" y="0"/>
                      <a:pt x="51" y="4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9" y="14"/>
                      <a:pt x="69" y="8"/>
                      <a:pt x="65" y="4"/>
                    </a:cubicBezTo>
                    <a:close/>
                    <a:moveTo>
                      <a:pt x="4" y="50"/>
                    </a:moveTo>
                    <a:cubicBezTo>
                      <a:pt x="0" y="54"/>
                      <a:pt x="0" y="60"/>
                      <a:pt x="4" y="64"/>
                    </a:cubicBezTo>
                    <a:cubicBezTo>
                      <a:pt x="8" y="68"/>
                      <a:pt x="14" y="68"/>
                      <a:pt x="18" y="64"/>
                    </a:cubicBezTo>
                    <a:cubicBezTo>
                      <a:pt x="60" y="23"/>
                      <a:pt x="60" y="23"/>
                      <a:pt x="60" y="23"/>
                    </a:cubicBezTo>
                    <a:cubicBezTo>
                      <a:pt x="46" y="9"/>
                      <a:pt x="46" y="9"/>
                      <a:pt x="46" y="9"/>
                    </a:cubicBezTo>
                    <a:lnTo>
                      <a:pt x="4" y="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54" name="Freeform 22"/>
              <p:cNvSpPr/>
              <p:nvPr/>
            </p:nvSpPr>
            <p:spPr bwMode="auto">
              <a:xfrm>
                <a:off x="3" y="0"/>
                <a:ext cx="91" cy="104"/>
              </a:xfrm>
              <a:custGeom>
                <a:avLst/>
                <a:gdLst>
                  <a:gd name="T0" fmla="*/ 57 w 119"/>
                  <a:gd name="T1" fmla="*/ 125 h 136"/>
                  <a:gd name="T2" fmla="*/ 18 w 119"/>
                  <a:gd name="T3" fmla="*/ 125 h 136"/>
                  <a:gd name="T4" fmla="*/ 11 w 119"/>
                  <a:gd name="T5" fmla="*/ 119 h 136"/>
                  <a:gd name="T6" fmla="*/ 11 w 119"/>
                  <a:gd name="T7" fmla="*/ 18 h 136"/>
                  <a:gd name="T8" fmla="*/ 18 w 119"/>
                  <a:gd name="T9" fmla="*/ 12 h 136"/>
                  <a:gd name="T10" fmla="*/ 100 w 119"/>
                  <a:gd name="T11" fmla="*/ 12 h 136"/>
                  <a:gd name="T12" fmla="*/ 107 w 119"/>
                  <a:gd name="T13" fmla="*/ 18 h 136"/>
                  <a:gd name="T14" fmla="*/ 107 w 119"/>
                  <a:gd name="T15" fmla="*/ 71 h 136"/>
                  <a:gd name="T16" fmla="*/ 119 w 119"/>
                  <a:gd name="T17" fmla="*/ 73 h 136"/>
                  <a:gd name="T18" fmla="*/ 119 w 119"/>
                  <a:gd name="T19" fmla="*/ 18 h 136"/>
                  <a:gd name="T20" fmla="*/ 100 w 119"/>
                  <a:gd name="T21" fmla="*/ 0 h 136"/>
                  <a:gd name="T22" fmla="*/ 18 w 119"/>
                  <a:gd name="T23" fmla="*/ 0 h 136"/>
                  <a:gd name="T24" fmla="*/ 0 w 119"/>
                  <a:gd name="T25" fmla="*/ 18 h 136"/>
                  <a:gd name="T26" fmla="*/ 0 w 119"/>
                  <a:gd name="T27" fmla="*/ 119 h 136"/>
                  <a:gd name="T28" fmla="*/ 18 w 119"/>
                  <a:gd name="T29" fmla="*/ 136 h 136"/>
                  <a:gd name="T30" fmla="*/ 61 w 119"/>
                  <a:gd name="T31" fmla="*/ 136 h 136"/>
                  <a:gd name="T32" fmla="*/ 57 w 119"/>
                  <a:gd name="T33" fmla="*/ 125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9" h="136">
                    <a:moveTo>
                      <a:pt x="57" y="125"/>
                    </a:moveTo>
                    <a:cubicBezTo>
                      <a:pt x="18" y="125"/>
                      <a:pt x="18" y="125"/>
                      <a:pt x="18" y="125"/>
                    </a:cubicBezTo>
                    <a:cubicBezTo>
                      <a:pt x="14" y="125"/>
                      <a:pt x="11" y="122"/>
                      <a:pt x="11" y="119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5"/>
                      <a:pt x="14" y="12"/>
                      <a:pt x="18" y="12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104" y="12"/>
                      <a:pt x="107" y="15"/>
                      <a:pt x="107" y="18"/>
                    </a:cubicBezTo>
                    <a:cubicBezTo>
                      <a:pt x="107" y="71"/>
                      <a:pt x="107" y="71"/>
                      <a:pt x="107" y="71"/>
                    </a:cubicBezTo>
                    <a:cubicBezTo>
                      <a:pt x="111" y="71"/>
                      <a:pt x="115" y="72"/>
                      <a:pt x="119" y="73"/>
                    </a:cubicBezTo>
                    <a:cubicBezTo>
                      <a:pt x="119" y="18"/>
                      <a:pt x="119" y="18"/>
                      <a:pt x="119" y="18"/>
                    </a:cubicBezTo>
                    <a:cubicBezTo>
                      <a:pt x="119" y="8"/>
                      <a:pt x="111" y="0"/>
                      <a:pt x="10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8"/>
                      <a:pt x="8" y="136"/>
                      <a:pt x="18" y="136"/>
                    </a:cubicBezTo>
                    <a:cubicBezTo>
                      <a:pt x="61" y="136"/>
                      <a:pt x="61" y="136"/>
                      <a:pt x="61" y="136"/>
                    </a:cubicBezTo>
                    <a:cubicBezTo>
                      <a:pt x="59" y="133"/>
                      <a:pt x="58" y="129"/>
                      <a:pt x="57" y="1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5435600" y="1389063"/>
              <a:ext cx="2952750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点此替换文本</a:t>
              </a: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 to help anyone that is stepping into the world of PowerPoint for the very first time.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68788" y="3159125"/>
            <a:ext cx="4119562" cy="590931"/>
            <a:chOff x="4268788" y="3159125"/>
            <a:chExt cx="4119562" cy="590931"/>
          </a:xfrm>
        </p:grpSpPr>
        <p:sp>
          <p:nvSpPr>
            <p:cNvPr id="18440" name="Oval 8"/>
            <p:cNvSpPr>
              <a:spLocks noChangeArrowheads="1"/>
            </p:cNvSpPr>
            <p:nvPr/>
          </p:nvSpPr>
          <p:spPr bwMode="auto">
            <a:xfrm>
              <a:off x="4268788" y="3160713"/>
              <a:ext cx="590550" cy="588962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446" name="Freeform 14"/>
            <p:cNvSpPr/>
            <p:nvPr/>
          </p:nvSpPr>
          <p:spPr bwMode="auto">
            <a:xfrm>
              <a:off x="4968875" y="3255963"/>
              <a:ext cx="269875" cy="398462"/>
            </a:xfrm>
            <a:custGeom>
              <a:avLst/>
              <a:gdLst>
                <a:gd name="T0" fmla="*/ 0 w 170"/>
                <a:gd name="T1" fmla="*/ 0 h 251"/>
                <a:gd name="T2" fmla="*/ 92 w 170"/>
                <a:gd name="T3" fmla="*/ 126 h 251"/>
                <a:gd name="T4" fmla="*/ 0 w 170"/>
                <a:gd name="T5" fmla="*/ 251 h 251"/>
                <a:gd name="T6" fmla="*/ 79 w 170"/>
                <a:gd name="T7" fmla="*/ 251 h 251"/>
                <a:gd name="T8" fmla="*/ 170 w 170"/>
                <a:gd name="T9" fmla="*/ 126 h 251"/>
                <a:gd name="T10" fmla="*/ 79 w 170"/>
                <a:gd name="T11" fmla="*/ 0 h 251"/>
                <a:gd name="T12" fmla="*/ 0 w 170"/>
                <a:gd name="T1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51">
                  <a:moveTo>
                    <a:pt x="0" y="0"/>
                  </a:moveTo>
                  <a:lnTo>
                    <a:pt x="92" y="126"/>
                  </a:lnTo>
                  <a:lnTo>
                    <a:pt x="0" y="251"/>
                  </a:lnTo>
                  <a:lnTo>
                    <a:pt x="79" y="251"/>
                  </a:lnTo>
                  <a:lnTo>
                    <a:pt x="170" y="126"/>
                  </a:lnTo>
                  <a:lnTo>
                    <a:pt x="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8455" name="Group 23"/>
            <p:cNvGrpSpPr/>
            <p:nvPr/>
          </p:nvGrpSpPr>
          <p:grpSpPr bwMode="auto">
            <a:xfrm>
              <a:off x="4446588" y="3368675"/>
              <a:ext cx="215900" cy="174625"/>
              <a:chOff x="0" y="0"/>
              <a:chExt cx="136" cy="110"/>
            </a:xfrm>
          </p:grpSpPr>
          <p:sp>
            <p:nvSpPr>
              <p:cNvPr id="18456" name="Freeform 24"/>
              <p:cNvSpPr>
                <a:spLocks noEditPoints="1"/>
              </p:cNvSpPr>
              <p:nvPr/>
            </p:nvSpPr>
            <p:spPr bwMode="auto">
              <a:xfrm>
                <a:off x="0" y="36"/>
                <a:ext cx="122" cy="74"/>
              </a:xfrm>
              <a:custGeom>
                <a:avLst/>
                <a:gdLst>
                  <a:gd name="T0" fmla="*/ 34 w 122"/>
                  <a:gd name="T1" fmla="*/ 28 h 74"/>
                  <a:gd name="T2" fmla="*/ 34 w 122"/>
                  <a:gd name="T3" fmla="*/ 74 h 74"/>
                  <a:gd name="T4" fmla="*/ 54 w 122"/>
                  <a:gd name="T5" fmla="*/ 74 h 74"/>
                  <a:gd name="T6" fmla="*/ 54 w 122"/>
                  <a:gd name="T7" fmla="*/ 29 h 74"/>
                  <a:gd name="T8" fmla="*/ 44 w 122"/>
                  <a:gd name="T9" fmla="*/ 20 h 74"/>
                  <a:gd name="T10" fmla="*/ 34 w 122"/>
                  <a:gd name="T11" fmla="*/ 28 h 74"/>
                  <a:gd name="T12" fmla="*/ 0 w 122"/>
                  <a:gd name="T13" fmla="*/ 74 h 74"/>
                  <a:gd name="T14" fmla="*/ 20 w 122"/>
                  <a:gd name="T15" fmla="*/ 74 h 74"/>
                  <a:gd name="T16" fmla="*/ 20 w 122"/>
                  <a:gd name="T17" fmla="*/ 39 h 74"/>
                  <a:gd name="T18" fmla="*/ 0 w 122"/>
                  <a:gd name="T19" fmla="*/ 56 h 74"/>
                  <a:gd name="T20" fmla="*/ 0 w 122"/>
                  <a:gd name="T21" fmla="*/ 74 h 74"/>
                  <a:gd name="T22" fmla="*/ 102 w 122"/>
                  <a:gd name="T23" fmla="*/ 18 h 74"/>
                  <a:gd name="T24" fmla="*/ 102 w 122"/>
                  <a:gd name="T25" fmla="*/ 74 h 74"/>
                  <a:gd name="T26" fmla="*/ 122 w 122"/>
                  <a:gd name="T27" fmla="*/ 74 h 74"/>
                  <a:gd name="T28" fmla="*/ 122 w 122"/>
                  <a:gd name="T29" fmla="*/ 0 h 74"/>
                  <a:gd name="T30" fmla="*/ 102 w 122"/>
                  <a:gd name="T31" fmla="*/ 18 h 74"/>
                  <a:gd name="T32" fmla="*/ 67 w 122"/>
                  <a:gd name="T33" fmla="*/ 40 h 74"/>
                  <a:gd name="T34" fmla="*/ 67 w 122"/>
                  <a:gd name="T35" fmla="*/ 74 h 74"/>
                  <a:gd name="T36" fmla="*/ 88 w 122"/>
                  <a:gd name="T37" fmla="*/ 74 h 74"/>
                  <a:gd name="T38" fmla="*/ 88 w 122"/>
                  <a:gd name="T39" fmla="*/ 29 h 74"/>
                  <a:gd name="T40" fmla="*/ 72 w 122"/>
                  <a:gd name="T41" fmla="*/ 43 h 74"/>
                  <a:gd name="T42" fmla="*/ 67 w 122"/>
                  <a:gd name="T43" fmla="*/ 4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2" h="74">
                    <a:moveTo>
                      <a:pt x="34" y="28"/>
                    </a:moveTo>
                    <a:lnTo>
                      <a:pt x="34" y="74"/>
                    </a:lnTo>
                    <a:lnTo>
                      <a:pt x="54" y="74"/>
                    </a:lnTo>
                    <a:lnTo>
                      <a:pt x="54" y="29"/>
                    </a:lnTo>
                    <a:lnTo>
                      <a:pt x="44" y="20"/>
                    </a:lnTo>
                    <a:lnTo>
                      <a:pt x="34" y="28"/>
                    </a:lnTo>
                    <a:close/>
                    <a:moveTo>
                      <a:pt x="0" y="74"/>
                    </a:moveTo>
                    <a:lnTo>
                      <a:pt x="20" y="74"/>
                    </a:lnTo>
                    <a:lnTo>
                      <a:pt x="20" y="39"/>
                    </a:lnTo>
                    <a:lnTo>
                      <a:pt x="0" y="56"/>
                    </a:lnTo>
                    <a:lnTo>
                      <a:pt x="0" y="74"/>
                    </a:lnTo>
                    <a:close/>
                    <a:moveTo>
                      <a:pt x="102" y="18"/>
                    </a:moveTo>
                    <a:lnTo>
                      <a:pt x="102" y="74"/>
                    </a:lnTo>
                    <a:lnTo>
                      <a:pt x="122" y="74"/>
                    </a:lnTo>
                    <a:lnTo>
                      <a:pt x="122" y="0"/>
                    </a:lnTo>
                    <a:lnTo>
                      <a:pt x="102" y="18"/>
                    </a:lnTo>
                    <a:close/>
                    <a:moveTo>
                      <a:pt x="67" y="40"/>
                    </a:moveTo>
                    <a:lnTo>
                      <a:pt x="67" y="74"/>
                    </a:lnTo>
                    <a:lnTo>
                      <a:pt x="88" y="74"/>
                    </a:lnTo>
                    <a:lnTo>
                      <a:pt x="88" y="29"/>
                    </a:lnTo>
                    <a:lnTo>
                      <a:pt x="72" y="43"/>
                    </a:lnTo>
                    <a:lnTo>
                      <a:pt x="67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57" name="Freeform 25"/>
              <p:cNvSpPr/>
              <p:nvPr/>
            </p:nvSpPr>
            <p:spPr bwMode="auto">
              <a:xfrm>
                <a:off x="0" y="0"/>
                <a:ext cx="136" cy="79"/>
              </a:xfrm>
              <a:custGeom>
                <a:avLst/>
                <a:gdLst>
                  <a:gd name="T0" fmla="*/ 136 w 136"/>
                  <a:gd name="T1" fmla="*/ 0 h 79"/>
                  <a:gd name="T2" fmla="*/ 96 w 136"/>
                  <a:gd name="T3" fmla="*/ 0 h 79"/>
                  <a:gd name="T4" fmla="*/ 113 w 136"/>
                  <a:gd name="T5" fmla="*/ 16 h 79"/>
                  <a:gd name="T6" fmla="*/ 72 w 136"/>
                  <a:gd name="T7" fmla="*/ 52 h 79"/>
                  <a:gd name="T8" fmla="*/ 44 w 136"/>
                  <a:gd name="T9" fmla="*/ 28 h 79"/>
                  <a:gd name="T10" fmla="*/ 0 w 136"/>
                  <a:gd name="T11" fmla="*/ 64 h 79"/>
                  <a:gd name="T12" fmla="*/ 0 w 136"/>
                  <a:gd name="T13" fmla="*/ 79 h 79"/>
                  <a:gd name="T14" fmla="*/ 44 w 136"/>
                  <a:gd name="T15" fmla="*/ 43 h 79"/>
                  <a:gd name="T16" fmla="*/ 72 w 136"/>
                  <a:gd name="T17" fmla="*/ 67 h 79"/>
                  <a:gd name="T18" fmla="*/ 122 w 136"/>
                  <a:gd name="T19" fmla="*/ 25 h 79"/>
                  <a:gd name="T20" fmla="*/ 136 w 136"/>
                  <a:gd name="T21" fmla="*/ 38 h 79"/>
                  <a:gd name="T22" fmla="*/ 136 w 13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79">
                    <a:moveTo>
                      <a:pt x="136" y="0"/>
                    </a:moveTo>
                    <a:lnTo>
                      <a:pt x="96" y="0"/>
                    </a:lnTo>
                    <a:lnTo>
                      <a:pt x="113" y="16"/>
                    </a:lnTo>
                    <a:lnTo>
                      <a:pt x="72" y="52"/>
                    </a:lnTo>
                    <a:lnTo>
                      <a:pt x="44" y="28"/>
                    </a:lnTo>
                    <a:lnTo>
                      <a:pt x="0" y="64"/>
                    </a:lnTo>
                    <a:lnTo>
                      <a:pt x="0" y="79"/>
                    </a:lnTo>
                    <a:lnTo>
                      <a:pt x="44" y="43"/>
                    </a:lnTo>
                    <a:lnTo>
                      <a:pt x="72" y="67"/>
                    </a:lnTo>
                    <a:lnTo>
                      <a:pt x="122" y="25"/>
                    </a:lnTo>
                    <a:lnTo>
                      <a:pt x="136" y="38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5435600" y="3159125"/>
              <a:ext cx="2952750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点此替换文本</a:t>
              </a:r>
            </a:p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 to help anyone that is stepping into the world of PowerPoint for the very first time.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3113" y="2273300"/>
            <a:ext cx="4086225" cy="603631"/>
            <a:chOff x="773113" y="2273300"/>
            <a:chExt cx="4086225" cy="603631"/>
          </a:xfrm>
        </p:grpSpPr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4268788" y="2273300"/>
              <a:ext cx="590550" cy="588963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444" name="Freeform 12"/>
            <p:cNvSpPr/>
            <p:nvPr/>
          </p:nvSpPr>
          <p:spPr bwMode="auto">
            <a:xfrm>
              <a:off x="3906838" y="2368550"/>
              <a:ext cx="268287" cy="398463"/>
            </a:xfrm>
            <a:custGeom>
              <a:avLst/>
              <a:gdLst>
                <a:gd name="T0" fmla="*/ 169 w 169"/>
                <a:gd name="T1" fmla="*/ 251 h 251"/>
                <a:gd name="T2" fmla="*/ 78 w 169"/>
                <a:gd name="T3" fmla="*/ 126 h 251"/>
                <a:gd name="T4" fmla="*/ 169 w 169"/>
                <a:gd name="T5" fmla="*/ 0 h 251"/>
                <a:gd name="T6" fmla="*/ 91 w 169"/>
                <a:gd name="T7" fmla="*/ 0 h 251"/>
                <a:gd name="T8" fmla="*/ 0 w 169"/>
                <a:gd name="T9" fmla="*/ 126 h 251"/>
                <a:gd name="T10" fmla="*/ 91 w 169"/>
                <a:gd name="T11" fmla="*/ 251 h 251"/>
                <a:gd name="T12" fmla="*/ 169 w 169"/>
                <a:gd name="T1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51">
                  <a:moveTo>
                    <a:pt x="169" y="251"/>
                  </a:moveTo>
                  <a:lnTo>
                    <a:pt x="78" y="126"/>
                  </a:lnTo>
                  <a:lnTo>
                    <a:pt x="169" y="0"/>
                  </a:lnTo>
                  <a:lnTo>
                    <a:pt x="91" y="0"/>
                  </a:lnTo>
                  <a:lnTo>
                    <a:pt x="0" y="126"/>
                  </a:lnTo>
                  <a:lnTo>
                    <a:pt x="91" y="251"/>
                  </a:lnTo>
                  <a:lnTo>
                    <a:pt x="169" y="251"/>
                  </a:ln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8447" name="Group 15"/>
            <p:cNvGrpSpPr/>
            <p:nvPr/>
          </p:nvGrpSpPr>
          <p:grpSpPr bwMode="auto">
            <a:xfrm>
              <a:off x="4459288" y="2460625"/>
              <a:ext cx="227012" cy="215900"/>
              <a:chOff x="0" y="0"/>
              <a:chExt cx="143" cy="136"/>
            </a:xfrm>
          </p:grpSpPr>
          <p:sp>
            <p:nvSpPr>
              <p:cNvPr id="18448" name="Freeform 16"/>
              <p:cNvSpPr/>
              <p:nvPr/>
            </p:nvSpPr>
            <p:spPr bwMode="auto">
              <a:xfrm>
                <a:off x="75" y="49"/>
                <a:ext cx="68" cy="66"/>
              </a:xfrm>
              <a:custGeom>
                <a:avLst/>
                <a:gdLst>
                  <a:gd name="T0" fmla="*/ 75 w 88"/>
                  <a:gd name="T1" fmla="*/ 30 h 86"/>
                  <a:gd name="T2" fmla="*/ 58 w 88"/>
                  <a:gd name="T3" fmla="*/ 30 h 86"/>
                  <a:gd name="T4" fmla="*/ 58 w 88"/>
                  <a:gd name="T5" fmla="*/ 13 h 86"/>
                  <a:gd name="T6" fmla="*/ 44 w 88"/>
                  <a:gd name="T7" fmla="*/ 0 h 86"/>
                  <a:gd name="T8" fmla="*/ 31 w 88"/>
                  <a:gd name="T9" fmla="*/ 13 h 86"/>
                  <a:gd name="T10" fmla="*/ 31 w 88"/>
                  <a:gd name="T11" fmla="*/ 30 h 86"/>
                  <a:gd name="T12" fmla="*/ 14 w 88"/>
                  <a:gd name="T13" fmla="*/ 30 h 86"/>
                  <a:gd name="T14" fmla="*/ 0 w 88"/>
                  <a:gd name="T15" fmla="*/ 43 h 86"/>
                  <a:gd name="T16" fmla="*/ 14 w 88"/>
                  <a:gd name="T17" fmla="*/ 56 h 86"/>
                  <a:gd name="T18" fmla="*/ 31 w 88"/>
                  <a:gd name="T19" fmla="*/ 56 h 86"/>
                  <a:gd name="T20" fmla="*/ 31 w 88"/>
                  <a:gd name="T21" fmla="*/ 73 h 86"/>
                  <a:gd name="T22" fmla="*/ 44 w 88"/>
                  <a:gd name="T23" fmla="*/ 86 h 86"/>
                  <a:gd name="T24" fmla="*/ 58 w 88"/>
                  <a:gd name="T25" fmla="*/ 73 h 86"/>
                  <a:gd name="T26" fmla="*/ 58 w 88"/>
                  <a:gd name="T27" fmla="*/ 56 h 86"/>
                  <a:gd name="T28" fmla="*/ 75 w 88"/>
                  <a:gd name="T29" fmla="*/ 56 h 86"/>
                  <a:gd name="T30" fmla="*/ 88 w 88"/>
                  <a:gd name="T31" fmla="*/ 43 h 86"/>
                  <a:gd name="T32" fmla="*/ 75 w 88"/>
                  <a:gd name="T33" fmla="*/ 3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8" h="86">
                    <a:moveTo>
                      <a:pt x="75" y="30"/>
                    </a:moveTo>
                    <a:cubicBezTo>
                      <a:pt x="58" y="30"/>
                      <a:pt x="58" y="30"/>
                      <a:pt x="58" y="30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8" y="6"/>
                      <a:pt x="52" y="0"/>
                      <a:pt x="44" y="0"/>
                    </a:cubicBezTo>
                    <a:cubicBezTo>
                      <a:pt x="37" y="0"/>
                      <a:pt x="31" y="6"/>
                      <a:pt x="31" y="13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6" y="30"/>
                      <a:pt x="0" y="36"/>
                      <a:pt x="0" y="43"/>
                    </a:cubicBezTo>
                    <a:cubicBezTo>
                      <a:pt x="0" y="50"/>
                      <a:pt x="6" y="56"/>
                      <a:pt x="14" y="56"/>
                    </a:cubicBezTo>
                    <a:cubicBezTo>
                      <a:pt x="31" y="56"/>
                      <a:pt x="31" y="56"/>
                      <a:pt x="31" y="56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80"/>
                      <a:pt x="37" y="86"/>
                      <a:pt x="44" y="86"/>
                    </a:cubicBezTo>
                    <a:cubicBezTo>
                      <a:pt x="52" y="86"/>
                      <a:pt x="58" y="80"/>
                      <a:pt x="58" y="73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82" y="56"/>
                      <a:pt x="88" y="50"/>
                      <a:pt x="88" y="43"/>
                    </a:cubicBezTo>
                    <a:cubicBezTo>
                      <a:pt x="88" y="36"/>
                      <a:pt x="82" y="30"/>
                      <a:pt x="75" y="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49" name="Freeform 17"/>
              <p:cNvSpPr>
                <a:spLocks noEditPoints="1"/>
              </p:cNvSpPr>
              <p:nvPr/>
            </p:nvSpPr>
            <p:spPr bwMode="auto">
              <a:xfrm>
                <a:off x="0" y="0"/>
                <a:ext cx="105" cy="136"/>
              </a:xfrm>
              <a:custGeom>
                <a:avLst/>
                <a:gdLst>
                  <a:gd name="T0" fmla="*/ 70 w 138"/>
                  <a:gd name="T1" fmla="*/ 68 h 178"/>
                  <a:gd name="T2" fmla="*/ 105 w 138"/>
                  <a:gd name="T3" fmla="*/ 34 h 178"/>
                  <a:gd name="T4" fmla="*/ 70 w 138"/>
                  <a:gd name="T5" fmla="*/ 0 h 178"/>
                  <a:gd name="T6" fmla="*/ 35 w 138"/>
                  <a:gd name="T7" fmla="*/ 34 h 178"/>
                  <a:gd name="T8" fmla="*/ 70 w 138"/>
                  <a:gd name="T9" fmla="*/ 68 h 178"/>
                  <a:gd name="T10" fmla="*/ 138 w 138"/>
                  <a:gd name="T11" fmla="*/ 165 h 178"/>
                  <a:gd name="T12" fmla="*/ 110 w 138"/>
                  <a:gd name="T13" fmla="*/ 135 h 178"/>
                  <a:gd name="T14" fmla="*/ 80 w 138"/>
                  <a:gd name="T15" fmla="*/ 108 h 178"/>
                  <a:gd name="T16" fmla="*/ 98 w 138"/>
                  <a:gd name="T17" fmla="*/ 87 h 178"/>
                  <a:gd name="T18" fmla="*/ 69 w 138"/>
                  <a:gd name="T19" fmla="*/ 78 h 178"/>
                  <a:gd name="T20" fmla="*/ 0 w 138"/>
                  <a:gd name="T21" fmla="*/ 173 h 178"/>
                  <a:gd name="T22" fmla="*/ 0 w 138"/>
                  <a:gd name="T23" fmla="*/ 178 h 178"/>
                  <a:gd name="T24" fmla="*/ 138 w 138"/>
                  <a:gd name="T25" fmla="*/ 178 h 178"/>
                  <a:gd name="T26" fmla="*/ 138 w 138"/>
                  <a:gd name="T27" fmla="*/ 173 h 178"/>
                  <a:gd name="T28" fmla="*/ 138 w 138"/>
                  <a:gd name="T29" fmla="*/ 16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8" h="178">
                    <a:moveTo>
                      <a:pt x="70" y="68"/>
                    </a:moveTo>
                    <a:cubicBezTo>
                      <a:pt x="89" y="68"/>
                      <a:pt x="105" y="53"/>
                      <a:pt x="105" y="34"/>
                    </a:cubicBezTo>
                    <a:cubicBezTo>
                      <a:pt x="105" y="15"/>
                      <a:pt x="89" y="0"/>
                      <a:pt x="70" y="0"/>
                    </a:cubicBezTo>
                    <a:cubicBezTo>
                      <a:pt x="50" y="0"/>
                      <a:pt x="35" y="15"/>
                      <a:pt x="35" y="34"/>
                    </a:cubicBezTo>
                    <a:cubicBezTo>
                      <a:pt x="35" y="53"/>
                      <a:pt x="50" y="68"/>
                      <a:pt x="70" y="68"/>
                    </a:cubicBezTo>
                    <a:close/>
                    <a:moveTo>
                      <a:pt x="138" y="165"/>
                    </a:moveTo>
                    <a:cubicBezTo>
                      <a:pt x="128" y="165"/>
                      <a:pt x="110" y="161"/>
                      <a:pt x="110" y="135"/>
                    </a:cubicBezTo>
                    <a:cubicBezTo>
                      <a:pt x="110" y="135"/>
                      <a:pt x="77" y="138"/>
                      <a:pt x="80" y="108"/>
                    </a:cubicBezTo>
                    <a:cubicBezTo>
                      <a:pt x="81" y="95"/>
                      <a:pt x="90" y="89"/>
                      <a:pt x="98" y="87"/>
                    </a:cubicBezTo>
                    <a:cubicBezTo>
                      <a:pt x="89" y="81"/>
                      <a:pt x="80" y="78"/>
                      <a:pt x="69" y="78"/>
                    </a:cubicBezTo>
                    <a:cubicBezTo>
                      <a:pt x="31" y="78"/>
                      <a:pt x="0" y="120"/>
                      <a:pt x="0" y="173"/>
                    </a:cubicBezTo>
                    <a:cubicBezTo>
                      <a:pt x="0" y="174"/>
                      <a:pt x="0" y="176"/>
                      <a:pt x="0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6"/>
                      <a:pt x="138" y="174"/>
                      <a:pt x="138" y="173"/>
                    </a:cubicBezTo>
                    <a:cubicBezTo>
                      <a:pt x="138" y="170"/>
                      <a:pt x="138" y="168"/>
                      <a:pt x="138" y="1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773113" y="2286000"/>
              <a:ext cx="2952750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点此替换文本</a:t>
              </a:r>
            </a:p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 to help anyone that is stepping into the world of PowerPoint for the very first time.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73113" y="4048125"/>
            <a:ext cx="4086225" cy="598869"/>
            <a:chOff x="773113" y="4048125"/>
            <a:chExt cx="4086225" cy="598869"/>
          </a:xfrm>
        </p:grpSpPr>
        <p:sp>
          <p:nvSpPr>
            <p:cNvPr id="18441" name="Oval 9"/>
            <p:cNvSpPr>
              <a:spLocks noChangeArrowheads="1"/>
            </p:cNvSpPr>
            <p:nvPr/>
          </p:nvSpPr>
          <p:spPr bwMode="auto">
            <a:xfrm>
              <a:off x="4268788" y="4048125"/>
              <a:ext cx="590550" cy="588963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445" name="Freeform 13"/>
            <p:cNvSpPr/>
            <p:nvPr/>
          </p:nvSpPr>
          <p:spPr bwMode="auto">
            <a:xfrm>
              <a:off x="3906838" y="4143375"/>
              <a:ext cx="268287" cy="398463"/>
            </a:xfrm>
            <a:custGeom>
              <a:avLst/>
              <a:gdLst>
                <a:gd name="T0" fmla="*/ 169 w 169"/>
                <a:gd name="T1" fmla="*/ 251 h 251"/>
                <a:gd name="T2" fmla="*/ 78 w 169"/>
                <a:gd name="T3" fmla="*/ 125 h 251"/>
                <a:gd name="T4" fmla="*/ 169 w 169"/>
                <a:gd name="T5" fmla="*/ 0 h 251"/>
                <a:gd name="T6" fmla="*/ 91 w 169"/>
                <a:gd name="T7" fmla="*/ 0 h 251"/>
                <a:gd name="T8" fmla="*/ 0 w 169"/>
                <a:gd name="T9" fmla="*/ 125 h 251"/>
                <a:gd name="T10" fmla="*/ 91 w 169"/>
                <a:gd name="T11" fmla="*/ 251 h 251"/>
                <a:gd name="T12" fmla="*/ 169 w 169"/>
                <a:gd name="T13" fmla="*/ 251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251">
                  <a:moveTo>
                    <a:pt x="169" y="251"/>
                  </a:moveTo>
                  <a:lnTo>
                    <a:pt x="78" y="125"/>
                  </a:lnTo>
                  <a:lnTo>
                    <a:pt x="169" y="0"/>
                  </a:lnTo>
                  <a:lnTo>
                    <a:pt x="91" y="0"/>
                  </a:lnTo>
                  <a:lnTo>
                    <a:pt x="0" y="125"/>
                  </a:lnTo>
                  <a:lnTo>
                    <a:pt x="91" y="251"/>
                  </a:lnTo>
                  <a:lnTo>
                    <a:pt x="169" y="251"/>
                  </a:lnTo>
                  <a:close/>
                </a:path>
              </a:pathLst>
            </a:cu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8458" name="Group 26"/>
            <p:cNvGrpSpPr/>
            <p:nvPr/>
          </p:nvGrpSpPr>
          <p:grpSpPr bwMode="auto">
            <a:xfrm>
              <a:off x="4491038" y="4221163"/>
              <a:ext cx="177800" cy="242887"/>
              <a:chOff x="0" y="0"/>
              <a:chExt cx="112" cy="153"/>
            </a:xfrm>
          </p:grpSpPr>
          <p:sp>
            <p:nvSpPr>
              <p:cNvPr id="18459" name="Freeform 27"/>
              <p:cNvSpPr>
                <a:spLocks noEditPoints="1"/>
              </p:cNvSpPr>
              <p:nvPr/>
            </p:nvSpPr>
            <p:spPr bwMode="auto">
              <a:xfrm>
                <a:off x="0" y="0"/>
                <a:ext cx="112" cy="153"/>
              </a:xfrm>
              <a:custGeom>
                <a:avLst/>
                <a:gdLst>
                  <a:gd name="T0" fmla="*/ 112 w 112"/>
                  <a:gd name="T1" fmla="*/ 30 h 153"/>
                  <a:gd name="T2" fmla="*/ 82 w 112"/>
                  <a:gd name="T3" fmla="*/ 0 h 153"/>
                  <a:gd name="T4" fmla="*/ 0 w 112"/>
                  <a:gd name="T5" fmla="*/ 0 h 153"/>
                  <a:gd name="T6" fmla="*/ 0 w 112"/>
                  <a:gd name="T7" fmla="*/ 153 h 153"/>
                  <a:gd name="T8" fmla="*/ 112 w 112"/>
                  <a:gd name="T9" fmla="*/ 153 h 153"/>
                  <a:gd name="T10" fmla="*/ 112 w 112"/>
                  <a:gd name="T11" fmla="*/ 30 h 153"/>
                  <a:gd name="T12" fmla="*/ 99 w 112"/>
                  <a:gd name="T13" fmla="*/ 34 h 153"/>
                  <a:gd name="T14" fmla="*/ 79 w 112"/>
                  <a:gd name="T15" fmla="*/ 34 h 153"/>
                  <a:gd name="T16" fmla="*/ 79 w 112"/>
                  <a:gd name="T17" fmla="*/ 14 h 153"/>
                  <a:gd name="T18" fmla="*/ 99 w 112"/>
                  <a:gd name="T19" fmla="*/ 34 h 153"/>
                  <a:gd name="T20" fmla="*/ 99 w 112"/>
                  <a:gd name="T21" fmla="*/ 141 h 153"/>
                  <a:gd name="T22" fmla="*/ 12 w 112"/>
                  <a:gd name="T23" fmla="*/ 141 h 153"/>
                  <a:gd name="T24" fmla="*/ 12 w 112"/>
                  <a:gd name="T25" fmla="*/ 12 h 153"/>
                  <a:gd name="T26" fmla="*/ 67 w 112"/>
                  <a:gd name="T27" fmla="*/ 12 h 153"/>
                  <a:gd name="T28" fmla="*/ 67 w 112"/>
                  <a:gd name="T29" fmla="*/ 46 h 153"/>
                  <a:gd name="T30" fmla="*/ 99 w 112"/>
                  <a:gd name="T31" fmla="*/ 46 h 153"/>
                  <a:gd name="T32" fmla="*/ 99 w 112"/>
                  <a:gd name="T33" fmla="*/ 14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2" h="153">
                    <a:moveTo>
                      <a:pt x="112" y="30"/>
                    </a:moveTo>
                    <a:lnTo>
                      <a:pt x="82" y="0"/>
                    </a:lnTo>
                    <a:lnTo>
                      <a:pt x="0" y="0"/>
                    </a:lnTo>
                    <a:lnTo>
                      <a:pt x="0" y="153"/>
                    </a:lnTo>
                    <a:lnTo>
                      <a:pt x="112" y="153"/>
                    </a:lnTo>
                    <a:lnTo>
                      <a:pt x="112" y="30"/>
                    </a:lnTo>
                    <a:close/>
                    <a:moveTo>
                      <a:pt x="99" y="34"/>
                    </a:moveTo>
                    <a:lnTo>
                      <a:pt x="79" y="34"/>
                    </a:lnTo>
                    <a:lnTo>
                      <a:pt x="79" y="14"/>
                    </a:lnTo>
                    <a:lnTo>
                      <a:pt x="99" y="34"/>
                    </a:lnTo>
                    <a:close/>
                    <a:moveTo>
                      <a:pt x="99" y="141"/>
                    </a:moveTo>
                    <a:lnTo>
                      <a:pt x="12" y="141"/>
                    </a:lnTo>
                    <a:lnTo>
                      <a:pt x="12" y="12"/>
                    </a:lnTo>
                    <a:lnTo>
                      <a:pt x="67" y="12"/>
                    </a:lnTo>
                    <a:lnTo>
                      <a:pt x="67" y="46"/>
                    </a:lnTo>
                    <a:lnTo>
                      <a:pt x="99" y="46"/>
                    </a:lnTo>
                    <a:lnTo>
                      <a:pt x="99" y="1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21" y="40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21" y="62"/>
                <a:ext cx="70" cy="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21" y="85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21" y="108"/>
                <a:ext cx="70" cy="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773113" y="4056063"/>
              <a:ext cx="2952750" cy="590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点此替换文本</a:t>
              </a:r>
            </a:p>
            <a:p>
              <a:pPr algn="r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 to help anyone that is stepping into the world of PowerPoint for the very first time. </a:t>
              </a:r>
              <a:endPara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2" name="Freeform 44"/>
          <p:cNvSpPr/>
          <p:nvPr/>
        </p:nvSpPr>
        <p:spPr bwMode="auto">
          <a:xfrm>
            <a:off x="1006475" y="2352675"/>
            <a:ext cx="533400" cy="63500"/>
          </a:xfrm>
          <a:custGeom>
            <a:avLst/>
            <a:gdLst>
              <a:gd name="T0" fmla="*/ 336 w 336"/>
              <a:gd name="T1" fmla="*/ 0 h 40"/>
              <a:gd name="T2" fmla="*/ 0 w 336"/>
              <a:gd name="T3" fmla="*/ 0 h 40"/>
              <a:gd name="T4" fmla="*/ 0 w 336"/>
              <a:gd name="T5" fmla="*/ 40 h 40"/>
              <a:gd name="T6" fmla="*/ 300 w 336"/>
              <a:gd name="T7" fmla="*/ 40 h 40"/>
              <a:gd name="T8" fmla="*/ 336 w 33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40">
                <a:moveTo>
                  <a:pt x="336" y="0"/>
                </a:moveTo>
                <a:lnTo>
                  <a:pt x="0" y="0"/>
                </a:lnTo>
                <a:lnTo>
                  <a:pt x="0" y="40"/>
                </a:lnTo>
                <a:lnTo>
                  <a:pt x="300" y="40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53" name="Freeform 45"/>
          <p:cNvSpPr/>
          <p:nvPr/>
        </p:nvSpPr>
        <p:spPr bwMode="auto">
          <a:xfrm>
            <a:off x="1006475" y="1879600"/>
            <a:ext cx="476250" cy="536575"/>
          </a:xfrm>
          <a:custGeom>
            <a:avLst/>
            <a:gdLst>
              <a:gd name="T0" fmla="*/ 137 w 148"/>
              <a:gd name="T1" fmla="*/ 0 h 167"/>
              <a:gd name="T2" fmla="*/ 11 w 148"/>
              <a:gd name="T3" fmla="*/ 0 h 167"/>
              <a:gd name="T4" fmla="*/ 0 w 148"/>
              <a:gd name="T5" fmla="*/ 12 h 167"/>
              <a:gd name="T6" fmla="*/ 0 w 148"/>
              <a:gd name="T7" fmla="*/ 110 h 167"/>
              <a:gd name="T8" fmla="*/ 0 w 148"/>
              <a:gd name="T9" fmla="*/ 156 h 167"/>
              <a:gd name="T10" fmla="*/ 0 w 148"/>
              <a:gd name="T11" fmla="*/ 167 h 167"/>
              <a:gd name="T12" fmla="*/ 11 w 148"/>
              <a:gd name="T13" fmla="*/ 167 h 167"/>
              <a:gd name="T14" fmla="*/ 137 w 148"/>
              <a:gd name="T15" fmla="*/ 167 h 167"/>
              <a:gd name="T16" fmla="*/ 148 w 148"/>
              <a:gd name="T17" fmla="*/ 167 h 167"/>
              <a:gd name="T18" fmla="*/ 148 w 148"/>
              <a:gd name="T19" fmla="*/ 156 h 167"/>
              <a:gd name="T20" fmla="*/ 148 w 148"/>
              <a:gd name="T21" fmla="*/ 110 h 167"/>
              <a:gd name="T22" fmla="*/ 148 w 148"/>
              <a:gd name="T23" fmla="*/ 12 h 167"/>
              <a:gd name="T24" fmla="*/ 137 w 148"/>
              <a:gd name="T25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67">
                <a:moveTo>
                  <a:pt x="137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48" y="5"/>
                  <a:pt x="143" y="0"/>
                  <a:pt x="137" y="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54" name="Freeform 46"/>
          <p:cNvSpPr>
            <a:spLocks noEditPoints="1"/>
          </p:cNvSpPr>
          <p:nvPr/>
        </p:nvSpPr>
        <p:spPr bwMode="auto">
          <a:xfrm>
            <a:off x="1141413" y="2046288"/>
            <a:ext cx="206375" cy="206375"/>
          </a:xfrm>
          <a:custGeom>
            <a:avLst/>
            <a:gdLst>
              <a:gd name="T0" fmla="*/ 51 w 64"/>
              <a:gd name="T1" fmla="*/ 47 h 64"/>
              <a:gd name="T2" fmla="*/ 58 w 64"/>
              <a:gd name="T3" fmla="*/ 29 h 64"/>
              <a:gd name="T4" fmla="*/ 56 w 64"/>
              <a:gd name="T5" fmla="*/ 18 h 64"/>
              <a:gd name="T6" fmla="*/ 50 w 64"/>
              <a:gd name="T7" fmla="*/ 8 h 64"/>
              <a:gd name="T8" fmla="*/ 40 w 64"/>
              <a:gd name="T9" fmla="*/ 2 h 64"/>
              <a:gd name="T10" fmla="*/ 9 w 64"/>
              <a:gd name="T11" fmla="*/ 8 h 64"/>
              <a:gd name="T12" fmla="*/ 0 w 64"/>
              <a:gd name="T13" fmla="*/ 29 h 64"/>
              <a:gd name="T14" fmla="*/ 3 w 64"/>
              <a:gd name="T15" fmla="*/ 40 h 64"/>
              <a:gd name="T16" fmla="*/ 9 w 64"/>
              <a:gd name="T17" fmla="*/ 49 h 64"/>
              <a:gd name="T18" fmla="*/ 29 w 64"/>
              <a:gd name="T19" fmla="*/ 58 h 64"/>
              <a:gd name="T20" fmla="*/ 48 w 64"/>
              <a:gd name="T21" fmla="*/ 51 h 64"/>
              <a:gd name="T22" fmla="*/ 63 w 64"/>
              <a:gd name="T23" fmla="*/ 62 h 64"/>
              <a:gd name="T24" fmla="*/ 46 w 64"/>
              <a:gd name="T25" fmla="*/ 46 h 64"/>
              <a:gd name="T26" fmla="*/ 46 w 64"/>
              <a:gd name="T27" fmla="*/ 46 h 64"/>
              <a:gd name="T28" fmla="*/ 38 w 64"/>
              <a:gd name="T29" fmla="*/ 51 h 64"/>
              <a:gd name="T30" fmla="*/ 20 w 64"/>
              <a:gd name="T31" fmla="*/ 51 h 64"/>
              <a:gd name="T32" fmla="*/ 13 w 64"/>
              <a:gd name="T33" fmla="*/ 46 h 64"/>
              <a:gd name="T34" fmla="*/ 7 w 64"/>
              <a:gd name="T35" fmla="*/ 38 h 64"/>
              <a:gd name="T36" fmla="*/ 7 w 64"/>
              <a:gd name="T37" fmla="*/ 20 h 64"/>
              <a:gd name="T38" fmla="*/ 29 w 64"/>
              <a:gd name="T39" fmla="*/ 5 h 64"/>
              <a:gd name="T40" fmla="*/ 38 w 64"/>
              <a:gd name="T41" fmla="*/ 7 h 64"/>
              <a:gd name="T42" fmla="*/ 46 w 64"/>
              <a:gd name="T43" fmla="*/ 12 h 64"/>
              <a:gd name="T44" fmla="*/ 51 w 64"/>
              <a:gd name="T45" fmla="*/ 20 h 64"/>
              <a:gd name="T46" fmla="*/ 51 w 64"/>
              <a:gd name="T47" fmla="*/ 38 h 64"/>
              <a:gd name="T48" fmla="*/ 22 w 64"/>
              <a:gd name="T49" fmla="*/ 12 h 64"/>
              <a:gd name="T50" fmla="*/ 19 w 64"/>
              <a:gd name="T51" fmla="*/ 13 h 64"/>
              <a:gd name="T52" fmla="*/ 16 w 64"/>
              <a:gd name="T53" fmla="*/ 16 h 64"/>
              <a:gd name="T54" fmla="*/ 14 w 64"/>
              <a:gd name="T55" fmla="*/ 18 h 64"/>
              <a:gd name="T56" fmla="*/ 12 w 64"/>
              <a:gd name="T57" fmla="*/ 22 h 64"/>
              <a:gd name="T58" fmla="*/ 15 w 64"/>
              <a:gd name="T59" fmla="*/ 23 h 64"/>
              <a:gd name="T60" fmla="*/ 18 w 64"/>
              <a:gd name="T61" fmla="*/ 18 h 64"/>
              <a:gd name="T62" fmla="*/ 23 w 64"/>
              <a:gd name="T63" fmla="*/ 15 h 64"/>
              <a:gd name="T64" fmla="*/ 22 w 64"/>
              <a:gd name="T65" fmla="*/ 12 h 64"/>
              <a:gd name="T66" fmla="*/ 46 w 64"/>
              <a:gd name="T67" fmla="*/ 27 h 64"/>
              <a:gd name="T68" fmla="*/ 44 w 64"/>
              <a:gd name="T69" fmla="*/ 35 h 64"/>
              <a:gd name="T70" fmla="*/ 40 w 64"/>
              <a:gd name="T71" fmla="*/ 40 h 64"/>
              <a:gd name="T72" fmla="*/ 29 w 64"/>
              <a:gd name="T73" fmla="*/ 44 h 64"/>
              <a:gd name="T74" fmla="*/ 29 w 64"/>
              <a:gd name="T75" fmla="*/ 48 h 64"/>
              <a:gd name="T76" fmla="*/ 42 w 64"/>
              <a:gd name="T77" fmla="*/ 42 h 64"/>
              <a:gd name="T78" fmla="*/ 46 w 64"/>
              <a:gd name="T79" fmla="*/ 36 h 64"/>
              <a:gd name="T80" fmla="*/ 46 w 64"/>
              <a:gd name="T81" fmla="*/ 2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" h="64">
                <a:moveTo>
                  <a:pt x="63" y="59"/>
                </a:moveTo>
                <a:cubicBezTo>
                  <a:pt x="51" y="47"/>
                  <a:pt x="51" y="47"/>
                  <a:pt x="51" y="47"/>
                </a:cubicBezTo>
                <a:cubicBezTo>
                  <a:pt x="53" y="45"/>
                  <a:pt x="55" y="43"/>
                  <a:pt x="56" y="40"/>
                </a:cubicBezTo>
                <a:cubicBezTo>
                  <a:pt x="57" y="37"/>
                  <a:pt x="58" y="33"/>
                  <a:pt x="58" y="29"/>
                </a:cubicBezTo>
                <a:cubicBezTo>
                  <a:pt x="58" y="25"/>
                  <a:pt x="57" y="21"/>
                  <a:pt x="56" y="18"/>
                </a:cubicBezTo>
                <a:cubicBezTo>
                  <a:pt x="56" y="18"/>
                  <a:pt x="56" y="18"/>
                  <a:pt x="56" y="18"/>
                </a:cubicBezTo>
                <a:cubicBezTo>
                  <a:pt x="54" y="14"/>
                  <a:pt x="52" y="11"/>
                  <a:pt x="50" y="9"/>
                </a:cubicBezTo>
                <a:cubicBezTo>
                  <a:pt x="50" y="8"/>
                  <a:pt x="50" y="8"/>
                  <a:pt x="50" y="8"/>
                </a:cubicBezTo>
                <a:cubicBezTo>
                  <a:pt x="47" y="6"/>
                  <a:pt x="44" y="4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37" y="1"/>
                  <a:pt x="33" y="0"/>
                  <a:pt x="29" y="0"/>
                </a:cubicBezTo>
                <a:cubicBezTo>
                  <a:pt x="21" y="0"/>
                  <a:pt x="14" y="3"/>
                  <a:pt x="9" y="8"/>
                </a:cubicBezTo>
                <a:cubicBezTo>
                  <a:pt x="6" y="11"/>
                  <a:pt x="4" y="14"/>
                  <a:pt x="3" y="18"/>
                </a:cubicBezTo>
                <a:cubicBezTo>
                  <a:pt x="1" y="21"/>
                  <a:pt x="0" y="25"/>
                  <a:pt x="0" y="29"/>
                </a:cubicBezTo>
                <a:cubicBezTo>
                  <a:pt x="0" y="33"/>
                  <a:pt x="1" y="36"/>
                  <a:pt x="2" y="40"/>
                </a:cubicBezTo>
                <a:cubicBezTo>
                  <a:pt x="3" y="40"/>
                  <a:pt x="3" y="40"/>
                  <a:pt x="3" y="40"/>
                </a:cubicBezTo>
                <a:cubicBezTo>
                  <a:pt x="4" y="43"/>
                  <a:pt x="6" y="47"/>
                  <a:pt x="9" y="49"/>
                </a:cubicBezTo>
                <a:cubicBezTo>
                  <a:pt x="9" y="49"/>
                  <a:pt x="9" y="49"/>
                  <a:pt x="9" y="49"/>
                </a:cubicBezTo>
                <a:cubicBezTo>
                  <a:pt x="11" y="52"/>
                  <a:pt x="15" y="54"/>
                  <a:pt x="18" y="56"/>
                </a:cubicBezTo>
                <a:cubicBezTo>
                  <a:pt x="22" y="57"/>
                  <a:pt x="25" y="58"/>
                  <a:pt x="29" y="58"/>
                </a:cubicBezTo>
                <a:cubicBezTo>
                  <a:pt x="33" y="58"/>
                  <a:pt x="37" y="57"/>
                  <a:pt x="40" y="56"/>
                </a:cubicBezTo>
                <a:cubicBezTo>
                  <a:pt x="43" y="54"/>
                  <a:pt x="45" y="53"/>
                  <a:pt x="48" y="51"/>
                </a:cubicBezTo>
                <a:cubicBezTo>
                  <a:pt x="59" y="63"/>
                  <a:pt x="59" y="63"/>
                  <a:pt x="59" y="63"/>
                </a:cubicBezTo>
                <a:cubicBezTo>
                  <a:pt x="60" y="64"/>
                  <a:pt x="62" y="64"/>
                  <a:pt x="63" y="62"/>
                </a:cubicBezTo>
                <a:cubicBezTo>
                  <a:pt x="64" y="61"/>
                  <a:pt x="64" y="60"/>
                  <a:pt x="63" y="59"/>
                </a:cubicBezTo>
                <a:close/>
                <a:moveTo>
                  <a:pt x="46" y="46"/>
                </a:move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44" y="48"/>
                  <a:pt x="41" y="49"/>
                  <a:pt x="38" y="51"/>
                </a:cubicBezTo>
                <a:cubicBezTo>
                  <a:pt x="35" y="52"/>
                  <a:pt x="32" y="52"/>
                  <a:pt x="29" y="52"/>
                </a:cubicBezTo>
                <a:cubicBezTo>
                  <a:pt x="26" y="52"/>
                  <a:pt x="23" y="52"/>
                  <a:pt x="20" y="51"/>
                </a:cubicBezTo>
                <a:cubicBezTo>
                  <a:pt x="17" y="49"/>
                  <a:pt x="15" y="48"/>
                  <a:pt x="13" y="46"/>
                </a:cubicBezTo>
                <a:cubicBezTo>
                  <a:pt x="13" y="46"/>
                  <a:pt x="13" y="46"/>
                  <a:pt x="13" y="46"/>
                </a:cubicBezTo>
                <a:cubicBezTo>
                  <a:pt x="10" y="43"/>
                  <a:pt x="9" y="41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6" y="35"/>
                  <a:pt x="6" y="32"/>
                  <a:pt x="6" y="29"/>
                </a:cubicBezTo>
                <a:cubicBezTo>
                  <a:pt x="6" y="26"/>
                  <a:pt x="6" y="23"/>
                  <a:pt x="7" y="20"/>
                </a:cubicBezTo>
                <a:cubicBezTo>
                  <a:pt x="9" y="17"/>
                  <a:pt x="10" y="14"/>
                  <a:pt x="13" y="12"/>
                </a:cubicBezTo>
                <a:cubicBezTo>
                  <a:pt x="17" y="8"/>
                  <a:pt x="23" y="5"/>
                  <a:pt x="29" y="5"/>
                </a:cubicBezTo>
                <a:cubicBezTo>
                  <a:pt x="32" y="5"/>
                  <a:pt x="35" y="6"/>
                  <a:pt x="38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1" y="8"/>
                  <a:pt x="44" y="10"/>
                  <a:pt x="46" y="12"/>
                </a:cubicBezTo>
                <a:cubicBezTo>
                  <a:pt x="46" y="12"/>
                  <a:pt x="46" y="12"/>
                  <a:pt x="46" y="12"/>
                </a:cubicBezTo>
                <a:cubicBezTo>
                  <a:pt x="48" y="15"/>
                  <a:pt x="50" y="17"/>
                  <a:pt x="51" y="20"/>
                </a:cubicBezTo>
                <a:cubicBezTo>
                  <a:pt x="51" y="20"/>
                  <a:pt x="51" y="20"/>
                  <a:pt x="51" y="20"/>
                </a:cubicBezTo>
                <a:cubicBezTo>
                  <a:pt x="52" y="23"/>
                  <a:pt x="53" y="26"/>
                  <a:pt x="53" y="29"/>
                </a:cubicBezTo>
                <a:cubicBezTo>
                  <a:pt x="53" y="32"/>
                  <a:pt x="52" y="35"/>
                  <a:pt x="51" y="38"/>
                </a:cubicBezTo>
                <a:cubicBezTo>
                  <a:pt x="50" y="41"/>
                  <a:pt x="48" y="43"/>
                  <a:pt x="46" y="46"/>
                </a:cubicBezTo>
                <a:close/>
                <a:moveTo>
                  <a:pt x="22" y="12"/>
                </a:moveTo>
                <a:cubicBezTo>
                  <a:pt x="22" y="12"/>
                  <a:pt x="22" y="12"/>
                  <a:pt x="22" y="12"/>
                </a:cubicBezTo>
                <a:cubicBezTo>
                  <a:pt x="21" y="12"/>
                  <a:pt x="20" y="13"/>
                  <a:pt x="19" y="13"/>
                </a:cubicBezTo>
                <a:cubicBezTo>
                  <a:pt x="18" y="14"/>
                  <a:pt x="17" y="15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7"/>
                  <a:pt x="14" y="17"/>
                  <a:pt x="14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3" y="19"/>
                  <a:pt x="12" y="20"/>
                  <a:pt x="12" y="22"/>
                </a:cubicBezTo>
                <a:cubicBezTo>
                  <a:pt x="12" y="22"/>
                  <a:pt x="12" y="23"/>
                  <a:pt x="13" y="24"/>
                </a:cubicBezTo>
                <a:cubicBezTo>
                  <a:pt x="14" y="24"/>
                  <a:pt x="15" y="24"/>
                  <a:pt x="15" y="23"/>
                </a:cubicBezTo>
                <a:cubicBezTo>
                  <a:pt x="15" y="22"/>
                  <a:pt x="16" y="21"/>
                  <a:pt x="16" y="20"/>
                </a:cubicBezTo>
                <a:cubicBezTo>
                  <a:pt x="17" y="19"/>
                  <a:pt x="18" y="19"/>
                  <a:pt x="18" y="18"/>
                </a:cubicBezTo>
                <a:cubicBezTo>
                  <a:pt x="19" y="17"/>
                  <a:pt x="20" y="17"/>
                  <a:pt x="21" y="16"/>
                </a:cubicBezTo>
                <a:cubicBezTo>
                  <a:pt x="21" y="15"/>
                  <a:pt x="22" y="15"/>
                  <a:pt x="23" y="15"/>
                </a:cubicBezTo>
                <a:cubicBezTo>
                  <a:pt x="24" y="14"/>
                  <a:pt x="24" y="13"/>
                  <a:pt x="24" y="13"/>
                </a:cubicBezTo>
                <a:cubicBezTo>
                  <a:pt x="24" y="12"/>
                  <a:pt x="23" y="11"/>
                  <a:pt x="22" y="12"/>
                </a:cubicBezTo>
                <a:close/>
                <a:moveTo>
                  <a:pt x="46" y="27"/>
                </a:moveTo>
                <a:cubicBezTo>
                  <a:pt x="46" y="27"/>
                  <a:pt x="46" y="27"/>
                  <a:pt x="46" y="27"/>
                </a:cubicBezTo>
                <a:cubicBezTo>
                  <a:pt x="45" y="27"/>
                  <a:pt x="45" y="28"/>
                  <a:pt x="45" y="29"/>
                </a:cubicBezTo>
                <a:cubicBezTo>
                  <a:pt x="45" y="31"/>
                  <a:pt x="44" y="33"/>
                  <a:pt x="44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3" y="37"/>
                  <a:pt x="42" y="38"/>
                  <a:pt x="40" y="40"/>
                </a:cubicBezTo>
                <a:cubicBezTo>
                  <a:pt x="39" y="41"/>
                  <a:pt x="37" y="42"/>
                  <a:pt x="35" y="43"/>
                </a:cubicBezTo>
                <a:cubicBezTo>
                  <a:pt x="33" y="44"/>
                  <a:pt x="31" y="44"/>
                  <a:pt x="29" y="44"/>
                </a:cubicBezTo>
                <a:cubicBezTo>
                  <a:pt x="28" y="44"/>
                  <a:pt x="28" y="45"/>
                  <a:pt x="28" y="46"/>
                </a:cubicBezTo>
                <a:cubicBezTo>
                  <a:pt x="28" y="47"/>
                  <a:pt x="28" y="48"/>
                  <a:pt x="29" y="48"/>
                </a:cubicBezTo>
                <a:cubicBezTo>
                  <a:pt x="32" y="48"/>
                  <a:pt x="34" y="47"/>
                  <a:pt x="36" y="46"/>
                </a:cubicBezTo>
                <a:cubicBezTo>
                  <a:pt x="39" y="45"/>
                  <a:pt x="41" y="44"/>
                  <a:pt x="42" y="42"/>
                </a:cubicBezTo>
                <a:cubicBezTo>
                  <a:pt x="44" y="40"/>
                  <a:pt x="46" y="38"/>
                  <a:pt x="46" y="36"/>
                </a:cubicBezTo>
                <a:cubicBezTo>
                  <a:pt x="46" y="36"/>
                  <a:pt x="46" y="36"/>
                  <a:pt x="46" y="36"/>
                </a:cubicBezTo>
                <a:cubicBezTo>
                  <a:pt x="47" y="34"/>
                  <a:pt x="48" y="31"/>
                  <a:pt x="48" y="29"/>
                </a:cubicBezTo>
                <a:cubicBezTo>
                  <a:pt x="48" y="28"/>
                  <a:pt x="47" y="27"/>
                  <a:pt x="46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56" name="Freeform 48"/>
          <p:cNvSpPr/>
          <p:nvPr/>
        </p:nvSpPr>
        <p:spPr bwMode="auto">
          <a:xfrm>
            <a:off x="1736725" y="2352675"/>
            <a:ext cx="533400" cy="63500"/>
          </a:xfrm>
          <a:custGeom>
            <a:avLst/>
            <a:gdLst>
              <a:gd name="T0" fmla="*/ 336 w 336"/>
              <a:gd name="T1" fmla="*/ 0 h 40"/>
              <a:gd name="T2" fmla="*/ 0 w 336"/>
              <a:gd name="T3" fmla="*/ 0 h 40"/>
              <a:gd name="T4" fmla="*/ 0 w 336"/>
              <a:gd name="T5" fmla="*/ 40 h 40"/>
              <a:gd name="T6" fmla="*/ 299 w 336"/>
              <a:gd name="T7" fmla="*/ 40 h 40"/>
              <a:gd name="T8" fmla="*/ 336 w 33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40">
                <a:moveTo>
                  <a:pt x="336" y="0"/>
                </a:moveTo>
                <a:lnTo>
                  <a:pt x="0" y="0"/>
                </a:lnTo>
                <a:lnTo>
                  <a:pt x="0" y="40"/>
                </a:lnTo>
                <a:lnTo>
                  <a:pt x="299" y="40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57" name="Freeform 49"/>
          <p:cNvSpPr/>
          <p:nvPr/>
        </p:nvSpPr>
        <p:spPr bwMode="auto">
          <a:xfrm>
            <a:off x="1736725" y="1879600"/>
            <a:ext cx="474663" cy="536575"/>
          </a:xfrm>
          <a:custGeom>
            <a:avLst/>
            <a:gdLst>
              <a:gd name="T0" fmla="*/ 137 w 148"/>
              <a:gd name="T1" fmla="*/ 0 h 167"/>
              <a:gd name="T2" fmla="*/ 11 w 148"/>
              <a:gd name="T3" fmla="*/ 0 h 167"/>
              <a:gd name="T4" fmla="*/ 0 w 148"/>
              <a:gd name="T5" fmla="*/ 12 h 167"/>
              <a:gd name="T6" fmla="*/ 0 w 148"/>
              <a:gd name="T7" fmla="*/ 110 h 167"/>
              <a:gd name="T8" fmla="*/ 0 w 148"/>
              <a:gd name="T9" fmla="*/ 156 h 167"/>
              <a:gd name="T10" fmla="*/ 0 w 148"/>
              <a:gd name="T11" fmla="*/ 167 h 167"/>
              <a:gd name="T12" fmla="*/ 11 w 148"/>
              <a:gd name="T13" fmla="*/ 167 h 167"/>
              <a:gd name="T14" fmla="*/ 137 w 148"/>
              <a:gd name="T15" fmla="*/ 167 h 167"/>
              <a:gd name="T16" fmla="*/ 148 w 148"/>
              <a:gd name="T17" fmla="*/ 167 h 167"/>
              <a:gd name="T18" fmla="*/ 148 w 148"/>
              <a:gd name="T19" fmla="*/ 156 h 167"/>
              <a:gd name="T20" fmla="*/ 148 w 148"/>
              <a:gd name="T21" fmla="*/ 110 h 167"/>
              <a:gd name="T22" fmla="*/ 148 w 148"/>
              <a:gd name="T23" fmla="*/ 12 h 167"/>
              <a:gd name="T24" fmla="*/ 137 w 148"/>
              <a:gd name="T25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67">
                <a:moveTo>
                  <a:pt x="137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48" y="5"/>
                  <a:pt x="143" y="0"/>
                  <a:pt x="137" y="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58" name="Freeform 50"/>
          <p:cNvSpPr>
            <a:spLocks noEditPoints="1"/>
          </p:cNvSpPr>
          <p:nvPr/>
        </p:nvSpPr>
        <p:spPr bwMode="auto">
          <a:xfrm>
            <a:off x="1884363" y="2036763"/>
            <a:ext cx="179387" cy="222250"/>
          </a:xfrm>
          <a:custGeom>
            <a:avLst/>
            <a:gdLst>
              <a:gd name="T0" fmla="*/ 26 w 56"/>
              <a:gd name="T1" fmla="*/ 45 h 69"/>
              <a:gd name="T2" fmla="*/ 25 w 56"/>
              <a:gd name="T3" fmla="*/ 45 h 69"/>
              <a:gd name="T4" fmla="*/ 5 w 56"/>
              <a:gd name="T5" fmla="*/ 45 h 69"/>
              <a:gd name="T6" fmla="*/ 0 w 56"/>
              <a:gd name="T7" fmla="*/ 35 h 69"/>
              <a:gd name="T8" fmla="*/ 5 w 56"/>
              <a:gd name="T9" fmla="*/ 24 h 69"/>
              <a:gd name="T10" fmla="*/ 15 w 56"/>
              <a:gd name="T11" fmla="*/ 20 h 69"/>
              <a:gd name="T12" fmla="*/ 26 w 56"/>
              <a:gd name="T13" fmla="*/ 24 h 69"/>
              <a:gd name="T14" fmla="*/ 34 w 56"/>
              <a:gd name="T15" fmla="*/ 11 h 69"/>
              <a:gd name="T16" fmla="*/ 45 w 56"/>
              <a:gd name="T17" fmla="*/ 0 h 69"/>
              <a:gd name="T18" fmla="*/ 56 w 56"/>
              <a:gd name="T19" fmla="*/ 11 h 69"/>
              <a:gd name="T20" fmla="*/ 45 w 56"/>
              <a:gd name="T21" fmla="*/ 22 h 69"/>
              <a:gd name="T22" fmla="*/ 28 w 56"/>
              <a:gd name="T23" fmla="*/ 27 h 69"/>
              <a:gd name="T24" fmla="*/ 28 w 56"/>
              <a:gd name="T25" fmla="*/ 43 h 69"/>
              <a:gd name="T26" fmla="*/ 45 w 56"/>
              <a:gd name="T27" fmla="*/ 48 h 69"/>
              <a:gd name="T28" fmla="*/ 56 w 56"/>
              <a:gd name="T29" fmla="*/ 58 h 69"/>
              <a:gd name="T30" fmla="*/ 53 w 56"/>
              <a:gd name="T31" fmla="*/ 66 h 69"/>
              <a:gd name="T32" fmla="*/ 38 w 56"/>
              <a:gd name="T33" fmla="*/ 66 h 69"/>
              <a:gd name="T34" fmla="*/ 36 w 56"/>
              <a:gd name="T35" fmla="*/ 53 h 69"/>
              <a:gd name="T36" fmla="*/ 49 w 56"/>
              <a:gd name="T37" fmla="*/ 55 h 69"/>
              <a:gd name="T38" fmla="*/ 41 w 56"/>
              <a:gd name="T39" fmla="*/ 55 h 69"/>
              <a:gd name="T40" fmla="*/ 41 w 56"/>
              <a:gd name="T41" fmla="*/ 62 h 69"/>
              <a:gd name="T42" fmla="*/ 49 w 56"/>
              <a:gd name="T43" fmla="*/ 62 h 69"/>
              <a:gd name="T44" fmla="*/ 51 w 56"/>
              <a:gd name="T45" fmla="*/ 58 h 69"/>
              <a:gd name="T46" fmla="*/ 22 w 56"/>
              <a:gd name="T47" fmla="*/ 28 h 69"/>
              <a:gd name="T48" fmla="*/ 15 w 56"/>
              <a:gd name="T49" fmla="*/ 25 h 69"/>
              <a:gd name="T50" fmla="*/ 8 w 56"/>
              <a:gd name="T51" fmla="*/ 28 h 69"/>
              <a:gd name="T52" fmla="*/ 8 w 56"/>
              <a:gd name="T53" fmla="*/ 41 h 69"/>
              <a:gd name="T54" fmla="*/ 15 w 56"/>
              <a:gd name="T55" fmla="*/ 44 h 69"/>
              <a:gd name="T56" fmla="*/ 22 w 56"/>
              <a:gd name="T57" fmla="*/ 41 h 69"/>
              <a:gd name="T58" fmla="*/ 22 w 56"/>
              <a:gd name="T59" fmla="*/ 28 h 69"/>
              <a:gd name="T60" fmla="*/ 49 w 56"/>
              <a:gd name="T61" fmla="*/ 7 h 69"/>
              <a:gd name="T62" fmla="*/ 45 w 56"/>
              <a:gd name="T63" fmla="*/ 6 h 69"/>
              <a:gd name="T64" fmla="*/ 40 w 56"/>
              <a:gd name="T65" fmla="*/ 11 h 69"/>
              <a:gd name="T66" fmla="*/ 45 w 56"/>
              <a:gd name="T67" fmla="*/ 16 h 69"/>
              <a:gd name="T68" fmla="*/ 51 w 56"/>
              <a:gd name="T69" fmla="*/ 1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6" h="69">
                <a:moveTo>
                  <a:pt x="36" y="53"/>
                </a:moveTo>
                <a:cubicBezTo>
                  <a:pt x="26" y="45"/>
                  <a:pt x="26" y="45"/>
                  <a:pt x="26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23" y="48"/>
                  <a:pt x="19" y="50"/>
                  <a:pt x="15" y="50"/>
                </a:cubicBezTo>
                <a:cubicBezTo>
                  <a:pt x="11" y="50"/>
                  <a:pt x="7" y="48"/>
                  <a:pt x="5" y="45"/>
                </a:cubicBezTo>
                <a:cubicBezTo>
                  <a:pt x="4" y="45"/>
                  <a:pt x="4" y="45"/>
                  <a:pt x="4" y="45"/>
                </a:cubicBezTo>
                <a:cubicBezTo>
                  <a:pt x="2" y="42"/>
                  <a:pt x="0" y="39"/>
                  <a:pt x="0" y="35"/>
                </a:cubicBezTo>
                <a:cubicBezTo>
                  <a:pt x="0" y="31"/>
                  <a:pt x="2" y="27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5" y="24"/>
                  <a:pt x="5" y="24"/>
                  <a:pt x="5" y="24"/>
                </a:cubicBezTo>
                <a:cubicBezTo>
                  <a:pt x="7" y="21"/>
                  <a:pt x="11" y="20"/>
                  <a:pt x="15" y="20"/>
                </a:cubicBezTo>
                <a:cubicBezTo>
                  <a:pt x="19" y="20"/>
                  <a:pt x="23" y="21"/>
                  <a:pt x="26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36" y="16"/>
                  <a:pt x="36" y="16"/>
                  <a:pt x="36" y="16"/>
                </a:cubicBezTo>
                <a:cubicBezTo>
                  <a:pt x="35" y="15"/>
                  <a:pt x="34" y="13"/>
                  <a:pt x="34" y="11"/>
                </a:cubicBezTo>
                <a:cubicBezTo>
                  <a:pt x="34" y="8"/>
                  <a:pt x="36" y="5"/>
                  <a:pt x="38" y="3"/>
                </a:cubicBezTo>
                <a:cubicBezTo>
                  <a:pt x="39" y="1"/>
                  <a:pt x="42" y="0"/>
                  <a:pt x="45" y="0"/>
                </a:cubicBezTo>
                <a:cubicBezTo>
                  <a:pt x="48" y="0"/>
                  <a:pt x="51" y="1"/>
                  <a:pt x="53" y="3"/>
                </a:cubicBezTo>
                <a:cubicBezTo>
                  <a:pt x="55" y="5"/>
                  <a:pt x="56" y="8"/>
                  <a:pt x="56" y="11"/>
                </a:cubicBezTo>
                <a:cubicBezTo>
                  <a:pt x="56" y="14"/>
                  <a:pt x="55" y="17"/>
                  <a:pt x="53" y="19"/>
                </a:cubicBezTo>
                <a:cubicBezTo>
                  <a:pt x="51" y="21"/>
                  <a:pt x="48" y="22"/>
                  <a:pt x="45" y="22"/>
                </a:cubicBezTo>
                <a:cubicBezTo>
                  <a:pt x="42" y="22"/>
                  <a:pt x="40" y="21"/>
                  <a:pt x="38" y="19"/>
                </a:cubicBezTo>
                <a:cubicBezTo>
                  <a:pt x="28" y="27"/>
                  <a:pt x="28" y="27"/>
                  <a:pt x="28" y="27"/>
                </a:cubicBezTo>
                <a:cubicBezTo>
                  <a:pt x="29" y="29"/>
                  <a:pt x="30" y="32"/>
                  <a:pt x="30" y="35"/>
                </a:cubicBezTo>
                <a:cubicBezTo>
                  <a:pt x="30" y="38"/>
                  <a:pt x="29" y="40"/>
                  <a:pt x="28" y="43"/>
                </a:cubicBezTo>
                <a:cubicBezTo>
                  <a:pt x="38" y="51"/>
                  <a:pt x="38" y="51"/>
                  <a:pt x="38" y="51"/>
                </a:cubicBezTo>
                <a:cubicBezTo>
                  <a:pt x="40" y="49"/>
                  <a:pt x="42" y="48"/>
                  <a:pt x="45" y="48"/>
                </a:cubicBezTo>
                <a:cubicBezTo>
                  <a:pt x="48" y="48"/>
                  <a:pt x="51" y="49"/>
                  <a:pt x="53" y="51"/>
                </a:cubicBezTo>
                <a:cubicBezTo>
                  <a:pt x="55" y="53"/>
                  <a:pt x="56" y="55"/>
                  <a:pt x="56" y="58"/>
                </a:cubicBezTo>
                <a:cubicBezTo>
                  <a:pt x="56" y="61"/>
                  <a:pt x="55" y="64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1" y="68"/>
                  <a:pt x="48" y="69"/>
                  <a:pt x="45" y="69"/>
                </a:cubicBezTo>
                <a:cubicBezTo>
                  <a:pt x="42" y="69"/>
                  <a:pt x="39" y="68"/>
                  <a:pt x="38" y="66"/>
                </a:cubicBezTo>
                <a:cubicBezTo>
                  <a:pt x="36" y="64"/>
                  <a:pt x="34" y="61"/>
                  <a:pt x="34" y="58"/>
                </a:cubicBezTo>
                <a:cubicBezTo>
                  <a:pt x="34" y="56"/>
                  <a:pt x="35" y="55"/>
                  <a:pt x="36" y="53"/>
                </a:cubicBezTo>
                <a:close/>
                <a:moveTo>
                  <a:pt x="49" y="55"/>
                </a:moveTo>
                <a:cubicBezTo>
                  <a:pt x="49" y="55"/>
                  <a:pt x="49" y="55"/>
                  <a:pt x="49" y="55"/>
                </a:cubicBezTo>
                <a:cubicBezTo>
                  <a:pt x="48" y="54"/>
                  <a:pt x="47" y="53"/>
                  <a:pt x="45" y="53"/>
                </a:cubicBezTo>
                <a:cubicBezTo>
                  <a:pt x="44" y="53"/>
                  <a:pt x="42" y="54"/>
                  <a:pt x="41" y="55"/>
                </a:cubicBezTo>
                <a:cubicBezTo>
                  <a:pt x="40" y="55"/>
                  <a:pt x="40" y="57"/>
                  <a:pt x="40" y="58"/>
                </a:cubicBezTo>
                <a:cubicBezTo>
                  <a:pt x="40" y="60"/>
                  <a:pt x="40" y="61"/>
                  <a:pt x="41" y="62"/>
                </a:cubicBezTo>
                <a:cubicBezTo>
                  <a:pt x="42" y="63"/>
                  <a:pt x="44" y="64"/>
                  <a:pt x="45" y="64"/>
                </a:cubicBezTo>
                <a:cubicBezTo>
                  <a:pt x="47" y="64"/>
                  <a:pt x="48" y="63"/>
                  <a:pt x="49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1"/>
                  <a:pt x="51" y="60"/>
                  <a:pt x="51" y="58"/>
                </a:cubicBezTo>
                <a:cubicBezTo>
                  <a:pt x="51" y="57"/>
                  <a:pt x="50" y="55"/>
                  <a:pt x="49" y="55"/>
                </a:cubicBezTo>
                <a:close/>
                <a:moveTo>
                  <a:pt x="22" y="28"/>
                </a:moveTo>
                <a:cubicBezTo>
                  <a:pt x="22" y="28"/>
                  <a:pt x="22" y="28"/>
                  <a:pt x="22" y="28"/>
                </a:cubicBezTo>
                <a:cubicBezTo>
                  <a:pt x="20" y="26"/>
                  <a:pt x="18" y="25"/>
                  <a:pt x="15" y="25"/>
                </a:cubicBezTo>
                <a:cubicBezTo>
                  <a:pt x="12" y="25"/>
                  <a:pt x="10" y="26"/>
                  <a:pt x="8" y="28"/>
                </a:cubicBezTo>
                <a:cubicBezTo>
                  <a:pt x="8" y="28"/>
                  <a:pt x="8" y="28"/>
                  <a:pt x="8" y="28"/>
                </a:cubicBezTo>
                <a:cubicBezTo>
                  <a:pt x="7" y="30"/>
                  <a:pt x="5" y="32"/>
                  <a:pt x="5" y="35"/>
                </a:cubicBezTo>
                <a:cubicBezTo>
                  <a:pt x="5" y="37"/>
                  <a:pt x="6" y="40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43"/>
                  <a:pt x="12" y="44"/>
                  <a:pt x="15" y="44"/>
                </a:cubicBezTo>
                <a:cubicBezTo>
                  <a:pt x="18" y="44"/>
                  <a:pt x="20" y="43"/>
                  <a:pt x="22" y="42"/>
                </a:cubicBezTo>
                <a:cubicBezTo>
                  <a:pt x="22" y="41"/>
                  <a:pt x="22" y="41"/>
                  <a:pt x="22" y="41"/>
                </a:cubicBezTo>
                <a:cubicBezTo>
                  <a:pt x="24" y="40"/>
                  <a:pt x="25" y="37"/>
                  <a:pt x="25" y="35"/>
                </a:cubicBezTo>
                <a:cubicBezTo>
                  <a:pt x="25" y="32"/>
                  <a:pt x="24" y="30"/>
                  <a:pt x="22" y="28"/>
                </a:cubicBezTo>
                <a:cubicBezTo>
                  <a:pt x="22" y="28"/>
                  <a:pt x="22" y="28"/>
                  <a:pt x="22" y="28"/>
                </a:cubicBezTo>
                <a:close/>
                <a:moveTo>
                  <a:pt x="49" y="7"/>
                </a:moveTo>
                <a:cubicBezTo>
                  <a:pt x="49" y="7"/>
                  <a:pt x="49" y="7"/>
                  <a:pt x="49" y="7"/>
                </a:cubicBezTo>
                <a:cubicBezTo>
                  <a:pt x="48" y="6"/>
                  <a:pt x="47" y="6"/>
                  <a:pt x="45" y="6"/>
                </a:cubicBezTo>
                <a:cubicBezTo>
                  <a:pt x="44" y="6"/>
                  <a:pt x="42" y="6"/>
                  <a:pt x="41" y="7"/>
                </a:cubicBezTo>
                <a:cubicBezTo>
                  <a:pt x="40" y="8"/>
                  <a:pt x="40" y="9"/>
                  <a:pt x="40" y="11"/>
                </a:cubicBezTo>
                <a:cubicBezTo>
                  <a:pt x="40" y="12"/>
                  <a:pt x="40" y="14"/>
                  <a:pt x="41" y="15"/>
                </a:cubicBezTo>
                <a:cubicBezTo>
                  <a:pt x="42" y="16"/>
                  <a:pt x="44" y="16"/>
                  <a:pt x="45" y="16"/>
                </a:cubicBezTo>
                <a:cubicBezTo>
                  <a:pt x="47" y="16"/>
                  <a:pt x="48" y="16"/>
                  <a:pt x="49" y="15"/>
                </a:cubicBezTo>
                <a:cubicBezTo>
                  <a:pt x="50" y="14"/>
                  <a:pt x="51" y="12"/>
                  <a:pt x="51" y="11"/>
                </a:cubicBezTo>
                <a:cubicBezTo>
                  <a:pt x="51" y="9"/>
                  <a:pt x="50" y="8"/>
                  <a:pt x="49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0" name="Freeform 52"/>
          <p:cNvSpPr/>
          <p:nvPr/>
        </p:nvSpPr>
        <p:spPr bwMode="auto">
          <a:xfrm>
            <a:off x="3924300" y="2352675"/>
            <a:ext cx="533400" cy="63500"/>
          </a:xfrm>
          <a:custGeom>
            <a:avLst/>
            <a:gdLst>
              <a:gd name="T0" fmla="*/ 336 w 336"/>
              <a:gd name="T1" fmla="*/ 0 h 40"/>
              <a:gd name="T2" fmla="*/ 0 w 336"/>
              <a:gd name="T3" fmla="*/ 0 h 40"/>
              <a:gd name="T4" fmla="*/ 0 w 336"/>
              <a:gd name="T5" fmla="*/ 40 h 40"/>
              <a:gd name="T6" fmla="*/ 300 w 336"/>
              <a:gd name="T7" fmla="*/ 40 h 40"/>
              <a:gd name="T8" fmla="*/ 336 w 33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40">
                <a:moveTo>
                  <a:pt x="336" y="0"/>
                </a:moveTo>
                <a:lnTo>
                  <a:pt x="0" y="0"/>
                </a:lnTo>
                <a:lnTo>
                  <a:pt x="0" y="40"/>
                </a:lnTo>
                <a:lnTo>
                  <a:pt x="300" y="40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1" name="Freeform 53"/>
          <p:cNvSpPr/>
          <p:nvPr/>
        </p:nvSpPr>
        <p:spPr bwMode="auto">
          <a:xfrm>
            <a:off x="3924300" y="1879600"/>
            <a:ext cx="476250" cy="536575"/>
          </a:xfrm>
          <a:custGeom>
            <a:avLst/>
            <a:gdLst>
              <a:gd name="T0" fmla="*/ 137 w 148"/>
              <a:gd name="T1" fmla="*/ 0 h 167"/>
              <a:gd name="T2" fmla="*/ 11 w 148"/>
              <a:gd name="T3" fmla="*/ 0 h 167"/>
              <a:gd name="T4" fmla="*/ 0 w 148"/>
              <a:gd name="T5" fmla="*/ 12 h 167"/>
              <a:gd name="T6" fmla="*/ 0 w 148"/>
              <a:gd name="T7" fmla="*/ 110 h 167"/>
              <a:gd name="T8" fmla="*/ 0 w 148"/>
              <a:gd name="T9" fmla="*/ 156 h 167"/>
              <a:gd name="T10" fmla="*/ 0 w 148"/>
              <a:gd name="T11" fmla="*/ 167 h 167"/>
              <a:gd name="T12" fmla="*/ 11 w 148"/>
              <a:gd name="T13" fmla="*/ 167 h 167"/>
              <a:gd name="T14" fmla="*/ 137 w 148"/>
              <a:gd name="T15" fmla="*/ 167 h 167"/>
              <a:gd name="T16" fmla="*/ 148 w 148"/>
              <a:gd name="T17" fmla="*/ 167 h 167"/>
              <a:gd name="T18" fmla="*/ 148 w 148"/>
              <a:gd name="T19" fmla="*/ 156 h 167"/>
              <a:gd name="T20" fmla="*/ 148 w 148"/>
              <a:gd name="T21" fmla="*/ 110 h 167"/>
              <a:gd name="T22" fmla="*/ 148 w 148"/>
              <a:gd name="T23" fmla="*/ 12 h 167"/>
              <a:gd name="T24" fmla="*/ 137 w 148"/>
              <a:gd name="T25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67">
                <a:moveTo>
                  <a:pt x="137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48" y="5"/>
                  <a:pt x="143" y="0"/>
                  <a:pt x="137" y="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2" name="Freeform 54"/>
          <p:cNvSpPr>
            <a:spLocks noEditPoints="1"/>
          </p:cNvSpPr>
          <p:nvPr/>
        </p:nvSpPr>
        <p:spPr bwMode="auto">
          <a:xfrm>
            <a:off x="4078288" y="2062163"/>
            <a:ext cx="166687" cy="171450"/>
          </a:xfrm>
          <a:custGeom>
            <a:avLst/>
            <a:gdLst>
              <a:gd name="T0" fmla="*/ 3 w 52"/>
              <a:gd name="T1" fmla="*/ 1 h 53"/>
              <a:gd name="T2" fmla="*/ 50 w 52"/>
              <a:gd name="T3" fmla="*/ 16 h 53"/>
              <a:gd name="T4" fmla="*/ 52 w 52"/>
              <a:gd name="T5" fmla="*/ 20 h 53"/>
              <a:gd name="T6" fmla="*/ 51 w 52"/>
              <a:gd name="T7" fmla="*/ 21 h 53"/>
              <a:gd name="T8" fmla="*/ 51 w 52"/>
              <a:gd name="T9" fmla="*/ 21 h 53"/>
              <a:gd name="T10" fmla="*/ 37 w 52"/>
              <a:gd name="T11" fmla="*/ 28 h 53"/>
              <a:gd name="T12" fmla="*/ 50 w 52"/>
              <a:gd name="T13" fmla="*/ 42 h 53"/>
              <a:gd name="T14" fmla="*/ 50 w 52"/>
              <a:gd name="T15" fmla="*/ 45 h 53"/>
              <a:gd name="T16" fmla="*/ 45 w 52"/>
              <a:gd name="T17" fmla="*/ 51 h 53"/>
              <a:gd name="T18" fmla="*/ 41 w 52"/>
              <a:gd name="T19" fmla="*/ 51 h 53"/>
              <a:gd name="T20" fmla="*/ 41 w 52"/>
              <a:gd name="T21" fmla="*/ 51 h 53"/>
              <a:gd name="T22" fmla="*/ 28 w 52"/>
              <a:gd name="T23" fmla="*/ 38 h 53"/>
              <a:gd name="T24" fmla="*/ 20 w 52"/>
              <a:gd name="T25" fmla="*/ 51 h 53"/>
              <a:gd name="T26" fmla="*/ 17 w 52"/>
              <a:gd name="T27" fmla="*/ 53 h 53"/>
              <a:gd name="T28" fmla="*/ 16 w 52"/>
              <a:gd name="T29" fmla="*/ 51 h 53"/>
              <a:gd name="T30" fmla="*/ 0 w 52"/>
              <a:gd name="T31" fmla="*/ 4 h 53"/>
              <a:gd name="T32" fmla="*/ 2 w 52"/>
              <a:gd name="T33" fmla="*/ 1 h 53"/>
              <a:gd name="T34" fmla="*/ 3 w 52"/>
              <a:gd name="T35" fmla="*/ 1 h 53"/>
              <a:gd name="T36" fmla="*/ 43 w 52"/>
              <a:gd name="T37" fmla="*/ 19 h 53"/>
              <a:gd name="T38" fmla="*/ 43 w 52"/>
              <a:gd name="T39" fmla="*/ 19 h 53"/>
              <a:gd name="T40" fmla="*/ 7 w 52"/>
              <a:gd name="T41" fmla="*/ 7 h 53"/>
              <a:gd name="T42" fmla="*/ 19 w 52"/>
              <a:gd name="T43" fmla="*/ 43 h 53"/>
              <a:gd name="T44" fmla="*/ 25 w 52"/>
              <a:gd name="T45" fmla="*/ 32 h 53"/>
              <a:gd name="T46" fmla="*/ 25 w 52"/>
              <a:gd name="T47" fmla="*/ 31 h 53"/>
              <a:gd name="T48" fmla="*/ 29 w 52"/>
              <a:gd name="T49" fmla="*/ 31 h 53"/>
              <a:gd name="T50" fmla="*/ 43 w 52"/>
              <a:gd name="T51" fmla="*/ 45 h 53"/>
              <a:gd name="T52" fmla="*/ 45 w 52"/>
              <a:gd name="T53" fmla="*/ 43 h 53"/>
              <a:gd name="T54" fmla="*/ 31 w 52"/>
              <a:gd name="T55" fmla="*/ 30 h 53"/>
              <a:gd name="T56" fmla="*/ 30 w 52"/>
              <a:gd name="T57" fmla="*/ 29 h 53"/>
              <a:gd name="T58" fmla="*/ 31 w 52"/>
              <a:gd name="T59" fmla="*/ 25 h 53"/>
              <a:gd name="T60" fmla="*/ 43 w 52"/>
              <a:gd name="T61" fmla="*/ 19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52" h="53">
                <a:moveTo>
                  <a:pt x="3" y="1"/>
                </a:moveTo>
                <a:cubicBezTo>
                  <a:pt x="50" y="16"/>
                  <a:pt x="50" y="16"/>
                  <a:pt x="50" y="16"/>
                </a:cubicBezTo>
                <a:cubicBezTo>
                  <a:pt x="52" y="17"/>
                  <a:pt x="52" y="18"/>
                  <a:pt x="52" y="20"/>
                </a:cubicBezTo>
                <a:cubicBezTo>
                  <a:pt x="52" y="20"/>
                  <a:pt x="51" y="21"/>
                  <a:pt x="51" y="21"/>
                </a:cubicBezTo>
                <a:cubicBezTo>
                  <a:pt x="51" y="21"/>
                  <a:pt x="51" y="21"/>
                  <a:pt x="51" y="21"/>
                </a:cubicBezTo>
                <a:cubicBezTo>
                  <a:pt x="37" y="28"/>
                  <a:pt x="37" y="28"/>
                  <a:pt x="37" y="28"/>
                </a:cubicBezTo>
                <a:cubicBezTo>
                  <a:pt x="50" y="42"/>
                  <a:pt x="50" y="42"/>
                  <a:pt x="50" y="42"/>
                </a:cubicBezTo>
                <a:cubicBezTo>
                  <a:pt x="51" y="43"/>
                  <a:pt x="51" y="44"/>
                  <a:pt x="50" y="45"/>
                </a:cubicBezTo>
                <a:cubicBezTo>
                  <a:pt x="45" y="51"/>
                  <a:pt x="45" y="51"/>
                  <a:pt x="45" y="51"/>
                </a:cubicBezTo>
                <a:cubicBezTo>
                  <a:pt x="44" y="52"/>
                  <a:pt x="42" y="52"/>
                  <a:pt x="41" y="51"/>
                </a:cubicBezTo>
                <a:cubicBezTo>
                  <a:pt x="41" y="51"/>
                  <a:pt x="41" y="51"/>
                  <a:pt x="41" y="51"/>
                </a:cubicBezTo>
                <a:cubicBezTo>
                  <a:pt x="28" y="38"/>
                  <a:pt x="28" y="38"/>
                  <a:pt x="28" y="38"/>
                </a:cubicBezTo>
                <a:cubicBezTo>
                  <a:pt x="20" y="51"/>
                  <a:pt x="20" y="51"/>
                  <a:pt x="20" y="51"/>
                </a:cubicBezTo>
                <a:cubicBezTo>
                  <a:pt x="20" y="53"/>
                  <a:pt x="18" y="53"/>
                  <a:pt x="17" y="53"/>
                </a:cubicBezTo>
                <a:cubicBezTo>
                  <a:pt x="16" y="52"/>
                  <a:pt x="16" y="52"/>
                  <a:pt x="16" y="51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1"/>
                  <a:pt x="2" y="1"/>
                </a:cubicBezTo>
                <a:cubicBezTo>
                  <a:pt x="2" y="0"/>
                  <a:pt x="3" y="0"/>
                  <a:pt x="3" y="1"/>
                </a:cubicBezTo>
                <a:close/>
                <a:moveTo>
                  <a:pt x="43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7" y="7"/>
                  <a:pt x="7" y="7"/>
                  <a:pt x="7" y="7"/>
                </a:cubicBezTo>
                <a:cubicBezTo>
                  <a:pt x="19" y="43"/>
                  <a:pt x="19" y="43"/>
                  <a:pt x="19" y="43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25" y="32"/>
                  <a:pt x="25" y="31"/>
                </a:cubicBezTo>
                <a:cubicBezTo>
                  <a:pt x="26" y="30"/>
                  <a:pt x="28" y="30"/>
                  <a:pt x="29" y="31"/>
                </a:cubicBezTo>
                <a:cubicBezTo>
                  <a:pt x="43" y="45"/>
                  <a:pt x="43" y="45"/>
                  <a:pt x="43" y="45"/>
                </a:cubicBezTo>
                <a:cubicBezTo>
                  <a:pt x="45" y="43"/>
                  <a:pt x="45" y="43"/>
                  <a:pt x="45" y="43"/>
                </a:cubicBezTo>
                <a:cubicBezTo>
                  <a:pt x="31" y="30"/>
                  <a:pt x="31" y="30"/>
                  <a:pt x="31" y="30"/>
                </a:cubicBezTo>
                <a:cubicBezTo>
                  <a:pt x="31" y="29"/>
                  <a:pt x="30" y="29"/>
                  <a:pt x="30" y="29"/>
                </a:cubicBezTo>
                <a:cubicBezTo>
                  <a:pt x="30" y="28"/>
                  <a:pt x="30" y="26"/>
                  <a:pt x="31" y="25"/>
                </a:cubicBezTo>
                <a:cubicBezTo>
                  <a:pt x="43" y="19"/>
                  <a:pt x="43" y="19"/>
                  <a:pt x="43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4" name="Freeform 56"/>
          <p:cNvSpPr/>
          <p:nvPr/>
        </p:nvSpPr>
        <p:spPr bwMode="auto">
          <a:xfrm>
            <a:off x="3194050" y="2352675"/>
            <a:ext cx="533400" cy="63500"/>
          </a:xfrm>
          <a:custGeom>
            <a:avLst/>
            <a:gdLst>
              <a:gd name="T0" fmla="*/ 336 w 336"/>
              <a:gd name="T1" fmla="*/ 0 h 40"/>
              <a:gd name="T2" fmla="*/ 0 w 336"/>
              <a:gd name="T3" fmla="*/ 0 h 40"/>
              <a:gd name="T4" fmla="*/ 0 w 336"/>
              <a:gd name="T5" fmla="*/ 40 h 40"/>
              <a:gd name="T6" fmla="*/ 300 w 336"/>
              <a:gd name="T7" fmla="*/ 40 h 40"/>
              <a:gd name="T8" fmla="*/ 336 w 33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40">
                <a:moveTo>
                  <a:pt x="336" y="0"/>
                </a:moveTo>
                <a:lnTo>
                  <a:pt x="0" y="0"/>
                </a:lnTo>
                <a:lnTo>
                  <a:pt x="0" y="40"/>
                </a:lnTo>
                <a:lnTo>
                  <a:pt x="300" y="40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5" name="Freeform 57"/>
          <p:cNvSpPr/>
          <p:nvPr/>
        </p:nvSpPr>
        <p:spPr bwMode="auto">
          <a:xfrm>
            <a:off x="3194050" y="1879600"/>
            <a:ext cx="476250" cy="536575"/>
          </a:xfrm>
          <a:custGeom>
            <a:avLst/>
            <a:gdLst>
              <a:gd name="T0" fmla="*/ 137 w 148"/>
              <a:gd name="T1" fmla="*/ 0 h 167"/>
              <a:gd name="T2" fmla="*/ 11 w 148"/>
              <a:gd name="T3" fmla="*/ 0 h 167"/>
              <a:gd name="T4" fmla="*/ 0 w 148"/>
              <a:gd name="T5" fmla="*/ 12 h 167"/>
              <a:gd name="T6" fmla="*/ 0 w 148"/>
              <a:gd name="T7" fmla="*/ 110 h 167"/>
              <a:gd name="T8" fmla="*/ 0 w 148"/>
              <a:gd name="T9" fmla="*/ 156 h 167"/>
              <a:gd name="T10" fmla="*/ 0 w 148"/>
              <a:gd name="T11" fmla="*/ 167 h 167"/>
              <a:gd name="T12" fmla="*/ 11 w 148"/>
              <a:gd name="T13" fmla="*/ 167 h 167"/>
              <a:gd name="T14" fmla="*/ 137 w 148"/>
              <a:gd name="T15" fmla="*/ 167 h 167"/>
              <a:gd name="T16" fmla="*/ 148 w 148"/>
              <a:gd name="T17" fmla="*/ 167 h 167"/>
              <a:gd name="T18" fmla="*/ 148 w 148"/>
              <a:gd name="T19" fmla="*/ 156 h 167"/>
              <a:gd name="T20" fmla="*/ 148 w 148"/>
              <a:gd name="T21" fmla="*/ 110 h 167"/>
              <a:gd name="T22" fmla="*/ 148 w 148"/>
              <a:gd name="T23" fmla="*/ 12 h 167"/>
              <a:gd name="T24" fmla="*/ 137 w 148"/>
              <a:gd name="T25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67">
                <a:moveTo>
                  <a:pt x="137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48" y="5"/>
                  <a:pt x="143" y="0"/>
                  <a:pt x="137" y="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6" name="Freeform 58"/>
          <p:cNvSpPr>
            <a:spLocks noEditPoints="1"/>
          </p:cNvSpPr>
          <p:nvPr/>
        </p:nvSpPr>
        <p:spPr bwMode="auto">
          <a:xfrm>
            <a:off x="3355975" y="2039938"/>
            <a:ext cx="153988" cy="215900"/>
          </a:xfrm>
          <a:custGeom>
            <a:avLst/>
            <a:gdLst>
              <a:gd name="T0" fmla="*/ 42 w 48"/>
              <a:gd name="T1" fmla="*/ 18 h 67"/>
              <a:gd name="T2" fmla="*/ 37 w 48"/>
              <a:gd name="T3" fmla="*/ 31 h 67"/>
              <a:gd name="T4" fmla="*/ 37 w 48"/>
              <a:gd name="T5" fmla="*/ 31 h 67"/>
              <a:gd name="T6" fmla="*/ 46 w 48"/>
              <a:gd name="T7" fmla="*/ 43 h 67"/>
              <a:gd name="T8" fmla="*/ 48 w 48"/>
              <a:gd name="T9" fmla="*/ 51 h 67"/>
              <a:gd name="T10" fmla="*/ 46 w 48"/>
              <a:gd name="T11" fmla="*/ 60 h 67"/>
              <a:gd name="T12" fmla="*/ 43 w 48"/>
              <a:gd name="T13" fmla="*/ 62 h 67"/>
              <a:gd name="T14" fmla="*/ 37 w 48"/>
              <a:gd name="T15" fmla="*/ 64 h 67"/>
              <a:gd name="T16" fmla="*/ 35 w 48"/>
              <a:gd name="T17" fmla="*/ 67 h 67"/>
              <a:gd name="T18" fmla="*/ 11 w 48"/>
              <a:gd name="T19" fmla="*/ 64 h 67"/>
              <a:gd name="T20" fmla="*/ 11 w 48"/>
              <a:gd name="T21" fmla="*/ 62 h 67"/>
              <a:gd name="T22" fmla="*/ 5 w 48"/>
              <a:gd name="T23" fmla="*/ 62 h 67"/>
              <a:gd name="T24" fmla="*/ 0 w 48"/>
              <a:gd name="T25" fmla="*/ 56 h 67"/>
              <a:gd name="T26" fmla="*/ 2 w 48"/>
              <a:gd name="T27" fmla="*/ 43 h 67"/>
              <a:gd name="T28" fmla="*/ 11 w 48"/>
              <a:gd name="T29" fmla="*/ 31 h 67"/>
              <a:gd name="T30" fmla="*/ 6 w 48"/>
              <a:gd name="T31" fmla="*/ 18 h 67"/>
              <a:gd name="T32" fmla="*/ 13 w 48"/>
              <a:gd name="T33" fmla="*/ 57 h 67"/>
              <a:gd name="T34" fmla="*/ 13 w 48"/>
              <a:gd name="T35" fmla="*/ 50 h 67"/>
              <a:gd name="T36" fmla="*/ 16 w 48"/>
              <a:gd name="T37" fmla="*/ 50 h 67"/>
              <a:gd name="T38" fmla="*/ 16 w 48"/>
              <a:gd name="T39" fmla="*/ 59 h 67"/>
              <a:gd name="T40" fmla="*/ 32 w 48"/>
              <a:gd name="T41" fmla="*/ 62 h 67"/>
              <a:gd name="T42" fmla="*/ 32 w 48"/>
              <a:gd name="T43" fmla="*/ 59 h 67"/>
              <a:gd name="T44" fmla="*/ 32 w 48"/>
              <a:gd name="T45" fmla="*/ 50 h 67"/>
              <a:gd name="T46" fmla="*/ 35 w 48"/>
              <a:gd name="T47" fmla="*/ 50 h 67"/>
              <a:gd name="T48" fmla="*/ 42 w 48"/>
              <a:gd name="T49" fmla="*/ 57 h 67"/>
              <a:gd name="T50" fmla="*/ 42 w 48"/>
              <a:gd name="T51" fmla="*/ 51 h 67"/>
              <a:gd name="T52" fmla="*/ 41 w 48"/>
              <a:gd name="T53" fmla="*/ 45 h 67"/>
              <a:gd name="T54" fmla="*/ 32 w 48"/>
              <a:gd name="T55" fmla="*/ 34 h 67"/>
              <a:gd name="T56" fmla="*/ 16 w 48"/>
              <a:gd name="T57" fmla="*/ 34 h 67"/>
              <a:gd name="T58" fmla="*/ 6 w 48"/>
              <a:gd name="T59" fmla="*/ 51 h 67"/>
              <a:gd name="T60" fmla="*/ 6 w 48"/>
              <a:gd name="T61" fmla="*/ 57 h 67"/>
              <a:gd name="T62" fmla="*/ 24 w 48"/>
              <a:gd name="T63" fmla="*/ 6 h 67"/>
              <a:gd name="T64" fmla="*/ 11 w 48"/>
              <a:gd name="T65" fmla="*/ 18 h 67"/>
              <a:gd name="T66" fmla="*/ 37 w 48"/>
              <a:gd name="T67" fmla="*/ 18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8" h="67">
                <a:moveTo>
                  <a:pt x="24" y="0"/>
                </a:moveTo>
                <a:cubicBezTo>
                  <a:pt x="34" y="0"/>
                  <a:pt x="42" y="8"/>
                  <a:pt x="42" y="18"/>
                </a:cubicBezTo>
                <a:cubicBezTo>
                  <a:pt x="42" y="23"/>
                  <a:pt x="40" y="28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40" y="35"/>
                  <a:pt x="44" y="38"/>
                  <a:pt x="46" y="43"/>
                </a:cubicBezTo>
                <a:cubicBezTo>
                  <a:pt x="46" y="43"/>
                  <a:pt x="46" y="43"/>
                  <a:pt x="46" y="43"/>
                </a:cubicBezTo>
                <a:cubicBezTo>
                  <a:pt x="47" y="45"/>
                  <a:pt x="48" y="48"/>
                  <a:pt x="48" y="51"/>
                </a:cubicBezTo>
                <a:cubicBezTo>
                  <a:pt x="48" y="56"/>
                  <a:pt x="48" y="56"/>
                  <a:pt x="48" y="56"/>
                </a:cubicBezTo>
                <a:cubicBezTo>
                  <a:pt x="48" y="57"/>
                  <a:pt x="47" y="59"/>
                  <a:pt x="46" y="60"/>
                </a:cubicBezTo>
                <a:cubicBezTo>
                  <a:pt x="46" y="61"/>
                  <a:pt x="44" y="62"/>
                  <a:pt x="43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7" y="62"/>
                  <a:pt x="37" y="62"/>
                  <a:pt x="37" y="62"/>
                </a:cubicBezTo>
                <a:cubicBezTo>
                  <a:pt x="37" y="64"/>
                  <a:pt x="37" y="64"/>
                  <a:pt x="37" y="64"/>
                </a:cubicBezTo>
                <a:cubicBezTo>
                  <a:pt x="37" y="66"/>
                  <a:pt x="36" y="67"/>
                  <a:pt x="35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13" y="67"/>
                  <a:pt x="13" y="67"/>
                  <a:pt x="13" y="67"/>
                </a:cubicBezTo>
                <a:cubicBezTo>
                  <a:pt x="12" y="67"/>
                  <a:pt x="11" y="66"/>
                  <a:pt x="11" y="64"/>
                </a:cubicBezTo>
                <a:cubicBezTo>
                  <a:pt x="11" y="64"/>
                  <a:pt x="11" y="64"/>
                  <a:pt x="11" y="64"/>
                </a:cubicBezTo>
                <a:cubicBezTo>
                  <a:pt x="11" y="62"/>
                  <a:pt x="11" y="62"/>
                  <a:pt x="11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3" y="62"/>
                  <a:pt x="2" y="61"/>
                  <a:pt x="2" y="60"/>
                </a:cubicBezTo>
                <a:cubicBezTo>
                  <a:pt x="1" y="59"/>
                  <a:pt x="0" y="57"/>
                  <a:pt x="0" y="56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48"/>
                  <a:pt x="1" y="45"/>
                  <a:pt x="2" y="43"/>
                </a:cubicBezTo>
                <a:cubicBezTo>
                  <a:pt x="4" y="38"/>
                  <a:pt x="8" y="35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11" y="31"/>
                  <a:pt x="11" y="31"/>
                  <a:pt x="11" y="31"/>
                </a:cubicBezTo>
                <a:cubicBezTo>
                  <a:pt x="8" y="28"/>
                  <a:pt x="6" y="23"/>
                  <a:pt x="6" y="18"/>
                </a:cubicBezTo>
                <a:cubicBezTo>
                  <a:pt x="6" y="8"/>
                  <a:pt x="14" y="0"/>
                  <a:pt x="24" y="0"/>
                </a:cubicBezTo>
                <a:close/>
                <a:moveTo>
                  <a:pt x="13" y="57"/>
                </a:moveTo>
                <a:cubicBezTo>
                  <a:pt x="13" y="57"/>
                  <a:pt x="13" y="57"/>
                  <a:pt x="13" y="57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49"/>
                  <a:pt x="13" y="48"/>
                  <a:pt x="14" y="48"/>
                </a:cubicBezTo>
                <a:cubicBezTo>
                  <a:pt x="15" y="48"/>
                  <a:pt x="16" y="49"/>
                  <a:pt x="16" y="50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59"/>
                  <a:pt x="16" y="59"/>
                  <a:pt x="16" y="59"/>
                </a:cubicBezTo>
                <a:cubicBezTo>
                  <a:pt x="16" y="62"/>
                  <a:pt x="16" y="62"/>
                  <a:pt x="16" y="62"/>
                </a:cubicBezTo>
                <a:cubicBezTo>
                  <a:pt x="32" y="62"/>
                  <a:pt x="32" y="62"/>
                  <a:pt x="32" y="62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9"/>
                  <a:pt x="32" y="59"/>
                  <a:pt x="32" y="59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49"/>
                  <a:pt x="33" y="48"/>
                  <a:pt x="34" y="48"/>
                </a:cubicBezTo>
                <a:cubicBezTo>
                  <a:pt x="35" y="48"/>
                  <a:pt x="35" y="49"/>
                  <a:pt x="35" y="50"/>
                </a:cubicBezTo>
                <a:cubicBezTo>
                  <a:pt x="35" y="57"/>
                  <a:pt x="35" y="57"/>
                  <a:pt x="35" y="57"/>
                </a:cubicBezTo>
                <a:cubicBezTo>
                  <a:pt x="42" y="57"/>
                  <a:pt x="42" y="57"/>
                  <a:pt x="42" y="57"/>
                </a:cubicBezTo>
                <a:cubicBezTo>
                  <a:pt x="42" y="57"/>
                  <a:pt x="42" y="56"/>
                  <a:pt x="42" y="56"/>
                </a:cubicBezTo>
                <a:cubicBezTo>
                  <a:pt x="42" y="51"/>
                  <a:pt x="42" y="51"/>
                  <a:pt x="42" y="51"/>
                </a:cubicBezTo>
                <a:cubicBezTo>
                  <a:pt x="42" y="49"/>
                  <a:pt x="42" y="47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0" y="41"/>
                  <a:pt x="35" y="37"/>
                  <a:pt x="32" y="34"/>
                </a:cubicBezTo>
                <a:cubicBezTo>
                  <a:pt x="30" y="36"/>
                  <a:pt x="27" y="37"/>
                  <a:pt x="24" y="37"/>
                </a:cubicBezTo>
                <a:cubicBezTo>
                  <a:pt x="21" y="37"/>
                  <a:pt x="18" y="36"/>
                  <a:pt x="16" y="34"/>
                </a:cubicBezTo>
                <a:cubicBezTo>
                  <a:pt x="13" y="37"/>
                  <a:pt x="8" y="41"/>
                  <a:pt x="7" y="45"/>
                </a:cubicBezTo>
                <a:cubicBezTo>
                  <a:pt x="6" y="47"/>
                  <a:pt x="6" y="49"/>
                  <a:pt x="6" y="51"/>
                </a:cubicBezTo>
                <a:cubicBezTo>
                  <a:pt x="6" y="56"/>
                  <a:pt x="6" y="56"/>
                  <a:pt x="6" y="56"/>
                </a:cubicBezTo>
                <a:cubicBezTo>
                  <a:pt x="6" y="56"/>
                  <a:pt x="6" y="57"/>
                  <a:pt x="6" y="57"/>
                </a:cubicBezTo>
                <a:cubicBezTo>
                  <a:pt x="13" y="57"/>
                  <a:pt x="13" y="57"/>
                  <a:pt x="13" y="57"/>
                </a:cubicBezTo>
                <a:close/>
                <a:moveTo>
                  <a:pt x="24" y="6"/>
                </a:moveTo>
                <a:cubicBezTo>
                  <a:pt x="24" y="6"/>
                  <a:pt x="24" y="6"/>
                  <a:pt x="24" y="6"/>
                </a:cubicBezTo>
                <a:cubicBezTo>
                  <a:pt x="17" y="6"/>
                  <a:pt x="11" y="11"/>
                  <a:pt x="11" y="18"/>
                </a:cubicBezTo>
                <a:cubicBezTo>
                  <a:pt x="11" y="26"/>
                  <a:pt x="17" y="31"/>
                  <a:pt x="24" y="31"/>
                </a:cubicBezTo>
                <a:cubicBezTo>
                  <a:pt x="31" y="31"/>
                  <a:pt x="37" y="26"/>
                  <a:pt x="37" y="18"/>
                </a:cubicBezTo>
                <a:cubicBezTo>
                  <a:pt x="37" y="11"/>
                  <a:pt x="31" y="6"/>
                  <a:pt x="24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8" name="Freeform 60"/>
          <p:cNvSpPr/>
          <p:nvPr/>
        </p:nvSpPr>
        <p:spPr bwMode="auto">
          <a:xfrm>
            <a:off x="2465388" y="2352675"/>
            <a:ext cx="533400" cy="63500"/>
          </a:xfrm>
          <a:custGeom>
            <a:avLst/>
            <a:gdLst>
              <a:gd name="T0" fmla="*/ 336 w 336"/>
              <a:gd name="T1" fmla="*/ 0 h 40"/>
              <a:gd name="T2" fmla="*/ 0 w 336"/>
              <a:gd name="T3" fmla="*/ 0 h 40"/>
              <a:gd name="T4" fmla="*/ 0 w 336"/>
              <a:gd name="T5" fmla="*/ 40 h 40"/>
              <a:gd name="T6" fmla="*/ 300 w 336"/>
              <a:gd name="T7" fmla="*/ 40 h 40"/>
              <a:gd name="T8" fmla="*/ 336 w 336"/>
              <a:gd name="T9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40">
                <a:moveTo>
                  <a:pt x="336" y="0"/>
                </a:moveTo>
                <a:lnTo>
                  <a:pt x="0" y="0"/>
                </a:lnTo>
                <a:lnTo>
                  <a:pt x="0" y="40"/>
                </a:lnTo>
                <a:lnTo>
                  <a:pt x="300" y="40"/>
                </a:lnTo>
                <a:lnTo>
                  <a:pt x="336" y="0"/>
                </a:lnTo>
                <a:close/>
              </a:path>
            </a:pathLst>
          </a:custGeom>
          <a:solidFill>
            <a:schemeClr val="accent4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69" name="Freeform 61"/>
          <p:cNvSpPr/>
          <p:nvPr/>
        </p:nvSpPr>
        <p:spPr bwMode="auto">
          <a:xfrm>
            <a:off x="2465388" y="1879600"/>
            <a:ext cx="476250" cy="536575"/>
          </a:xfrm>
          <a:custGeom>
            <a:avLst/>
            <a:gdLst>
              <a:gd name="T0" fmla="*/ 137 w 148"/>
              <a:gd name="T1" fmla="*/ 0 h 167"/>
              <a:gd name="T2" fmla="*/ 11 w 148"/>
              <a:gd name="T3" fmla="*/ 0 h 167"/>
              <a:gd name="T4" fmla="*/ 0 w 148"/>
              <a:gd name="T5" fmla="*/ 12 h 167"/>
              <a:gd name="T6" fmla="*/ 0 w 148"/>
              <a:gd name="T7" fmla="*/ 110 h 167"/>
              <a:gd name="T8" fmla="*/ 0 w 148"/>
              <a:gd name="T9" fmla="*/ 156 h 167"/>
              <a:gd name="T10" fmla="*/ 0 w 148"/>
              <a:gd name="T11" fmla="*/ 167 h 167"/>
              <a:gd name="T12" fmla="*/ 11 w 148"/>
              <a:gd name="T13" fmla="*/ 167 h 167"/>
              <a:gd name="T14" fmla="*/ 137 w 148"/>
              <a:gd name="T15" fmla="*/ 167 h 167"/>
              <a:gd name="T16" fmla="*/ 148 w 148"/>
              <a:gd name="T17" fmla="*/ 167 h 167"/>
              <a:gd name="T18" fmla="*/ 148 w 148"/>
              <a:gd name="T19" fmla="*/ 156 h 167"/>
              <a:gd name="T20" fmla="*/ 148 w 148"/>
              <a:gd name="T21" fmla="*/ 110 h 167"/>
              <a:gd name="T22" fmla="*/ 148 w 148"/>
              <a:gd name="T23" fmla="*/ 12 h 167"/>
              <a:gd name="T24" fmla="*/ 137 w 148"/>
              <a:gd name="T25" fmla="*/ 0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8" h="167">
                <a:moveTo>
                  <a:pt x="137" y="0"/>
                </a:move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167"/>
                  <a:pt x="0" y="167"/>
                  <a:pt x="0" y="167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137" y="167"/>
                  <a:pt x="137" y="167"/>
                  <a:pt x="137" y="167"/>
                </a:cubicBezTo>
                <a:cubicBezTo>
                  <a:pt x="148" y="167"/>
                  <a:pt x="148" y="167"/>
                  <a:pt x="148" y="167"/>
                </a:cubicBezTo>
                <a:cubicBezTo>
                  <a:pt x="148" y="156"/>
                  <a:pt x="148" y="156"/>
                  <a:pt x="148" y="156"/>
                </a:cubicBezTo>
                <a:cubicBezTo>
                  <a:pt x="148" y="110"/>
                  <a:pt x="148" y="110"/>
                  <a:pt x="148" y="110"/>
                </a:cubicBezTo>
                <a:cubicBezTo>
                  <a:pt x="148" y="12"/>
                  <a:pt x="148" y="12"/>
                  <a:pt x="148" y="12"/>
                </a:cubicBezTo>
                <a:cubicBezTo>
                  <a:pt x="148" y="5"/>
                  <a:pt x="143" y="0"/>
                  <a:pt x="137" y="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70" name="Freeform 62"/>
          <p:cNvSpPr>
            <a:spLocks noEditPoints="1"/>
          </p:cNvSpPr>
          <p:nvPr/>
        </p:nvSpPr>
        <p:spPr bwMode="auto">
          <a:xfrm>
            <a:off x="2600325" y="2046288"/>
            <a:ext cx="206375" cy="203200"/>
          </a:xfrm>
          <a:custGeom>
            <a:avLst/>
            <a:gdLst>
              <a:gd name="T0" fmla="*/ 50 w 64"/>
              <a:gd name="T1" fmla="*/ 3 h 63"/>
              <a:gd name="T2" fmla="*/ 43 w 64"/>
              <a:gd name="T3" fmla="*/ 0 h 63"/>
              <a:gd name="T4" fmla="*/ 1 w 64"/>
              <a:gd name="T5" fmla="*/ 38 h 63"/>
              <a:gd name="T6" fmla="*/ 1 w 64"/>
              <a:gd name="T7" fmla="*/ 38 h 63"/>
              <a:gd name="T8" fmla="*/ 1 w 64"/>
              <a:gd name="T9" fmla="*/ 38 h 63"/>
              <a:gd name="T10" fmla="*/ 1 w 64"/>
              <a:gd name="T11" fmla="*/ 38 h 63"/>
              <a:gd name="T12" fmla="*/ 1 w 64"/>
              <a:gd name="T13" fmla="*/ 38 h 63"/>
              <a:gd name="T14" fmla="*/ 1 w 64"/>
              <a:gd name="T15" fmla="*/ 38 h 63"/>
              <a:gd name="T16" fmla="*/ 1 w 64"/>
              <a:gd name="T17" fmla="*/ 38 h 63"/>
              <a:gd name="T18" fmla="*/ 1 w 64"/>
              <a:gd name="T19" fmla="*/ 38 h 63"/>
              <a:gd name="T20" fmla="*/ 0 w 64"/>
              <a:gd name="T21" fmla="*/ 38 h 63"/>
              <a:gd name="T22" fmla="*/ 0 w 64"/>
              <a:gd name="T23" fmla="*/ 39 h 63"/>
              <a:gd name="T24" fmla="*/ 0 w 64"/>
              <a:gd name="T25" fmla="*/ 39 h 63"/>
              <a:gd name="T26" fmla="*/ 0 w 64"/>
              <a:gd name="T27" fmla="*/ 39 h 63"/>
              <a:gd name="T28" fmla="*/ 0 w 64"/>
              <a:gd name="T29" fmla="*/ 39 h 63"/>
              <a:gd name="T30" fmla="*/ 0 w 64"/>
              <a:gd name="T31" fmla="*/ 39 h 63"/>
              <a:gd name="T32" fmla="*/ 0 w 64"/>
              <a:gd name="T33" fmla="*/ 39 h 63"/>
              <a:gd name="T34" fmla="*/ 0 w 64"/>
              <a:gd name="T35" fmla="*/ 39 h 63"/>
              <a:gd name="T36" fmla="*/ 0 w 64"/>
              <a:gd name="T37" fmla="*/ 39 h 63"/>
              <a:gd name="T38" fmla="*/ 0 w 64"/>
              <a:gd name="T39" fmla="*/ 39 h 63"/>
              <a:gd name="T40" fmla="*/ 24 w 64"/>
              <a:gd name="T41" fmla="*/ 63 h 63"/>
              <a:gd name="T42" fmla="*/ 24 w 64"/>
              <a:gd name="T43" fmla="*/ 63 h 63"/>
              <a:gd name="T44" fmla="*/ 25 w 64"/>
              <a:gd name="T45" fmla="*/ 63 h 63"/>
              <a:gd name="T46" fmla="*/ 25 w 64"/>
              <a:gd name="T47" fmla="*/ 63 h 63"/>
              <a:gd name="T48" fmla="*/ 25 w 64"/>
              <a:gd name="T49" fmla="*/ 63 h 63"/>
              <a:gd name="T50" fmla="*/ 25 w 64"/>
              <a:gd name="T51" fmla="*/ 63 h 63"/>
              <a:gd name="T52" fmla="*/ 25 w 64"/>
              <a:gd name="T53" fmla="*/ 63 h 63"/>
              <a:gd name="T54" fmla="*/ 26 w 64"/>
              <a:gd name="T55" fmla="*/ 63 h 63"/>
              <a:gd name="T56" fmla="*/ 26 w 64"/>
              <a:gd name="T57" fmla="*/ 63 h 63"/>
              <a:gd name="T58" fmla="*/ 26 w 64"/>
              <a:gd name="T59" fmla="*/ 63 h 63"/>
              <a:gd name="T60" fmla="*/ 61 w 64"/>
              <a:gd name="T61" fmla="*/ 28 h 63"/>
              <a:gd name="T62" fmla="*/ 32 w 64"/>
              <a:gd name="T63" fmla="*/ 15 h 63"/>
              <a:gd name="T64" fmla="*/ 10 w 64"/>
              <a:gd name="T65" fmla="*/ 43 h 63"/>
              <a:gd name="T66" fmla="*/ 6 w 64"/>
              <a:gd name="T67" fmla="*/ 58 h 63"/>
              <a:gd name="T68" fmla="*/ 18 w 64"/>
              <a:gd name="T69" fmla="*/ 58 h 63"/>
              <a:gd name="T70" fmla="*/ 12 w 64"/>
              <a:gd name="T71" fmla="*/ 45 h 63"/>
              <a:gd name="T72" fmla="*/ 19 w 64"/>
              <a:gd name="T73" fmla="*/ 52 h 63"/>
              <a:gd name="T74" fmla="*/ 24 w 64"/>
              <a:gd name="T75" fmla="*/ 57 h 63"/>
              <a:gd name="T76" fmla="*/ 49 w 64"/>
              <a:gd name="T77" fmla="*/ 32 h 63"/>
              <a:gd name="T78" fmla="*/ 58 w 64"/>
              <a:gd name="T79" fmla="*/ 21 h 63"/>
              <a:gd name="T80" fmla="*/ 53 w 64"/>
              <a:gd name="T81" fmla="*/ 28 h 63"/>
              <a:gd name="T82" fmla="*/ 37 w 64"/>
              <a:gd name="T83" fmla="*/ 9 h 63"/>
              <a:gd name="T84" fmla="*/ 43 w 64"/>
              <a:gd name="T85" fmla="*/ 5 h 63"/>
              <a:gd name="T86" fmla="*/ 58 w 64"/>
              <a:gd name="T87" fmla="*/ 21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4" h="63">
                <a:moveTo>
                  <a:pt x="64" y="21"/>
                </a:moveTo>
                <a:cubicBezTo>
                  <a:pt x="64" y="18"/>
                  <a:pt x="63" y="16"/>
                  <a:pt x="61" y="14"/>
                </a:cubicBezTo>
                <a:cubicBezTo>
                  <a:pt x="50" y="3"/>
                  <a:pt x="50" y="3"/>
                  <a:pt x="50" y="3"/>
                </a:cubicBezTo>
                <a:cubicBezTo>
                  <a:pt x="48" y="1"/>
                  <a:pt x="45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1"/>
                  <a:pt x="36" y="3"/>
                </a:cubicBezTo>
                <a:cubicBezTo>
                  <a:pt x="24" y="14"/>
                  <a:pt x="13" y="26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2"/>
                  <a:pt x="1" y="63"/>
                  <a:pt x="3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4" y="63"/>
                  <a:pt x="24" y="63"/>
                  <a:pt x="24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5" y="63"/>
                  <a:pt x="25" y="63"/>
                  <a:pt x="25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38" y="51"/>
                  <a:pt x="49" y="39"/>
                  <a:pt x="61" y="28"/>
                </a:cubicBezTo>
                <a:cubicBezTo>
                  <a:pt x="63" y="26"/>
                  <a:pt x="64" y="23"/>
                  <a:pt x="64" y="21"/>
                </a:cubicBezTo>
                <a:cubicBezTo>
                  <a:pt x="64" y="21"/>
                  <a:pt x="64" y="21"/>
                  <a:pt x="64" y="21"/>
                </a:cubicBezTo>
                <a:close/>
                <a:moveTo>
                  <a:pt x="32" y="15"/>
                </a:moveTo>
                <a:cubicBezTo>
                  <a:pt x="32" y="15"/>
                  <a:pt x="32" y="15"/>
                  <a:pt x="32" y="15"/>
                </a:cubicBezTo>
                <a:cubicBezTo>
                  <a:pt x="35" y="18"/>
                  <a:pt x="35" y="18"/>
                  <a:pt x="35" y="18"/>
                </a:cubicBezTo>
                <a:cubicBezTo>
                  <a:pt x="10" y="43"/>
                  <a:pt x="10" y="43"/>
                  <a:pt x="10" y="43"/>
                </a:cubicBezTo>
                <a:cubicBezTo>
                  <a:pt x="7" y="40"/>
                  <a:pt x="7" y="40"/>
                  <a:pt x="7" y="40"/>
                </a:cubicBezTo>
                <a:cubicBezTo>
                  <a:pt x="32" y="15"/>
                  <a:pt x="32" y="15"/>
                  <a:pt x="32" y="15"/>
                </a:cubicBezTo>
                <a:close/>
                <a:moveTo>
                  <a:pt x="6" y="58"/>
                </a:moveTo>
                <a:cubicBezTo>
                  <a:pt x="6" y="58"/>
                  <a:pt x="6" y="58"/>
                  <a:pt x="6" y="58"/>
                </a:cubicBezTo>
                <a:cubicBezTo>
                  <a:pt x="6" y="46"/>
                  <a:pt x="6" y="46"/>
                  <a:pt x="6" y="46"/>
                </a:cubicBezTo>
                <a:cubicBezTo>
                  <a:pt x="18" y="58"/>
                  <a:pt x="18" y="58"/>
                  <a:pt x="18" y="58"/>
                </a:cubicBezTo>
                <a:cubicBezTo>
                  <a:pt x="6" y="58"/>
                  <a:pt x="6" y="58"/>
                  <a:pt x="6" y="58"/>
                </a:cubicBezTo>
                <a:close/>
                <a:moveTo>
                  <a:pt x="12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37" y="20"/>
                  <a:pt x="37" y="20"/>
                  <a:pt x="37" y="20"/>
                </a:cubicBezTo>
                <a:cubicBezTo>
                  <a:pt x="44" y="27"/>
                  <a:pt x="44" y="27"/>
                  <a:pt x="44" y="27"/>
                </a:cubicBezTo>
                <a:cubicBezTo>
                  <a:pt x="19" y="52"/>
                  <a:pt x="19" y="52"/>
                  <a:pt x="19" y="52"/>
                </a:cubicBezTo>
                <a:cubicBezTo>
                  <a:pt x="12" y="45"/>
                  <a:pt x="12" y="45"/>
                  <a:pt x="12" y="45"/>
                </a:cubicBezTo>
                <a:close/>
                <a:moveTo>
                  <a:pt x="24" y="57"/>
                </a:moveTo>
                <a:cubicBezTo>
                  <a:pt x="24" y="57"/>
                  <a:pt x="24" y="57"/>
                  <a:pt x="24" y="57"/>
                </a:cubicBezTo>
                <a:cubicBezTo>
                  <a:pt x="21" y="54"/>
                  <a:pt x="21" y="54"/>
                  <a:pt x="21" y="54"/>
                </a:cubicBezTo>
                <a:cubicBezTo>
                  <a:pt x="46" y="29"/>
                  <a:pt x="46" y="29"/>
                  <a:pt x="46" y="29"/>
                </a:cubicBezTo>
                <a:cubicBezTo>
                  <a:pt x="49" y="32"/>
                  <a:pt x="49" y="32"/>
                  <a:pt x="49" y="32"/>
                </a:cubicBezTo>
                <a:cubicBezTo>
                  <a:pt x="24" y="57"/>
                  <a:pt x="24" y="57"/>
                  <a:pt x="24" y="57"/>
                </a:cubicBezTo>
                <a:close/>
                <a:moveTo>
                  <a:pt x="58" y="21"/>
                </a:moveTo>
                <a:cubicBezTo>
                  <a:pt x="58" y="21"/>
                  <a:pt x="58" y="21"/>
                  <a:pt x="58" y="21"/>
                </a:cubicBezTo>
                <a:cubicBezTo>
                  <a:pt x="58" y="21"/>
                  <a:pt x="58" y="21"/>
                  <a:pt x="58" y="21"/>
                </a:cubicBezTo>
                <a:cubicBezTo>
                  <a:pt x="58" y="22"/>
                  <a:pt x="58" y="23"/>
                  <a:pt x="57" y="24"/>
                </a:cubicBezTo>
                <a:cubicBezTo>
                  <a:pt x="53" y="28"/>
                  <a:pt x="53" y="28"/>
                  <a:pt x="53" y="28"/>
                </a:cubicBezTo>
                <a:cubicBezTo>
                  <a:pt x="35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ubicBezTo>
                  <a:pt x="37" y="9"/>
                  <a:pt x="37" y="9"/>
                  <a:pt x="37" y="9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6"/>
                  <a:pt x="42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4" y="5"/>
                  <a:pt x="45" y="6"/>
                  <a:pt x="46" y="7"/>
                </a:cubicBezTo>
                <a:cubicBezTo>
                  <a:pt x="57" y="18"/>
                  <a:pt x="57" y="18"/>
                  <a:pt x="57" y="18"/>
                </a:cubicBezTo>
                <a:cubicBezTo>
                  <a:pt x="58" y="18"/>
                  <a:pt x="58" y="20"/>
                  <a:pt x="58" y="21"/>
                </a:cubicBezTo>
                <a:cubicBezTo>
                  <a:pt x="58" y="21"/>
                  <a:pt x="58" y="21"/>
                  <a:pt x="58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7471" name="Group 63"/>
          <p:cNvGrpSpPr/>
          <p:nvPr/>
        </p:nvGrpSpPr>
        <p:grpSpPr bwMode="auto">
          <a:xfrm>
            <a:off x="4608513" y="1779588"/>
            <a:ext cx="4535487" cy="3054350"/>
            <a:chOff x="0" y="0"/>
            <a:chExt cx="2724" cy="1835"/>
          </a:xfrm>
        </p:grpSpPr>
        <p:sp>
          <p:nvSpPr>
            <p:cNvPr id="17472" name="Oval 64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17473" name="Group 65"/>
            <p:cNvGrpSpPr/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17474" name="Picture 66" descr="apple icon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475" name="Rectangle 67" descr="Money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5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sp>
        <p:nvSpPr>
          <p:cNvPr id="17476" name="Rectangle 68"/>
          <p:cNvSpPr>
            <a:spLocks noChangeArrowheads="1"/>
          </p:cNvSpPr>
          <p:nvPr/>
        </p:nvSpPr>
        <p:spPr bwMode="auto">
          <a:xfrm>
            <a:off x="998538" y="3003550"/>
            <a:ext cx="3573462" cy="198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7477" name="Freeform 69"/>
          <p:cNvSpPr>
            <a:spLocks noEditPoints="1"/>
          </p:cNvSpPr>
          <p:nvPr/>
        </p:nvSpPr>
        <p:spPr bwMode="auto">
          <a:xfrm>
            <a:off x="561975" y="3028950"/>
            <a:ext cx="285750" cy="187325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2" grpId="0" animBg="1"/>
      <p:bldP spid="17453" grpId="0" animBg="1"/>
      <p:bldP spid="17454" grpId="0" animBg="1"/>
      <p:bldP spid="17456" grpId="0" animBg="1"/>
      <p:bldP spid="17457" grpId="0" animBg="1"/>
      <p:bldP spid="17458" grpId="0" animBg="1"/>
      <p:bldP spid="17460" grpId="0" animBg="1"/>
      <p:bldP spid="17461" grpId="0" animBg="1"/>
      <p:bldP spid="17462" grpId="0" animBg="1"/>
      <p:bldP spid="17464" grpId="0" animBg="1"/>
      <p:bldP spid="17465" grpId="0" animBg="1"/>
      <p:bldP spid="17466" grpId="0" animBg="1"/>
      <p:bldP spid="17468" grpId="0" animBg="1"/>
      <p:bldP spid="17469" grpId="0" animBg="1"/>
      <p:bldP spid="17470" grpId="0" animBg="1"/>
      <p:bldP spid="17476" grpId="0"/>
      <p:bldP spid="174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1" y="2861421"/>
            <a:ext cx="9145588" cy="65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80451" y="2438266"/>
            <a:ext cx="869960" cy="869821"/>
            <a:chOff x="1466675" y="3784103"/>
            <a:chExt cx="1301392" cy="1301862"/>
          </a:xfrm>
        </p:grpSpPr>
        <p:grpSp>
          <p:nvGrpSpPr>
            <p:cNvPr id="8" name="组合 7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2" name="同心圆 1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9" name="TextBox 97"/>
            <p:cNvSpPr txBox="1"/>
            <p:nvPr/>
          </p:nvSpPr>
          <p:spPr>
            <a:xfrm>
              <a:off x="1692270" y="4180596"/>
              <a:ext cx="850204" cy="531307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6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83683" y="2555249"/>
            <a:ext cx="658425" cy="658319"/>
            <a:chOff x="3117025" y="3959191"/>
            <a:chExt cx="984950" cy="985306"/>
          </a:xfrm>
        </p:grpSpPr>
        <p:grpSp>
          <p:nvGrpSpPr>
            <p:cNvPr id="15" name="组合 14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9" name="同心圆 1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1484233" y="1093650"/>
                  <a:ext cx="1504273" cy="1504274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8" name="椭圆 1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16" name="TextBox 104"/>
            <p:cNvSpPr txBox="1"/>
            <p:nvPr/>
          </p:nvSpPr>
          <p:spPr>
            <a:xfrm>
              <a:off x="3188495" y="4196695"/>
              <a:ext cx="850204" cy="53130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7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2975381" y="2443509"/>
            <a:ext cx="881936" cy="881795"/>
            <a:chOff x="4450933" y="3791953"/>
            <a:chExt cx="1319306" cy="1319782"/>
          </a:xfrm>
        </p:grpSpPr>
        <p:grpSp>
          <p:nvGrpSpPr>
            <p:cNvPr id="22" name="组合 21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6" name="同心圆 2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23" name="TextBox 111"/>
            <p:cNvSpPr txBox="1"/>
            <p:nvPr/>
          </p:nvSpPr>
          <p:spPr>
            <a:xfrm>
              <a:off x="4685484" y="4180595"/>
              <a:ext cx="850203" cy="53130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090589" y="2544015"/>
            <a:ext cx="680890" cy="680781"/>
            <a:chOff x="6119197" y="3942381"/>
            <a:chExt cx="1018558" cy="1018926"/>
          </a:xfrm>
        </p:grpSpPr>
        <p:grpSp>
          <p:nvGrpSpPr>
            <p:cNvPr id="29" name="组合 28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33" name="同心圆 3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2" name="椭圆 31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30" name="TextBox 118"/>
            <p:cNvSpPr txBox="1"/>
            <p:nvPr/>
          </p:nvSpPr>
          <p:spPr>
            <a:xfrm>
              <a:off x="6209133" y="4196696"/>
              <a:ext cx="850205" cy="531307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9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004754" y="2544016"/>
            <a:ext cx="708615" cy="680781"/>
            <a:chOff x="7486713" y="3942381"/>
            <a:chExt cx="1060031" cy="1018926"/>
          </a:xfrm>
        </p:grpSpPr>
        <p:grpSp>
          <p:nvGrpSpPr>
            <p:cNvPr id="36" name="组合 35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0" name="同心圆 3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9" name="椭圆 3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37" name="TextBox 125"/>
            <p:cNvSpPr txBox="1"/>
            <p:nvPr/>
          </p:nvSpPr>
          <p:spPr>
            <a:xfrm>
              <a:off x="7555666" y="4199439"/>
              <a:ext cx="991078" cy="485241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10</a:t>
              </a:r>
              <a:r>
                <a:rPr lang="zh-CN" altLang="en-US" sz="12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5918916" y="2431103"/>
            <a:ext cx="906755" cy="906611"/>
            <a:chOff x="8854229" y="3773382"/>
            <a:chExt cx="1356434" cy="1356924"/>
          </a:xfrm>
        </p:grpSpPr>
        <p:grpSp>
          <p:nvGrpSpPr>
            <p:cNvPr id="43" name="组合 42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7" name="同心圆 4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44" name="TextBox 132"/>
            <p:cNvSpPr txBox="1"/>
            <p:nvPr/>
          </p:nvSpPr>
          <p:spPr>
            <a:xfrm>
              <a:off x="9068720" y="4180595"/>
              <a:ext cx="1015119" cy="53130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11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058945" y="2267888"/>
            <a:ext cx="1233232" cy="1233035"/>
            <a:chOff x="10559621" y="3529102"/>
            <a:chExt cx="1844818" cy="1845484"/>
          </a:xfrm>
        </p:grpSpPr>
        <p:grpSp>
          <p:nvGrpSpPr>
            <p:cNvPr id="50" name="组合 49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4" name="同心圆 5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47547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51" name="TextBox 139"/>
            <p:cNvSpPr txBox="1"/>
            <p:nvPr/>
          </p:nvSpPr>
          <p:spPr>
            <a:xfrm>
              <a:off x="10948736" y="4180595"/>
              <a:ext cx="1097152" cy="53130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12</a:t>
              </a:r>
              <a:r>
                <a:rPr lang="zh-CN" altLang="en-US" sz="14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月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520654" y="1202803"/>
            <a:ext cx="1941598" cy="1165092"/>
            <a:chOff x="689131" y="1249678"/>
            <a:chExt cx="1631535" cy="1106048"/>
          </a:xfrm>
        </p:grpSpPr>
        <p:sp>
          <p:nvSpPr>
            <p:cNvPr id="57" name="TextBox 145"/>
            <p:cNvSpPr txBox="1"/>
            <p:nvPr/>
          </p:nvSpPr>
          <p:spPr>
            <a:xfrm>
              <a:off x="800766" y="1667530"/>
              <a:ext cx="1363987" cy="600419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89131" y="1249678"/>
              <a:ext cx="1631535" cy="1106048"/>
              <a:chOff x="689131" y="1249678"/>
              <a:chExt cx="1631535" cy="1106048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148"/>
              <p:cNvSpPr txBox="1"/>
              <p:nvPr/>
            </p:nvSpPr>
            <p:spPr>
              <a:xfrm>
                <a:off x="689131" y="1249678"/>
                <a:ext cx="1631535" cy="414468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2555776" y="1274812"/>
            <a:ext cx="1575314" cy="1057353"/>
            <a:chOff x="873900" y="1463771"/>
            <a:chExt cx="1166203" cy="891955"/>
          </a:xfrm>
        </p:grpSpPr>
        <p:sp>
          <p:nvSpPr>
            <p:cNvPr id="62" name="TextBox 150"/>
            <p:cNvSpPr txBox="1"/>
            <p:nvPr/>
          </p:nvSpPr>
          <p:spPr>
            <a:xfrm>
              <a:off x="873900" y="1767302"/>
              <a:ext cx="1166203" cy="53353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947384" y="1463771"/>
              <a:ext cx="1008112" cy="891955"/>
              <a:chOff x="947384" y="1463771"/>
              <a:chExt cx="1008112" cy="891955"/>
            </a:xfrm>
          </p:grpSpPr>
          <p:cxnSp>
            <p:nvCxnSpPr>
              <p:cNvPr id="64" name="直接连接符 63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153"/>
              <p:cNvSpPr txBox="1"/>
              <p:nvPr/>
            </p:nvSpPr>
            <p:spPr>
              <a:xfrm>
                <a:off x="947384" y="1463771"/>
                <a:ext cx="1008112" cy="331518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4499992" y="1202805"/>
            <a:ext cx="1639315" cy="1123946"/>
            <a:chOff x="873900" y="1484920"/>
            <a:chExt cx="1166203" cy="870806"/>
          </a:xfrm>
        </p:grpSpPr>
        <p:sp>
          <p:nvSpPr>
            <p:cNvPr id="67" name="TextBox 155"/>
            <p:cNvSpPr txBox="1"/>
            <p:nvPr/>
          </p:nvSpPr>
          <p:spPr>
            <a:xfrm>
              <a:off x="873900" y="1767302"/>
              <a:ext cx="1166203" cy="49002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947384" y="1484920"/>
              <a:ext cx="1008112" cy="870806"/>
              <a:chOff x="947384" y="1484920"/>
              <a:chExt cx="1008112" cy="870806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V="1">
                <a:off x="1481601" y="2139702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158"/>
              <p:cNvSpPr txBox="1"/>
              <p:nvPr/>
            </p:nvSpPr>
            <p:spPr>
              <a:xfrm>
                <a:off x="947384" y="1484920"/>
                <a:ext cx="1008112" cy="304481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837777" y="1274812"/>
            <a:ext cx="1550647" cy="966864"/>
            <a:chOff x="873900" y="1500387"/>
            <a:chExt cx="1166203" cy="771756"/>
          </a:xfrm>
        </p:grpSpPr>
        <p:sp>
          <p:nvSpPr>
            <p:cNvPr id="72" name="TextBox 160"/>
            <p:cNvSpPr txBox="1"/>
            <p:nvPr/>
          </p:nvSpPr>
          <p:spPr>
            <a:xfrm>
              <a:off x="873900" y="1767301"/>
              <a:ext cx="1166203" cy="504842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947384" y="1500387"/>
              <a:ext cx="1008112" cy="693321"/>
              <a:chOff x="947384" y="1500387"/>
              <a:chExt cx="1008112" cy="693321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V="1">
                <a:off x="1481601" y="2085697"/>
                <a:ext cx="0" cy="10801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163"/>
              <p:cNvSpPr txBox="1"/>
              <p:nvPr/>
            </p:nvSpPr>
            <p:spPr>
              <a:xfrm>
                <a:off x="947384" y="1500387"/>
                <a:ext cx="1008112" cy="313689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559925" y="3422332"/>
            <a:ext cx="1624546" cy="1077239"/>
            <a:chOff x="873900" y="1340833"/>
            <a:chExt cx="1166203" cy="993120"/>
          </a:xfrm>
        </p:grpSpPr>
        <p:sp>
          <p:nvSpPr>
            <p:cNvPr id="77" name="TextBox 165"/>
            <p:cNvSpPr txBox="1"/>
            <p:nvPr/>
          </p:nvSpPr>
          <p:spPr>
            <a:xfrm>
              <a:off x="873900" y="1750870"/>
              <a:ext cx="1166203" cy="58308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947384" y="1340833"/>
              <a:ext cx="1008112" cy="374032"/>
              <a:chOff x="947384" y="1340833"/>
              <a:chExt cx="1008112" cy="374032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168"/>
              <p:cNvSpPr txBox="1"/>
              <p:nvPr/>
            </p:nvSpPr>
            <p:spPr>
              <a:xfrm>
                <a:off x="947384" y="1352559"/>
                <a:ext cx="1008112" cy="362306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3553012" y="3422332"/>
            <a:ext cx="1624546" cy="1077239"/>
            <a:chOff x="873900" y="1340833"/>
            <a:chExt cx="1166203" cy="993120"/>
          </a:xfrm>
        </p:grpSpPr>
        <p:sp>
          <p:nvSpPr>
            <p:cNvPr id="82" name="TextBox 170"/>
            <p:cNvSpPr txBox="1"/>
            <p:nvPr/>
          </p:nvSpPr>
          <p:spPr>
            <a:xfrm>
              <a:off x="873900" y="1750870"/>
              <a:ext cx="1166203" cy="58308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947384" y="1340833"/>
              <a:ext cx="1008112" cy="374032"/>
              <a:chOff x="947384" y="1340833"/>
              <a:chExt cx="1008112" cy="374032"/>
            </a:xfrm>
          </p:grpSpPr>
          <p:cxnSp>
            <p:nvCxnSpPr>
              <p:cNvPr id="84" name="直接连接符 83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173"/>
              <p:cNvSpPr txBox="1"/>
              <p:nvPr/>
            </p:nvSpPr>
            <p:spPr>
              <a:xfrm>
                <a:off x="947384" y="1352559"/>
                <a:ext cx="1008112" cy="362306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  <p:grpSp>
        <p:nvGrpSpPr>
          <p:cNvPr id="86" name="组合 85"/>
          <p:cNvGrpSpPr/>
          <p:nvPr/>
        </p:nvGrpSpPr>
        <p:grpSpPr>
          <a:xfrm>
            <a:off x="5539742" y="3477961"/>
            <a:ext cx="1624546" cy="1021610"/>
            <a:chOff x="873900" y="1340833"/>
            <a:chExt cx="1166203" cy="941835"/>
          </a:xfrm>
        </p:grpSpPr>
        <p:sp>
          <p:nvSpPr>
            <p:cNvPr id="87" name="TextBox 175"/>
            <p:cNvSpPr txBox="1"/>
            <p:nvPr/>
          </p:nvSpPr>
          <p:spPr>
            <a:xfrm>
              <a:off x="873900" y="1699585"/>
              <a:ext cx="1166203" cy="583083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90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en-US" altLang="zh-CN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 that has been</a:t>
              </a: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947384" y="1340833"/>
              <a:ext cx="1008112" cy="389132"/>
              <a:chOff x="947384" y="1340833"/>
              <a:chExt cx="1008112" cy="389132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178"/>
              <p:cNvSpPr txBox="1"/>
              <p:nvPr/>
            </p:nvSpPr>
            <p:spPr>
              <a:xfrm>
                <a:off x="947384" y="1367659"/>
                <a:ext cx="1008112" cy="362306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en-US" altLang="zh-CN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cs typeface="华文黑体" pitchFamily="2" charset="-122"/>
                  <a:sym typeface="Century Gothic" panose="020B0502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cs typeface="华文黑体" pitchFamily="2" charset="-122"/>
                    <a:sym typeface="Century Gothic" panose="020B0502020202020204" pitchFamily="34" charset="0"/>
                  </a:rPr>
                  <a:t>点此替换文本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 p14:presetBounceEnd="55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 p14:presetBounceEnd="55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3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4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 p14:presetBounceEnd="55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2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 p14:presetBounceEnd="5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1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2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 p14:presetBounceEnd="55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35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36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2" presetClass="entr" presetSubtype="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58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5800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accel="58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5800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accel="58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accel="58000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47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47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47" presetClass="entr" presetSubtype="0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5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539750" y="3651250"/>
            <a:ext cx="406400" cy="407988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802" name="Oval 34"/>
          <p:cNvSpPr>
            <a:spLocks noChangeArrowheads="1"/>
          </p:cNvSpPr>
          <p:nvPr/>
        </p:nvSpPr>
        <p:spPr bwMode="auto">
          <a:xfrm>
            <a:off x="1692275" y="3651250"/>
            <a:ext cx="407988" cy="407988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32803" name="Group 35"/>
          <p:cNvGrpSpPr/>
          <p:nvPr/>
        </p:nvGrpSpPr>
        <p:grpSpPr bwMode="auto">
          <a:xfrm>
            <a:off x="1833563" y="3767138"/>
            <a:ext cx="133350" cy="171450"/>
            <a:chOff x="0" y="0"/>
            <a:chExt cx="109" cy="141"/>
          </a:xfrm>
        </p:grpSpPr>
        <p:sp>
          <p:nvSpPr>
            <p:cNvPr id="32804" name="Freeform 3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805" name="Freeform 3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806" name="Rectangle 3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2807" name="Group 39"/>
          <p:cNvGrpSpPr/>
          <p:nvPr/>
        </p:nvGrpSpPr>
        <p:grpSpPr bwMode="auto">
          <a:xfrm>
            <a:off x="655638" y="3767138"/>
            <a:ext cx="174625" cy="171450"/>
            <a:chOff x="0" y="0"/>
            <a:chExt cx="141" cy="141"/>
          </a:xfrm>
        </p:grpSpPr>
        <p:sp>
          <p:nvSpPr>
            <p:cNvPr id="32808" name="Freeform 40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809" name="Freeform 41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810" name="Freeform 42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2811" name="Freeform 43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32812" name="Rectangle 44"/>
          <p:cNvSpPr>
            <a:spLocks noChangeArrowheads="1"/>
          </p:cNvSpPr>
          <p:nvPr/>
        </p:nvSpPr>
        <p:spPr bwMode="auto">
          <a:xfrm>
            <a:off x="395288" y="1652588"/>
            <a:ext cx="2376487" cy="194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2813" name="Rectangle 45"/>
          <p:cNvSpPr>
            <a:spLocks noChangeArrowheads="1"/>
          </p:cNvSpPr>
          <p:nvPr/>
        </p:nvSpPr>
        <p:spPr bwMode="auto">
          <a:xfrm>
            <a:off x="1619672" y="4170363"/>
            <a:ext cx="633412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Creative </a:t>
            </a:r>
          </a:p>
        </p:txBody>
      </p:sp>
      <p:sp>
        <p:nvSpPr>
          <p:cNvPr id="32814" name="Rectangle 46"/>
          <p:cNvSpPr>
            <a:spLocks noChangeArrowheads="1"/>
          </p:cNvSpPr>
          <p:nvPr/>
        </p:nvSpPr>
        <p:spPr bwMode="auto">
          <a:xfrm>
            <a:off x="404525" y="4170363"/>
            <a:ext cx="6832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8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Marketing</a:t>
            </a:r>
          </a:p>
        </p:txBody>
      </p:sp>
      <p:sp>
        <p:nvSpPr>
          <p:cNvPr id="44" name="Freeform 7"/>
          <p:cNvSpPr>
            <a:spLocks noChangeArrowheads="1"/>
          </p:cNvSpPr>
          <p:nvPr/>
        </p:nvSpPr>
        <p:spPr bwMode="auto">
          <a:xfrm>
            <a:off x="3965575" y="1411437"/>
            <a:ext cx="1038225" cy="915987"/>
          </a:xfrm>
          <a:custGeom>
            <a:avLst/>
            <a:gdLst>
              <a:gd name="T0" fmla="*/ 2684 w 2684"/>
              <a:gd name="T1" fmla="*/ 2365 h 2365"/>
              <a:gd name="T2" fmla="*/ 1342 w 2684"/>
              <a:gd name="T3" fmla="*/ 0 h 2365"/>
              <a:gd name="T4" fmla="*/ 0 w 2684"/>
              <a:gd name="T5" fmla="*/ 2365 h 2365"/>
              <a:gd name="T6" fmla="*/ 2684 w 2684"/>
              <a:gd name="T7" fmla="*/ 2365 h 2365"/>
              <a:gd name="T8" fmla="*/ 0 60000 65536"/>
              <a:gd name="T9" fmla="*/ 0 60000 65536"/>
              <a:gd name="T10" fmla="*/ 0 60000 65536"/>
              <a:gd name="T11" fmla="*/ 0 60000 65536"/>
              <a:gd name="T12" fmla="*/ 0 w 2684"/>
              <a:gd name="T13" fmla="*/ 0 h 2365"/>
              <a:gd name="T14" fmla="*/ 2684 w 2684"/>
              <a:gd name="T15" fmla="*/ 2365 h 23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4" h="2365">
                <a:moveTo>
                  <a:pt x="2684" y="2365"/>
                </a:moveTo>
                <a:lnTo>
                  <a:pt x="1342" y="0"/>
                </a:lnTo>
                <a:lnTo>
                  <a:pt x="0" y="2365"/>
                </a:lnTo>
                <a:lnTo>
                  <a:pt x="2684" y="2365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Freeform 8"/>
          <p:cNvSpPr>
            <a:spLocks noChangeArrowheads="1"/>
          </p:cNvSpPr>
          <p:nvPr/>
        </p:nvSpPr>
        <p:spPr bwMode="auto">
          <a:xfrm>
            <a:off x="2936875" y="2327424"/>
            <a:ext cx="1028700" cy="990600"/>
          </a:xfrm>
          <a:custGeom>
            <a:avLst/>
            <a:gdLst>
              <a:gd name="T0" fmla="*/ 2664 w 2664"/>
              <a:gd name="T1" fmla="*/ 0 h 2553"/>
              <a:gd name="T2" fmla="*/ 0 w 2664"/>
              <a:gd name="T3" fmla="*/ 546 h 2553"/>
              <a:gd name="T4" fmla="*/ 1835 w 2664"/>
              <a:gd name="T5" fmla="*/ 2553 h 2553"/>
              <a:gd name="T6" fmla="*/ 2664 w 2664"/>
              <a:gd name="T7" fmla="*/ 0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2664" y="0"/>
                </a:moveTo>
                <a:lnTo>
                  <a:pt x="0" y="546"/>
                </a:lnTo>
                <a:lnTo>
                  <a:pt x="1835" y="2553"/>
                </a:lnTo>
                <a:lnTo>
                  <a:pt x="2664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6" name="Freeform 9"/>
          <p:cNvSpPr>
            <a:spLocks noChangeArrowheads="1"/>
          </p:cNvSpPr>
          <p:nvPr/>
        </p:nvSpPr>
        <p:spPr bwMode="auto">
          <a:xfrm>
            <a:off x="3527425" y="3318024"/>
            <a:ext cx="955675" cy="1044575"/>
          </a:xfrm>
          <a:custGeom>
            <a:avLst/>
            <a:gdLst>
              <a:gd name="T0" fmla="*/ 305 w 2476"/>
              <a:gd name="T1" fmla="*/ 0 h 2702"/>
              <a:gd name="T2" fmla="*/ 0 w 2476"/>
              <a:gd name="T3" fmla="*/ 2702 h 2702"/>
              <a:gd name="T4" fmla="*/ 2476 w 2476"/>
              <a:gd name="T5" fmla="*/ 1578 h 2702"/>
              <a:gd name="T6" fmla="*/ 305 w 2476"/>
              <a:gd name="T7" fmla="*/ 0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305" y="0"/>
                </a:moveTo>
                <a:lnTo>
                  <a:pt x="0" y="2702"/>
                </a:lnTo>
                <a:lnTo>
                  <a:pt x="2476" y="1578"/>
                </a:lnTo>
                <a:lnTo>
                  <a:pt x="305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7" name="Freeform 10"/>
          <p:cNvSpPr>
            <a:spLocks noChangeArrowheads="1"/>
          </p:cNvSpPr>
          <p:nvPr/>
        </p:nvSpPr>
        <p:spPr bwMode="auto">
          <a:xfrm>
            <a:off x="4483100" y="3318024"/>
            <a:ext cx="958850" cy="1044575"/>
          </a:xfrm>
          <a:custGeom>
            <a:avLst/>
            <a:gdLst>
              <a:gd name="T0" fmla="*/ 0 w 2476"/>
              <a:gd name="T1" fmla="*/ 1578 h 2702"/>
              <a:gd name="T2" fmla="*/ 2476 w 2476"/>
              <a:gd name="T3" fmla="*/ 2702 h 2702"/>
              <a:gd name="T4" fmla="*/ 2172 w 2476"/>
              <a:gd name="T5" fmla="*/ 0 h 2702"/>
              <a:gd name="T6" fmla="*/ 0 w 2476"/>
              <a:gd name="T7" fmla="*/ 1578 h 2702"/>
              <a:gd name="T8" fmla="*/ 0 60000 65536"/>
              <a:gd name="T9" fmla="*/ 0 60000 65536"/>
              <a:gd name="T10" fmla="*/ 0 60000 65536"/>
              <a:gd name="T11" fmla="*/ 0 60000 65536"/>
              <a:gd name="T12" fmla="*/ 0 w 2476"/>
              <a:gd name="T13" fmla="*/ 0 h 2702"/>
              <a:gd name="T14" fmla="*/ 2476 w 2476"/>
              <a:gd name="T15" fmla="*/ 2702 h 27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76" h="2702">
                <a:moveTo>
                  <a:pt x="0" y="1578"/>
                </a:moveTo>
                <a:lnTo>
                  <a:pt x="2476" y="2702"/>
                </a:lnTo>
                <a:lnTo>
                  <a:pt x="2172" y="0"/>
                </a:lnTo>
                <a:lnTo>
                  <a:pt x="0" y="1578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8" name="Freeform 11"/>
          <p:cNvSpPr>
            <a:spLocks noChangeArrowheads="1"/>
          </p:cNvSpPr>
          <p:nvPr/>
        </p:nvSpPr>
        <p:spPr bwMode="auto">
          <a:xfrm>
            <a:off x="5003800" y="2327424"/>
            <a:ext cx="1028700" cy="990600"/>
          </a:xfrm>
          <a:custGeom>
            <a:avLst/>
            <a:gdLst>
              <a:gd name="T0" fmla="*/ 830 w 2664"/>
              <a:gd name="T1" fmla="*/ 2553 h 2553"/>
              <a:gd name="T2" fmla="*/ 2664 w 2664"/>
              <a:gd name="T3" fmla="*/ 546 h 2553"/>
              <a:gd name="T4" fmla="*/ 0 w 2664"/>
              <a:gd name="T5" fmla="*/ 0 h 2553"/>
              <a:gd name="T6" fmla="*/ 830 w 2664"/>
              <a:gd name="T7" fmla="*/ 2553 h 2553"/>
              <a:gd name="T8" fmla="*/ 0 60000 65536"/>
              <a:gd name="T9" fmla="*/ 0 60000 65536"/>
              <a:gd name="T10" fmla="*/ 0 60000 65536"/>
              <a:gd name="T11" fmla="*/ 0 60000 65536"/>
              <a:gd name="T12" fmla="*/ 0 w 2664"/>
              <a:gd name="T13" fmla="*/ 0 h 2553"/>
              <a:gd name="T14" fmla="*/ 2664 w 2664"/>
              <a:gd name="T15" fmla="*/ 2553 h 25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64" h="2553">
                <a:moveTo>
                  <a:pt x="830" y="2553"/>
                </a:moveTo>
                <a:lnTo>
                  <a:pt x="2664" y="546"/>
                </a:lnTo>
                <a:lnTo>
                  <a:pt x="0" y="0"/>
                </a:lnTo>
                <a:lnTo>
                  <a:pt x="830" y="2553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9" name="矩形 7"/>
          <p:cNvSpPr>
            <a:spLocks noChangeArrowheads="1"/>
          </p:cNvSpPr>
          <p:nvPr/>
        </p:nvSpPr>
        <p:spPr bwMode="auto">
          <a:xfrm>
            <a:off x="4303713" y="1830537"/>
            <a:ext cx="357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0" name="矩形 8"/>
          <p:cNvSpPr>
            <a:spLocks noChangeArrowheads="1"/>
          </p:cNvSpPr>
          <p:nvPr/>
        </p:nvSpPr>
        <p:spPr bwMode="auto">
          <a:xfrm>
            <a:off x="5264150" y="2514749"/>
            <a:ext cx="35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1" name="矩形 9"/>
          <p:cNvSpPr>
            <a:spLocks noChangeArrowheads="1"/>
          </p:cNvSpPr>
          <p:nvPr/>
        </p:nvSpPr>
        <p:spPr bwMode="auto">
          <a:xfrm>
            <a:off x="4905375" y="3654574"/>
            <a:ext cx="3571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2" name="矩形 10"/>
          <p:cNvSpPr>
            <a:spLocks noChangeArrowheads="1"/>
          </p:cNvSpPr>
          <p:nvPr/>
        </p:nvSpPr>
        <p:spPr bwMode="auto">
          <a:xfrm>
            <a:off x="3646488" y="3668862"/>
            <a:ext cx="357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3" name="矩形 11"/>
          <p:cNvSpPr>
            <a:spLocks noChangeArrowheads="1"/>
          </p:cNvSpPr>
          <p:nvPr/>
        </p:nvSpPr>
        <p:spPr bwMode="auto">
          <a:xfrm>
            <a:off x="3348038" y="2524274"/>
            <a:ext cx="357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05</a:t>
            </a:r>
            <a:endParaRPr lang="zh-CN" altLang="en-US" sz="240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54" name="TextBox 22"/>
          <p:cNvSpPr>
            <a:spLocks noChangeArrowheads="1"/>
          </p:cNvSpPr>
          <p:nvPr/>
        </p:nvSpPr>
        <p:spPr bwMode="auto">
          <a:xfrm>
            <a:off x="3995936" y="2737832"/>
            <a:ext cx="99139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点击添加标题内容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061075" y="1735207"/>
            <a:ext cx="2779036" cy="2635629"/>
            <a:chOff x="6061075" y="2232595"/>
            <a:chExt cx="2779036" cy="2635629"/>
          </a:xfrm>
        </p:grpSpPr>
        <p:grpSp>
          <p:nvGrpSpPr>
            <p:cNvPr id="5" name="组合 4"/>
            <p:cNvGrpSpPr/>
            <p:nvPr/>
          </p:nvGrpSpPr>
          <p:grpSpPr>
            <a:xfrm>
              <a:off x="6061075" y="3275581"/>
              <a:ext cx="2760663" cy="590931"/>
              <a:chOff x="6061075" y="3275581"/>
              <a:chExt cx="2760663" cy="590931"/>
            </a:xfrm>
          </p:grpSpPr>
          <p:sp>
            <p:nvSpPr>
              <p:cNvPr id="55" name="Rectangle 29"/>
              <p:cNvSpPr>
                <a:spLocks noChangeArrowheads="1"/>
              </p:cNvSpPr>
              <p:nvPr/>
            </p:nvSpPr>
            <p:spPr bwMode="auto">
              <a:xfrm>
                <a:off x="6732588" y="3275581"/>
                <a:ext cx="2089150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We have many PowerPoint 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templates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 that has been specifically designed to help anyone that is stepping into the world of PowerPoint for the very first time. 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56" name="Rectangle 30"/>
              <p:cNvSpPr>
                <a:spLocks noChangeArrowheads="1"/>
              </p:cNvSpPr>
              <p:nvPr/>
            </p:nvSpPr>
            <p:spPr bwMode="auto">
              <a:xfrm>
                <a:off x="6061075" y="3312094"/>
                <a:ext cx="649288" cy="469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02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6061075" y="2232595"/>
              <a:ext cx="2760663" cy="852486"/>
              <a:chOff x="6061075" y="2232595"/>
              <a:chExt cx="2760663" cy="852486"/>
            </a:xfrm>
          </p:grpSpPr>
          <p:sp>
            <p:nvSpPr>
              <p:cNvPr id="32797" name="Rectangle 29"/>
              <p:cNvSpPr>
                <a:spLocks noChangeArrowheads="1"/>
              </p:cNvSpPr>
              <p:nvPr/>
            </p:nvSpPr>
            <p:spPr bwMode="auto">
              <a:xfrm>
                <a:off x="6732588" y="2232595"/>
                <a:ext cx="2089150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We have many PowerPoint 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templates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 that has been specifically designed to help anyone that is stepping into the world of PowerPoint for the very first time. 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2798" name="Rectangle 30"/>
              <p:cNvSpPr>
                <a:spLocks noChangeArrowheads="1"/>
              </p:cNvSpPr>
              <p:nvPr/>
            </p:nvSpPr>
            <p:spPr bwMode="auto">
              <a:xfrm>
                <a:off x="6061075" y="2269108"/>
                <a:ext cx="649288" cy="467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01</a:t>
                </a:r>
              </a:p>
            </p:txBody>
          </p:sp>
          <p:sp>
            <p:nvSpPr>
              <p:cNvPr id="57" name="Line 48"/>
              <p:cNvSpPr>
                <a:spLocks noChangeShapeType="1"/>
              </p:cNvSpPr>
              <p:nvPr/>
            </p:nvSpPr>
            <p:spPr bwMode="auto">
              <a:xfrm>
                <a:off x="6227763" y="3085081"/>
                <a:ext cx="2592387" cy="0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6079448" y="4277293"/>
              <a:ext cx="2760663" cy="590931"/>
              <a:chOff x="6079448" y="4277293"/>
              <a:chExt cx="2760663" cy="590931"/>
            </a:xfrm>
          </p:grpSpPr>
          <p:sp>
            <p:nvSpPr>
              <p:cNvPr id="58" name="Rectangle 29"/>
              <p:cNvSpPr>
                <a:spLocks noChangeArrowheads="1"/>
              </p:cNvSpPr>
              <p:nvPr/>
            </p:nvSpPr>
            <p:spPr bwMode="auto">
              <a:xfrm>
                <a:off x="6750961" y="4277293"/>
                <a:ext cx="2089150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We have many PowerPoint 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templates</a:t>
                </a:r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 that has been specifically designed to help anyone that is stepping into the world of PowerPoint for the very first time. </a:t>
                </a:r>
                <a:endPara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59" name="Rectangle 30"/>
              <p:cNvSpPr>
                <a:spLocks noChangeArrowheads="1"/>
              </p:cNvSpPr>
              <p:nvPr/>
            </p:nvSpPr>
            <p:spPr bwMode="auto">
              <a:xfrm>
                <a:off x="6079448" y="4313806"/>
                <a:ext cx="649288" cy="467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entury Gothic" panose="020B0502020202020204" pitchFamily="34" charset="0"/>
                    <a:ea typeface="思源黑体 CN Normal" panose="020B0400000000000000" pitchFamily="34" charset="-122"/>
                    <a:sym typeface="Century Gothic" panose="020B0502020202020204" pitchFamily="34" charset="0"/>
                  </a:rPr>
                  <a:t>03</a:t>
                </a:r>
              </a:p>
            </p:txBody>
          </p:sp>
        </p:grpSp>
        <p:sp>
          <p:nvSpPr>
            <p:cNvPr id="60" name="Line 48"/>
            <p:cNvSpPr>
              <a:spLocks noChangeShapeType="1"/>
            </p:cNvSpPr>
            <p:nvPr/>
          </p:nvSpPr>
          <p:spPr bwMode="auto">
            <a:xfrm>
              <a:off x="6246136" y="4086793"/>
              <a:ext cx="2592387" cy="0"/>
            </a:xfrm>
            <a:prstGeom prst="line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65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1" grpId="0" animBg="1"/>
      <p:bldP spid="32802" grpId="0" animBg="1"/>
      <p:bldP spid="32812" grpId="0"/>
      <p:bldP spid="32813" grpId="0"/>
      <p:bldP spid="32814" grpId="0"/>
      <p:bldP spid="44" grpId="0" bldLvl="0" animBg="1" autoUpdateAnimBg="0"/>
      <p:bldP spid="45" grpId="0" bldLvl="0" animBg="1" autoUpdateAnimBg="0"/>
      <p:bldP spid="46" grpId="0" bldLvl="0" animBg="1" autoUpdateAnimBg="0"/>
      <p:bldP spid="47" grpId="0" bldLvl="0" animBg="1" autoUpdateAnimBg="0"/>
      <p:bldP spid="48" grpId="0" bldLvl="0" animBg="1" autoUpdateAnimBg="0"/>
      <p:bldP spid="49" grpId="0" bldLvl="0" autoUpdateAnimBg="0"/>
      <p:bldP spid="50" grpId="0" bldLvl="0" autoUpdateAnimBg="0"/>
      <p:bldP spid="51" grpId="0" bldLvl="0" autoUpdateAnimBg="0"/>
      <p:bldP spid="52" grpId="0" bldLvl="0" autoUpdateAnimBg="0"/>
      <p:bldP spid="53" grpId="0" bldLvl="0" autoUpdateAnimBg="0"/>
      <p:bldP spid="54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Freeform 6"/>
          <p:cNvSpPr/>
          <p:nvPr/>
        </p:nvSpPr>
        <p:spPr bwMode="auto">
          <a:xfrm>
            <a:off x="1403350" y="0"/>
            <a:ext cx="6650038" cy="5149850"/>
          </a:xfrm>
          <a:custGeom>
            <a:avLst/>
            <a:gdLst>
              <a:gd name="T0" fmla="*/ 3246 w 4189"/>
              <a:gd name="T1" fmla="*/ 0 h 3244"/>
              <a:gd name="T2" fmla="*/ 0 w 4189"/>
              <a:gd name="T3" fmla="*/ 3244 h 3244"/>
              <a:gd name="T4" fmla="*/ 942 w 4189"/>
              <a:gd name="T5" fmla="*/ 3244 h 3244"/>
              <a:gd name="T6" fmla="*/ 4189 w 4189"/>
              <a:gd name="T7" fmla="*/ 0 h 3244"/>
              <a:gd name="T8" fmla="*/ 3246 w 4189"/>
              <a:gd name="T9" fmla="*/ 0 h 3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89" h="3244">
                <a:moveTo>
                  <a:pt x="3246" y="0"/>
                </a:moveTo>
                <a:lnTo>
                  <a:pt x="0" y="3244"/>
                </a:lnTo>
                <a:lnTo>
                  <a:pt x="942" y="3244"/>
                </a:lnTo>
                <a:lnTo>
                  <a:pt x="4189" y="0"/>
                </a:lnTo>
                <a:lnTo>
                  <a:pt x="3246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4757738" y="950913"/>
            <a:ext cx="1570037" cy="15684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4681538" y="874713"/>
            <a:ext cx="1722437" cy="172085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n>
                <a:solidFill>
                  <a:sysClr val="windowText" lastClr="000000"/>
                </a:solidFill>
              </a:ln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995863" y="1733550"/>
            <a:ext cx="10890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5004889" y="1081088"/>
            <a:ext cx="10550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30%</a:t>
            </a:r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5076825" y="1671638"/>
            <a:ext cx="935038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9714" name="Group 18"/>
          <p:cNvGrpSpPr/>
          <p:nvPr/>
        </p:nvGrpSpPr>
        <p:grpSpPr bwMode="auto">
          <a:xfrm>
            <a:off x="-476250" y="1255713"/>
            <a:ext cx="4033838" cy="3538537"/>
            <a:chOff x="0" y="0"/>
            <a:chExt cx="2449" cy="2148"/>
          </a:xfrm>
        </p:grpSpPr>
        <p:pic>
          <p:nvPicPr>
            <p:cNvPr id="29715" name="Picture 19" descr="iPhone_5S_freebi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16" name="Rectangle 20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 r="-7857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14950" y="3421063"/>
            <a:ext cx="3370263" cy="1273175"/>
            <a:chOff x="5314950" y="3421063"/>
            <a:chExt cx="3370263" cy="1273175"/>
          </a:xfrm>
        </p:grpSpPr>
        <p:sp>
          <p:nvSpPr>
            <p:cNvPr id="29708" name="Oval 12"/>
            <p:cNvSpPr>
              <a:spLocks noChangeArrowheads="1"/>
            </p:cNvSpPr>
            <p:nvPr/>
          </p:nvSpPr>
          <p:spPr bwMode="auto">
            <a:xfrm>
              <a:off x="5403850" y="3935413"/>
              <a:ext cx="241300" cy="242887"/>
            </a:xfrm>
            <a:prstGeom prst="ellipse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18" name="Text Box 22"/>
            <p:cNvSpPr txBox="1">
              <a:spLocks noChangeArrowheads="1"/>
            </p:cNvSpPr>
            <p:nvPr/>
          </p:nvSpPr>
          <p:spPr bwMode="auto">
            <a:xfrm>
              <a:off x="5349875" y="3932238"/>
              <a:ext cx="323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5314950" y="3421063"/>
              <a:ext cx="3370263" cy="369887"/>
            </a:xfrm>
            <a:prstGeom prst="rect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06" name="Oval 10"/>
            <p:cNvSpPr>
              <a:spLocks noChangeArrowheads="1"/>
            </p:cNvSpPr>
            <p:nvPr/>
          </p:nvSpPr>
          <p:spPr bwMode="auto">
            <a:xfrm>
              <a:off x="5403850" y="3482975"/>
              <a:ext cx="241300" cy="24288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5314950" y="3871913"/>
              <a:ext cx="3370263" cy="371475"/>
            </a:xfrm>
            <a:prstGeom prst="rect">
              <a:avLst/>
            </a:prstGeom>
            <a:noFill/>
            <a:ln w="9525">
              <a:solidFill>
                <a:srgbClr val="475471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314950" y="4324350"/>
              <a:ext cx="3370263" cy="369888"/>
            </a:xfrm>
            <a:prstGeom prst="rect">
              <a:avLst/>
            </a:prstGeom>
            <a:solidFill>
              <a:srgbClr val="47547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10" name="Oval 14"/>
            <p:cNvSpPr>
              <a:spLocks noChangeArrowheads="1"/>
            </p:cNvSpPr>
            <p:nvPr/>
          </p:nvSpPr>
          <p:spPr bwMode="auto">
            <a:xfrm>
              <a:off x="5403850" y="4387850"/>
              <a:ext cx="241300" cy="241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5364163" y="3479800"/>
              <a:ext cx="323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000" dirty="0">
                  <a:solidFill>
                    <a:srgbClr val="002C42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5364163" y="4387850"/>
              <a:ext cx="3238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1000">
                  <a:solidFill>
                    <a:srgbClr val="002C42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5834063" y="3459163"/>
              <a:ext cx="2592387" cy="28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</a:t>
              </a:r>
              <a:r>
                <a:rPr lang="zh-CN" alt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.</a:t>
              </a:r>
              <a:endPara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5834063" y="3911600"/>
              <a:ext cx="2592387" cy="281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</a:t>
              </a:r>
              <a:r>
                <a:rPr lang="zh-CN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.</a:t>
              </a:r>
              <a:endPara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5834063" y="4364038"/>
              <a:ext cx="2592387" cy="28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en-US" sz="80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We have many PowerPoint </a:t>
              </a:r>
              <a:r>
                <a:rPr lang="zh-CN" alt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templates</a:t>
              </a:r>
              <a:r>
                <a:rPr 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 that has been specifically designed</a:t>
              </a:r>
              <a:r>
                <a:rPr lang="zh-CN" altLang="en-US" sz="8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.</a:t>
              </a:r>
              <a:endPara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9723" name="Group 27"/>
          <p:cNvGrpSpPr/>
          <p:nvPr/>
        </p:nvGrpSpPr>
        <p:grpSpPr bwMode="auto">
          <a:xfrm>
            <a:off x="890588" y="2001838"/>
            <a:ext cx="3306762" cy="2900362"/>
            <a:chOff x="0" y="0"/>
            <a:chExt cx="2449" cy="2148"/>
          </a:xfrm>
        </p:grpSpPr>
        <p:pic>
          <p:nvPicPr>
            <p:cNvPr id="29724" name="Picture 28" descr="iPhone_5S_freebie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49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25" name="Rectangle 29" descr="10111220362419802e801c5ef8副本"/>
            <p:cNvSpPr>
              <a:spLocks noChangeArrowheads="1"/>
            </p:cNvSpPr>
            <p:nvPr/>
          </p:nvSpPr>
          <p:spPr bwMode="auto">
            <a:xfrm>
              <a:off x="825" y="294"/>
              <a:ext cx="807" cy="1424"/>
            </a:xfrm>
            <a:prstGeom prst="rect">
              <a:avLst/>
            </a:prstGeom>
            <a:blipFill dpi="0" rotWithShape="1">
              <a:blip r:embed="rId7"/>
              <a:srcRect/>
              <a:stretch>
                <a:fillRect r="-7857"/>
              </a:stretch>
            </a:blipFill>
            <a:ln w="6350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35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3" grpId="0" animBg="1"/>
      <p:bldP spid="29704" grpId="0" animBg="1"/>
      <p:bldP spid="29711" grpId="0"/>
      <p:bldP spid="29712" grpId="0"/>
      <p:bldP spid="297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A_Line 15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-84079" y="-453380"/>
            <a:ext cx="6826018" cy="6120679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3" name="PA_Line 16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951365" y="-133932"/>
            <a:ext cx="3260888" cy="5722473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4" name="PA_Line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-913988" y="-28106"/>
            <a:ext cx="10263914" cy="4759302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5" name="PA_Line 18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031158" y="-133932"/>
            <a:ext cx="1598454" cy="5945247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5" name="PA_椭圆 1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741606" y="1275082"/>
            <a:ext cx="74703" cy="74703"/>
          </a:xfrm>
          <a:prstGeom prst="ellipse">
            <a:avLst/>
          </a:prstGeom>
          <a:solidFill>
            <a:srgbClr val="002C42"/>
          </a:solidFill>
          <a:ln>
            <a:noFill/>
          </a:ln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68" name="任意多边形 67"/>
          <p:cNvSpPr/>
          <p:nvPr>
            <p:custDataLst>
              <p:tags r:id="rId7"/>
            </p:custDataLst>
          </p:nvPr>
        </p:nvSpPr>
        <p:spPr bwMode="auto">
          <a:xfrm rot="6621186">
            <a:off x="2817577" y="57940"/>
            <a:ext cx="3687745" cy="4454923"/>
          </a:xfrm>
          <a:custGeom>
            <a:avLst/>
            <a:gdLst>
              <a:gd name="connsiteX0" fmla="*/ 0 w 3687745"/>
              <a:gd name="connsiteY0" fmla="*/ 2831203 h 4454923"/>
              <a:gd name="connsiteX1" fmla="*/ 2038150 w 3687745"/>
              <a:gd name="connsiteY1" fmla="*/ 0 h 4454923"/>
              <a:gd name="connsiteX2" fmla="*/ 3687745 w 3687745"/>
              <a:gd name="connsiteY2" fmla="*/ 26418 h 4454923"/>
              <a:gd name="connsiteX3" fmla="*/ 3687745 w 3687745"/>
              <a:gd name="connsiteY3" fmla="*/ 4454923 h 445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7745" h="4454923">
                <a:moveTo>
                  <a:pt x="0" y="2831203"/>
                </a:moveTo>
                <a:lnTo>
                  <a:pt x="2038150" y="0"/>
                </a:lnTo>
                <a:lnTo>
                  <a:pt x="3687745" y="26418"/>
                </a:lnTo>
                <a:lnTo>
                  <a:pt x="3687745" y="4454923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69417" y="2426940"/>
            <a:ext cx="3599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THANKS</a:t>
            </a:r>
            <a:endParaRPr lang="zh-CN" altLang="en-US" sz="54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4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5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3" grpId="0" animBg="1"/>
          <p:bldP spid="44" grpId="0" animBg="1"/>
          <p:bldP spid="45" grpId="0" animBg="1"/>
          <p:bldP spid="35" grpId="0" animBg="1"/>
          <p:bldP spid="68" grpId="0" animBg="1"/>
          <p:bldP spid="1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10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10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2000" fill="hold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  <p:bldP spid="43" grpId="0" animBg="1"/>
          <p:bldP spid="44" grpId="0" animBg="1"/>
          <p:bldP spid="45" grpId="0" animBg="1"/>
          <p:bldP spid="35" grpId="0" animBg="1"/>
          <p:bldP spid="68" grpId="0" animBg="1"/>
          <p:bldP spid="14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56311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799495" y="-1"/>
            <a:ext cx="4653718" cy="5136222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-619850" y="1863923"/>
            <a:ext cx="10232410" cy="2745281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16200000" flipV="1">
            <a:off x="1271875" y="-660314"/>
            <a:ext cx="4132444" cy="54530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2094574" y="1101093"/>
            <a:ext cx="2930610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70" b="1" i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ONE</a:t>
            </a:r>
            <a:endParaRPr lang="zh-CN" altLang="en-US" sz="4470" b="1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400190" y="2785728"/>
            <a:ext cx="346824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rPr>
              <a:t>请在此添加标题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5400190" y="3319046"/>
            <a:ext cx="261481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32" name="文本框 21"/>
          <p:cNvSpPr txBox="1"/>
          <p:nvPr/>
        </p:nvSpPr>
        <p:spPr>
          <a:xfrm>
            <a:off x="5400190" y="3691201"/>
            <a:ext cx="2700202" cy="505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7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Fresh business general template Applicable to enterprise introduction, summary report, sales marketing, chart </a:t>
            </a:r>
            <a:r>
              <a:rPr lang="en-US" altLang="zh-CN" sz="74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dataa</a:t>
            </a:r>
            <a:endParaRPr lang="zh-CN" altLang="en-US" sz="745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3" name="Freeform 9"/>
          <p:cNvSpPr>
            <a:spLocks noEditPoints="1"/>
          </p:cNvSpPr>
          <p:nvPr/>
        </p:nvSpPr>
        <p:spPr bwMode="auto">
          <a:xfrm>
            <a:off x="3182938" y="1562100"/>
            <a:ext cx="2778125" cy="277812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54" name="Freeform 10"/>
          <p:cNvSpPr>
            <a:spLocks noEditPoints="1"/>
          </p:cNvSpPr>
          <p:nvPr/>
        </p:nvSpPr>
        <p:spPr bwMode="auto">
          <a:xfrm>
            <a:off x="5184775" y="2825750"/>
            <a:ext cx="255588" cy="254000"/>
          </a:xfrm>
          <a:custGeom>
            <a:avLst/>
            <a:gdLst>
              <a:gd name="T0" fmla="*/ 14 w 68"/>
              <a:gd name="T1" fmla="*/ 25 h 68"/>
              <a:gd name="T2" fmla="*/ 15 w 68"/>
              <a:gd name="T3" fmla="*/ 20 h 68"/>
              <a:gd name="T4" fmla="*/ 17 w 68"/>
              <a:gd name="T5" fmla="*/ 17 h 68"/>
              <a:gd name="T6" fmla="*/ 20 w 68"/>
              <a:gd name="T7" fmla="*/ 14 h 68"/>
              <a:gd name="T8" fmla="*/ 26 w 68"/>
              <a:gd name="T9" fmla="*/ 13 h 68"/>
              <a:gd name="T10" fmla="*/ 22 w 68"/>
              <a:gd name="T11" fmla="*/ 17 h 68"/>
              <a:gd name="T12" fmla="*/ 17 w 68"/>
              <a:gd name="T13" fmla="*/ 21 h 68"/>
              <a:gd name="T14" fmla="*/ 55 w 68"/>
              <a:gd name="T15" fmla="*/ 50 h 68"/>
              <a:gd name="T16" fmla="*/ 67 w 68"/>
              <a:gd name="T17" fmla="*/ 63 h 68"/>
              <a:gd name="T18" fmla="*/ 63 w 68"/>
              <a:gd name="T19" fmla="*/ 67 h 68"/>
              <a:gd name="T20" fmla="*/ 43 w 68"/>
              <a:gd name="T21" fmla="*/ 59 h 68"/>
              <a:gd name="T22" fmla="*/ 19 w 68"/>
              <a:gd name="T23" fmla="*/ 59 h 68"/>
              <a:gd name="T24" fmla="*/ 3 w 68"/>
              <a:gd name="T25" fmla="*/ 42 h 68"/>
              <a:gd name="T26" fmla="*/ 0 w 68"/>
              <a:gd name="T27" fmla="*/ 31 h 68"/>
              <a:gd name="T28" fmla="*/ 9 w 68"/>
              <a:gd name="T29" fmla="*/ 9 h 68"/>
              <a:gd name="T30" fmla="*/ 43 w 68"/>
              <a:gd name="T31" fmla="*/ 2 h 68"/>
              <a:gd name="T32" fmla="*/ 43 w 68"/>
              <a:gd name="T33" fmla="*/ 2 h 68"/>
              <a:gd name="T34" fmla="*/ 53 w 68"/>
              <a:gd name="T35" fmla="*/ 9 h 68"/>
              <a:gd name="T36" fmla="*/ 60 w 68"/>
              <a:gd name="T37" fmla="*/ 19 h 68"/>
              <a:gd name="T38" fmla="*/ 60 w 68"/>
              <a:gd name="T39" fmla="*/ 42 h 68"/>
              <a:gd name="T40" fmla="*/ 41 w 68"/>
              <a:gd name="T41" fmla="*/ 7 h 68"/>
              <a:gd name="T42" fmla="*/ 31 w 68"/>
              <a:gd name="T43" fmla="*/ 6 h 68"/>
              <a:gd name="T44" fmla="*/ 8 w 68"/>
              <a:gd name="T45" fmla="*/ 21 h 68"/>
              <a:gd name="T46" fmla="*/ 8 w 68"/>
              <a:gd name="T47" fmla="*/ 40 h 68"/>
              <a:gd name="T48" fmla="*/ 13 w 68"/>
              <a:gd name="T49" fmla="*/ 48 h 68"/>
              <a:gd name="T50" fmla="*/ 31 w 68"/>
              <a:gd name="T51" fmla="*/ 56 h 68"/>
              <a:gd name="T52" fmla="*/ 49 w 68"/>
              <a:gd name="T53" fmla="*/ 49 h 68"/>
              <a:gd name="T54" fmla="*/ 54 w 68"/>
              <a:gd name="T55" fmla="*/ 40 h 68"/>
              <a:gd name="T56" fmla="*/ 54 w 68"/>
              <a:gd name="T57" fmla="*/ 21 h 68"/>
              <a:gd name="T58" fmla="*/ 49 w 68"/>
              <a:gd name="T59" fmla="*/ 13 h 68"/>
              <a:gd name="T60" fmla="*/ 41 w 68"/>
              <a:gd name="T61" fmla="*/ 7 h 68"/>
              <a:gd name="T62" fmla="*/ 48 w 68"/>
              <a:gd name="T63" fmla="*/ 31 h 68"/>
              <a:gd name="T64" fmla="*/ 49 w 68"/>
              <a:gd name="T65" fmla="*/ 29 h 68"/>
              <a:gd name="T66" fmla="*/ 50 w 68"/>
              <a:gd name="T67" fmla="*/ 38 h 68"/>
              <a:gd name="T68" fmla="*/ 45 w 68"/>
              <a:gd name="T69" fmla="*/ 45 h 68"/>
              <a:gd name="T70" fmla="*/ 31 w 68"/>
              <a:gd name="T71" fmla="*/ 51 h 68"/>
              <a:gd name="T72" fmla="*/ 31 w 68"/>
              <a:gd name="T73" fmla="*/ 47 h 68"/>
              <a:gd name="T74" fmla="*/ 43 w 68"/>
              <a:gd name="T75" fmla="*/ 42 h 68"/>
              <a:gd name="T76" fmla="*/ 46 w 68"/>
              <a:gd name="T77" fmla="*/ 3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8" h="68">
                <a:moveTo>
                  <a:pt x="16" y="24"/>
                </a:moveTo>
                <a:cubicBezTo>
                  <a:pt x="16" y="25"/>
                  <a:pt x="15" y="25"/>
                  <a:pt x="14" y="25"/>
                </a:cubicBezTo>
                <a:cubicBezTo>
                  <a:pt x="13" y="25"/>
                  <a:pt x="12" y="24"/>
                  <a:pt x="13" y="23"/>
                </a:cubicBezTo>
                <a:cubicBezTo>
                  <a:pt x="13" y="22"/>
                  <a:pt x="14" y="21"/>
                  <a:pt x="15" y="20"/>
                </a:cubicBezTo>
                <a:cubicBezTo>
                  <a:pt x="15" y="19"/>
                  <a:pt x="16" y="18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6"/>
                  <a:pt x="19" y="15"/>
                  <a:pt x="20" y="14"/>
                </a:cubicBezTo>
                <a:cubicBezTo>
                  <a:pt x="21" y="13"/>
                  <a:pt x="22" y="13"/>
                  <a:pt x="23" y="12"/>
                </a:cubicBezTo>
                <a:cubicBezTo>
                  <a:pt x="24" y="12"/>
                  <a:pt x="25" y="12"/>
                  <a:pt x="26" y="13"/>
                </a:cubicBezTo>
                <a:cubicBezTo>
                  <a:pt x="26" y="14"/>
                  <a:pt x="26" y="15"/>
                  <a:pt x="25" y="15"/>
                </a:cubicBezTo>
                <a:cubicBezTo>
                  <a:pt x="24" y="16"/>
                  <a:pt x="23" y="16"/>
                  <a:pt x="22" y="17"/>
                </a:cubicBezTo>
                <a:cubicBezTo>
                  <a:pt x="21" y="18"/>
                  <a:pt x="20" y="18"/>
                  <a:pt x="19" y="19"/>
                </a:cubicBezTo>
                <a:cubicBezTo>
                  <a:pt x="19" y="20"/>
                  <a:pt x="18" y="21"/>
                  <a:pt x="17" y="21"/>
                </a:cubicBezTo>
                <a:cubicBezTo>
                  <a:pt x="17" y="22"/>
                  <a:pt x="16" y="23"/>
                  <a:pt x="16" y="24"/>
                </a:cubicBezTo>
                <a:close/>
                <a:moveTo>
                  <a:pt x="55" y="50"/>
                </a:moveTo>
                <a:cubicBezTo>
                  <a:pt x="55" y="50"/>
                  <a:pt x="55" y="50"/>
                  <a:pt x="55" y="50"/>
                </a:cubicBezTo>
                <a:cubicBezTo>
                  <a:pt x="67" y="63"/>
                  <a:pt x="67" y="63"/>
                  <a:pt x="67" y="63"/>
                </a:cubicBezTo>
                <a:cubicBezTo>
                  <a:pt x="68" y="64"/>
                  <a:pt x="68" y="65"/>
                  <a:pt x="67" y="67"/>
                </a:cubicBezTo>
                <a:cubicBezTo>
                  <a:pt x="66" y="68"/>
                  <a:pt x="64" y="68"/>
                  <a:pt x="63" y="67"/>
                </a:cubicBezTo>
                <a:cubicBezTo>
                  <a:pt x="51" y="54"/>
                  <a:pt x="51" y="54"/>
                  <a:pt x="51" y="54"/>
                </a:cubicBezTo>
                <a:cubicBezTo>
                  <a:pt x="48" y="56"/>
                  <a:pt x="46" y="58"/>
                  <a:pt x="43" y="59"/>
                </a:cubicBezTo>
                <a:cubicBezTo>
                  <a:pt x="39" y="61"/>
                  <a:pt x="35" y="61"/>
                  <a:pt x="31" y="61"/>
                </a:cubicBezTo>
                <a:cubicBezTo>
                  <a:pt x="27" y="61"/>
                  <a:pt x="23" y="61"/>
                  <a:pt x="19" y="59"/>
                </a:cubicBezTo>
                <a:cubicBezTo>
                  <a:pt x="16" y="58"/>
                  <a:pt x="12" y="55"/>
                  <a:pt x="9" y="52"/>
                </a:cubicBezTo>
                <a:cubicBezTo>
                  <a:pt x="7" y="50"/>
                  <a:pt x="4" y="46"/>
                  <a:pt x="3" y="42"/>
                </a:cubicBezTo>
                <a:cubicBezTo>
                  <a:pt x="3" y="42"/>
                  <a:pt x="3" y="42"/>
                  <a:pt x="3" y="42"/>
                </a:cubicBezTo>
                <a:cubicBezTo>
                  <a:pt x="1" y="39"/>
                  <a:pt x="0" y="35"/>
                  <a:pt x="0" y="31"/>
                </a:cubicBezTo>
                <a:cubicBezTo>
                  <a:pt x="0" y="27"/>
                  <a:pt x="1" y="23"/>
                  <a:pt x="3" y="19"/>
                </a:cubicBezTo>
                <a:cubicBezTo>
                  <a:pt x="4" y="15"/>
                  <a:pt x="7" y="12"/>
                  <a:pt x="9" y="9"/>
                </a:cubicBezTo>
                <a:cubicBezTo>
                  <a:pt x="15" y="3"/>
                  <a:pt x="23" y="0"/>
                  <a:pt x="31" y="0"/>
                </a:cubicBezTo>
                <a:cubicBezTo>
                  <a:pt x="35" y="0"/>
                  <a:pt x="39" y="1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3" y="2"/>
                  <a:pt x="43" y="2"/>
                  <a:pt x="43" y="2"/>
                </a:cubicBezTo>
                <a:cubicBezTo>
                  <a:pt x="47" y="4"/>
                  <a:pt x="50" y="6"/>
                  <a:pt x="53" y="9"/>
                </a:cubicBezTo>
                <a:cubicBezTo>
                  <a:pt x="53" y="9"/>
                  <a:pt x="53" y="9"/>
                  <a:pt x="53" y="9"/>
                </a:cubicBezTo>
                <a:cubicBezTo>
                  <a:pt x="56" y="12"/>
                  <a:pt x="58" y="15"/>
                  <a:pt x="60" y="19"/>
                </a:cubicBezTo>
                <a:cubicBezTo>
                  <a:pt x="60" y="19"/>
                  <a:pt x="60" y="19"/>
                  <a:pt x="60" y="19"/>
                </a:cubicBezTo>
                <a:cubicBezTo>
                  <a:pt x="61" y="23"/>
                  <a:pt x="62" y="27"/>
                  <a:pt x="62" y="31"/>
                </a:cubicBezTo>
                <a:cubicBezTo>
                  <a:pt x="62" y="35"/>
                  <a:pt x="61" y="39"/>
                  <a:pt x="60" y="42"/>
                </a:cubicBezTo>
                <a:cubicBezTo>
                  <a:pt x="58" y="45"/>
                  <a:pt x="57" y="48"/>
                  <a:pt x="55" y="50"/>
                </a:cubicBezTo>
                <a:close/>
                <a:moveTo>
                  <a:pt x="41" y="7"/>
                </a:moveTo>
                <a:cubicBezTo>
                  <a:pt x="41" y="7"/>
                  <a:pt x="41" y="7"/>
                  <a:pt x="41" y="7"/>
                </a:cubicBezTo>
                <a:cubicBezTo>
                  <a:pt x="38" y="6"/>
                  <a:pt x="35" y="6"/>
                  <a:pt x="31" y="6"/>
                </a:cubicBezTo>
                <a:cubicBezTo>
                  <a:pt x="24" y="6"/>
                  <a:pt x="18" y="8"/>
                  <a:pt x="13" y="13"/>
                </a:cubicBezTo>
                <a:cubicBezTo>
                  <a:pt x="11" y="15"/>
                  <a:pt x="9" y="18"/>
                  <a:pt x="8" y="21"/>
                </a:cubicBezTo>
                <a:cubicBezTo>
                  <a:pt x="7" y="24"/>
                  <a:pt x="6" y="27"/>
                  <a:pt x="6" y="31"/>
                </a:cubicBezTo>
                <a:cubicBezTo>
                  <a:pt x="6" y="34"/>
                  <a:pt x="7" y="37"/>
                  <a:pt x="8" y="40"/>
                </a:cubicBezTo>
                <a:cubicBezTo>
                  <a:pt x="8" y="40"/>
                  <a:pt x="8" y="40"/>
                  <a:pt x="8" y="40"/>
                </a:cubicBezTo>
                <a:cubicBezTo>
                  <a:pt x="9" y="43"/>
                  <a:pt x="11" y="46"/>
                  <a:pt x="13" y="48"/>
                </a:cubicBezTo>
                <a:cubicBezTo>
                  <a:pt x="16" y="51"/>
                  <a:pt x="18" y="53"/>
                  <a:pt x="22" y="54"/>
                </a:cubicBezTo>
                <a:cubicBezTo>
                  <a:pt x="24" y="55"/>
                  <a:pt x="28" y="56"/>
                  <a:pt x="31" y="56"/>
                </a:cubicBezTo>
                <a:cubicBezTo>
                  <a:pt x="35" y="56"/>
                  <a:pt x="38" y="55"/>
                  <a:pt x="41" y="54"/>
                </a:cubicBezTo>
                <a:cubicBezTo>
                  <a:pt x="44" y="53"/>
                  <a:pt x="47" y="51"/>
                  <a:pt x="49" y="49"/>
                </a:cubicBezTo>
                <a:cubicBezTo>
                  <a:pt x="49" y="48"/>
                  <a:pt x="49" y="48"/>
                  <a:pt x="49" y="48"/>
                </a:cubicBezTo>
                <a:cubicBezTo>
                  <a:pt x="51" y="46"/>
                  <a:pt x="53" y="43"/>
                  <a:pt x="54" y="40"/>
                </a:cubicBezTo>
                <a:cubicBezTo>
                  <a:pt x="56" y="37"/>
                  <a:pt x="56" y="34"/>
                  <a:pt x="56" y="31"/>
                </a:cubicBezTo>
                <a:cubicBezTo>
                  <a:pt x="56" y="27"/>
                  <a:pt x="56" y="24"/>
                  <a:pt x="5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3" y="18"/>
                  <a:pt x="51" y="15"/>
                  <a:pt x="49" y="13"/>
                </a:cubicBezTo>
                <a:cubicBezTo>
                  <a:pt x="49" y="13"/>
                  <a:pt x="49" y="13"/>
                  <a:pt x="49" y="13"/>
                </a:cubicBezTo>
                <a:cubicBezTo>
                  <a:pt x="47" y="11"/>
                  <a:pt x="44" y="9"/>
                  <a:pt x="41" y="7"/>
                </a:cubicBezTo>
                <a:cubicBezTo>
                  <a:pt x="41" y="7"/>
                  <a:pt x="41" y="7"/>
                  <a:pt x="41" y="7"/>
                </a:cubicBezTo>
                <a:close/>
                <a:moveTo>
                  <a:pt x="48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48" y="30"/>
                  <a:pt x="48" y="29"/>
                  <a:pt x="49" y="29"/>
                </a:cubicBezTo>
                <a:cubicBezTo>
                  <a:pt x="50" y="29"/>
                  <a:pt x="51" y="30"/>
                  <a:pt x="51" y="31"/>
                </a:cubicBezTo>
                <a:cubicBezTo>
                  <a:pt x="51" y="33"/>
                  <a:pt x="51" y="36"/>
                  <a:pt x="50" y="38"/>
                </a:cubicBezTo>
                <a:cubicBezTo>
                  <a:pt x="50" y="38"/>
                  <a:pt x="50" y="38"/>
                  <a:pt x="50" y="38"/>
                </a:cubicBezTo>
                <a:cubicBezTo>
                  <a:pt x="49" y="41"/>
                  <a:pt x="47" y="43"/>
                  <a:pt x="45" y="45"/>
                </a:cubicBezTo>
                <a:cubicBezTo>
                  <a:pt x="43" y="47"/>
                  <a:pt x="41" y="48"/>
                  <a:pt x="39" y="49"/>
                </a:cubicBezTo>
                <a:cubicBezTo>
                  <a:pt x="36" y="50"/>
                  <a:pt x="34" y="51"/>
                  <a:pt x="31" y="51"/>
                </a:cubicBezTo>
                <a:cubicBezTo>
                  <a:pt x="30" y="51"/>
                  <a:pt x="29" y="50"/>
                  <a:pt x="29" y="49"/>
                </a:cubicBezTo>
                <a:cubicBezTo>
                  <a:pt x="29" y="48"/>
                  <a:pt x="30" y="47"/>
                  <a:pt x="31" y="47"/>
                </a:cubicBezTo>
                <a:cubicBezTo>
                  <a:pt x="33" y="47"/>
                  <a:pt x="35" y="47"/>
                  <a:pt x="37" y="46"/>
                </a:cubicBezTo>
                <a:cubicBezTo>
                  <a:pt x="39" y="45"/>
                  <a:pt x="41" y="44"/>
                  <a:pt x="43" y="42"/>
                </a:cubicBezTo>
                <a:cubicBezTo>
                  <a:pt x="44" y="41"/>
                  <a:pt x="46" y="39"/>
                  <a:pt x="46" y="37"/>
                </a:cubicBezTo>
                <a:cubicBezTo>
                  <a:pt x="46" y="37"/>
                  <a:pt x="46" y="37"/>
                  <a:pt x="46" y="37"/>
                </a:cubicBezTo>
                <a:cubicBezTo>
                  <a:pt x="47" y="35"/>
                  <a:pt x="48" y="33"/>
                  <a:pt x="48" y="31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55" name="Freeform 11"/>
          <p:cNvSpPr>
            <a:spLocks noEditPoints="1"/>
          </p:cNvSpPr>
          <p:nvPr/>
        </p:nvSpPr>
        <p:spPr bwMode="auto">
          <a:xfrm>
            <a:off x="4454525" y="2076450"/>
            <a:ext cx="239713" cy="276225"/>
          </a:xfrm>
          <a:custGeom>
            <a:avLst/>
            <a:gdLst>
              <a:gd name="T0" fmla="*/ 14 w 64"/>
              <a:gd name="T1" fmla="*/ 55 h 74"/>
              <a:gd name="T2" fmla="*/ 49 w 64"/>
              <a:gd name="T3" fmla="*/ 53 h 74"/>
              <a:gd name="T4" fmla="*/ 49 w 64"/>
              <a:gd name="T5" fmla="*/ 57 h 74"/>
              <a:gd name="T6" fmla="*/ 8 w 64"/>
              <a:gd name="T7" fmla="*/ 0 h 74"/>
              <a:gd name="T8" fmla="*/ 41 w 64"/>
              <a:gd name="T9" fmla="*/ 0 h 74"/>
              <a:gd name="T10" fmla="*/ 64 w 64"/>
              <a:gd name="T11" fmla="*/ 22 h 74"/>
              <a:gd name="T12" fmla="*/ 64 w 64"/>
              <a:gd name="T13" fmla="*/ 24 h 74"/>
              <a:gd name="T14" fmla="*/ 62 w 64"/>
              <a:gd name="T15" fmla="*/ 72 h 74"/>
              <a:gd name="T16" fmla="*/ 62 w 64"/>
              <a:gd name="T17" fmla="*/ 72 h 74"/>
              <a:gd name="T18" fmla="*/ 8 w 64"/>
              <a:gd name="T19" fmla="*/ 74 h 74"/>
              <a:gd name="T20" fmla="*/ 0 w 64"/>
              <a:gd name="T21" fmla="*/ 66 h 74"/>
              <a:gd name="T22" fmla="*/ 2 w 64"/>
              <a:gd name="T23" fmla="*/ 3 h 74"/>
              <a:gd name="T24" fmla="*/ 39 w 64"/>
              <a:gd name="T25" fmla="*/ 6 h 74"/>
              <a:gd name="T26" fmla="*/ 8 w 64"/>
              <a:gd name="T27" fmla="*/ 6 h 74"/>
              <a:gd name="T28" fmla="*/ 6 w 64"/>
              <a:gd name="T29" fmla="*/ 8 h 74"/>
              <a:gd name="T30" fmla="*/ 6 w 64"/>
              <a:gd name="T31" fmla="*/ 68 h 74"/>
              <a:gd name="T32" fmla="*/ 8 w 64"/>
              <a:gd name="T33" fmla="*/ 68 h 74"/>
              <a:gd name="T34" fmla="*/ 58 w 64"/>
              <a:gd name="T35" fmla="*/ 68 h 74"/>
              <a:gd name="T36" fmla="*/ 59 w 64"/>
              <a:gd name="T37" fmla="*/ 66 h 74"/>
              <a:gd name="T38" fmla="*/ 46 w 64"/>
              <a:gd name="T39" fmla="*/ 25 h 74"/>
              <a:gd name="T40" fmla="*/ 41 w 64"/>
              <a:gd name="T41" fmla="*/ 23 h 74"/>
              <a:gd name="T42" fmla="*/ 39 w 64"/>
              <a:gd name="T43" fmla="*/ 6 h 74"/>
              <a:gd name="T44" fmla="*/ 56 w 64"/>
              <a:gd name="T45" fmla="*/ 22 h 74"/>
              <a:gd name="T46" fmla="*/ 43 w 64"/>
              <a:gd name="T47" fmla="*/ 19 h 74"/>
              <a:gd name="T48" fmla="*/ 44 w 64"/>
              <a:gd name="T49" fmla="*/ 21 h 74"/>
              <a:gd name="T50" fmla="*/ 56 w 64"/>
              <a:gd name="T51" fmla="*/ 22 h 74"/>
              <a:gd name="T52" fmla="*/ 16 w 64"/>
              <a:gd name="T53" fmla="*/ 33 h 74"/>
              <a:gd name="T54" fmla="*/ 16 w 64"/>
              <a:gd name="T55" fmla="*/ 29 h 74"/>
              <a:gd name="T56" fmla="*/ 50 w 64"/>
              <a:gd name="T57" fmla="*/ 31 h 74"/>
              <a:gd name="T58" fmla="*/ 16 w 64"/>
              <a:gd name="T59" fmla="*/ 33 h 74"/>
              <a:gd name="T60" fmla="*/ 16 w 64"/>
              <a:gd name="T61" fmla="*/ 45 h 74"/>
              <a:gd name="T62" fmla="*/ 16 w 64"/>
              <a:gd name="T63" fmla="*/ 41 h 74"/>
              <a:gd name="T64" fmla="*/ 50 w 64"/>
              <a:gd name="T65" fmla="*/ 43 h 74"/>
              <a:gd name="T66" fmla="*/ 16 w 64"/>
              <a:gd name="T67" fmla="*/ 4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4" h="74">
                <a:moveTo>
                  <a:pt x="16" y="57"/>
                </a:moveTo>
                <a:cubicBezTo>
                  <a:pt x="15" y="57"/>
                  <a:pt x="14" y="56"/>
                  <a:pt x="14" y="55"/>
                </a:cubicBezTo>
                <a:cubicBezTo>
                  <a:pt x="14" y="54"/>
                  <a:pt x="15" y="53"/>
                  <a:pt x="16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0" y="53"/>
                  <a:pt x="50" y="54"/>
                  <a:pt x="50" y="55"/>
                </a:cubicBezTo>
                <a:cubicBezTo>
                  <a:pt x="50" y="56"/>
                  <a:pt x="50" y="57"/>
                  <a:pt x="49" y="57"/>
                </a:cubicBezTo>
                <a:cubicBezTo>
                  <a:pt x="16" y="57"/>
                  <a:pt x="16" y="57"/>
                  <a:pt x="16" y="57"/>
                </a:cubicBezTo>
                <a:close/>
                <a:moveTo>
                  <a:pt x="8" y="0"/>
                </a:moveTo>
                <a:cubicBezTo>
                  <a:pt x="8" y="0"/>
                  <a:pt x="8" y="0"/>
                  <a:pt x="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2" y="0"/>
                  <a:pt x="43" y="1"/>
                  <a:pt x="43" y="1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2"/>
                  <a:pt x="64" y="23"/>
                  <a:pt x="64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8"/>
                  <a:pt x="64" y="70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1" y="73"/>
                  <a:pt x="59" y="74"/>
                  <a:pt x="57" y="74"/>
                </a:cubicBezTo>
                <a:cubicBezTo>
                  <a:pt x="8" y="74"/>
                  <a:pt x="8" y="74"/>
                  <a:pt x="8" y="74"/>
                </a:cubicBezTo>
                <a:cubicBezTo>
                  <a:pt x="6" y="74"/>
                  <a:pt x="4" y="73"/>
                  <a:pt x="2" y="72"/>
                </a:cubicBezTo>
                <a:cubicBezTo>
                  <a:pt x="1" y="70"/>
                  <a:pt x="0" y="68"/>
                  <a:pt x="0" y="66"/>
                </a:cubicBezTo>
                <a:cubicBezTo>
                  <a:pt x="0" y="8"/>
                  <a:pt x="0" y="8"/>
                  <a:pt x="0" y="8"/>
                </a:cubicBezTo>
                <a:cubicBezTo>
                  <a:pt x="0" y="6"/>
                  <a:pt x="1" y="4"/>
                  <a:pt x="2" y="3"/>
                </a:cubicBezTo>
                <a:cubicBezTo>
                  <a:pt x="4" y="1"/>
                  <a:pt x="6" y="0"/>
                  <a:pt x="8" y="0"/>
                </a:cubicBezTo>
                <a:close/>
                <a:moveTo>
                  <a:pt x="39" y="6"/>
                </a:moveTo>
                <a:cubicBezTo>
                  <a:pt x="39" y="6"/>
                  <a:pt x="39" y="6"/>
                  <a:pt x="39" y="6"/>
                </a:cubicBezTo>
                <a:cubicBezTo>
                  <a:pt x="8" y="6"/>
                  <a:pt x="8" y="6"/>
                  <a:pt x="8" y="6"/>
                </a:cubicBezTo>
                <a:cubicBezTo>
                  <a:pt x="7" y="6"/>
                  <a:pt x="7" y="6"/>
                  <a:pt x="6" y="7"/>
                </a:cubicBezTo>
                <a:cubicBezTo>
                  <a:pt x="6" y="7"/>
                  <a:pt x="6" y="8"/>
                  <a:pt x="6" y="8"/>
                </a:cubicBezTo>
                <a:cubicBezTo>
                  <a:pt x="6" y="66"/>
                  <a:pt x="6" y="66"/>
                  <a:pt x="6" y="66"/>
                </a:cubicBezTo>
                <a:cubicBezTo>
                  <a:pt x="6" y="67"/>
                  <a:pt x="6" y="67"/>
                  <a:pt x="6" y="68"/>
                </a:cubicBezTo>
                <a:cubicBezTo>
                  <a:pt x="6" y="68"/>
                  <a:pt x="6" y="68"/>
                  <a:pt x="6" y="68"/>
                </a:cubicBezTo>
                <a:cubicBezTo>
                  <a:pt x="7" y="68"/>
                  <a:pt x="7" y="68"/>
                  <a:pt x="8" y="68"/>
                </a:cubicBezTo>
                <a:cubicBezTo>
                  <a:pt x="57" y="68"/>
                  <a:pt x="57" y="68"/>
                  <a:pt x="57" y="68"/>
                </a:cubicBezTo>
                <a:cubicBezTo>
                  <a:pt x="57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9" y="67"/>
                  <a:pt x="59" y="67"/>
                  <a:pt x="59" y="66"/>
                </a:cubicBezTo>
                <a:cubicBezTo>
                  <a:pt x="59" y="25"/>
                  <a:pt x="59" y="25"/>
                  <a:pt x="59" y="25"/>
                </a:cubicBezTo>
                <a:cubicBezTo>
                  <a:pt x="46" y="25"/>
                  <a:pt x="46" y="25"/>
                  <a:pt x="46" y="25"/>
                </a:cubicBezTo>
                <a:cubicBezTo>
                  <a:pt x="44" y="25"/>
                  <a:pt x="43" y="25"/>
                  <a:pt x="41" y="24"/>
                </a:cubicBezTo>
                <a:cubicBezTo>
                  <a:pt x="41" y="23"/>
                  <a:pt x="41" y="23"/>
                  <a:pt x="41" y="23"/>
                </a:cubicBezTo>
                <a:cubicBezTo>
                  <a:pt x="40" y="22"/>
                  <a:pt x="39" y="21"/>
                  <a:pt x="39" y="19"/>
                </a:cubicBezTo>
                <a:cubicBezTo>
                  <a:pt x="39" y="6"/>
                  <a:pt x="39" y="6"/>
                  <a:pt x="39" y="6"/>
                </a:cubicBezTo>
                <a:close/>
                <a:moveTo>
                  <a:pt x="56" y="22"/>
                </a:moveTo>
                <a:cubicBezTo>
                  <a:pt x="56" y="22"/>
                  <a:pt x="56" y="22"/>
                  <a:pt x="56" y="22"/>
                </a:cubicBezTo>
                <a:cubicBezTo>
                  <a:pt x="43" y="9"/>
                  <a:pt x="43" y="9"/>
                  <a:pt x="43" y="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20"/>
                  <a:pt x="43" y="21"/>
                  <a:pt x="44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2"/>
                  <a:pt x="45" y="22"/>
                  <a:pt x="46" y="22"/>
                </a:cubicBezTo>
                <a:cubicBezTo>
                  <a:pt x="56" y="22"/>
                  <a:pt x="56" y="22"/>
                  <a:pt x="56" y="22"/>
                </a:cubicBezTo>
                <a:close/>
                <a:moveTo>
                  <a:pt x="16" y="33"/>
                </a:moveTo>
                <a:cubicBezTo>
                  <a:pt x="16" y="33"/>
                  <a:pt x="16" y="33"/>
                  <a:pt x="16" y="33"/>
                </a:cubicBezTo>
                <a:cubicBezTo>
                  <a:pt x="15" y="33"/>
                  <a:pt x="14" y="32"/>
                  <a:pt x="14" y="31"/>
                </a:cubicBezTo>
                <a:cubicBezTo>
                  <a:pt x="14" y="30"/>
                  <a:pt x="15" y="29"/>
                  <a:pt x="16" y="29"/>
                </a:cubicBezTo>
                <a:cubicBezTo>
                  <a:pt x="49" y="29"/>
                  <a:pt x="49" y="29"/>
                  <a:pt x="49" y="29"/>
                </a:cubicBezTo>
                <a:cubicBezTo>
                  <a:pt x="50" y="29"/>
                  <a:pt x="50" y="30"/>
                  <a:pt x="50" y="31"/>
                </a:cubicBezTo>
                <a:cubicBezTo>
                  <a:pt x="50" y="32"/>
                  <a:pt x="50" y="33"/>
                  <a:pt x="49" y="33"/>
                </a:cubicBezTo>
                <a:cubicBezTo>
                  <a:pt x="16" y="33"/>
                  <a:pt x="16" y="33"/>
                  <a:pt x="16" y="33"/>
                </a:cubicBezTo>
                <a:close/>
                <a:moveTo>
                  <a:pt x="16" y="45"/>
                </a:moveTo>
                <a:cubicBezTo>
                  <a:pt x="16" y="45"/>
                  <a:pt x="16" y="45"/>
                  <a:pt x="16" y="45"/>
                </a:cubicBezTo>
                <a:cubicBezTo>
                  <a:pt x="15" y="45"/>
                  <a:pt x="14" y="44"/>
                  <a:pt x="14" y="43"/>
                </a:cubicBezTo>
                <a:cubicBezTo>
                  <a:pt x="14" y="42"/>
                  <a:pt x="15" y="41"/>
                  <a:pt x="16" y="41"/>
                </a:cubicBezTo>
                <a:cubicBezTo>
                  <a:pt x="49" y="41"/>
                  <a:pt x="49" y="41"/>
                  <a:pt x="49" y="41"/>
                </a:cubicBezTo>
                <a:cubicBezTo>
                  <a:pt x="50" y="41"/>
                  <a:pt x="50" y="42"/>
                  <a:pt x="50" y="43"/>
                </a:cubicBezTo>
                <a:cubicBezTo>
                  <a:pt x="50" y="44"/>
                  <a:pt x="50" y="45"/>
                  <a:pt x="49" y="45"/>
                </a:cubicBezTo>
                <a:cubicBezTo>
                  <a:pt x="16" y="45"/>
                  <a:pt x="16" y="45"/>
                  <a:pt x="16" y="45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56" name="Freeform 12"/>
          <p:cNvSpPr>
            <a:spLocks noEditPoints="1"/>
          </p:cNvSpPr>
          <p:nvPr/>
        </p:nvSpPr>
        <p:spPr bwMode="auto">
          <a:xfrm>
            <a:off x="4435475" y="3538538"/>
            <a:ext cx="277813" cy="258762"/>
          </a:xfrm>
          <a:custGeom>
            <a:avLst/>
            <a:gdLst>
              <a:gd name="T0" fmla="*/ 58 w 74"/>
              <a:gd name="T1" fmla="*/ 39 h 69"/>
              <a:gd name="T2" fmla="*/ 61 w 74"/>
              <a:gd name="T3" fmla="*/ 36 h 69"/>
              <a:gd name="T4" fmla="*/ 63 w 74"/>
              <a:gd name="T5" fmla="*/ 39 h 69"/>
              <a:gd name="T6" fmla="*/ 63 w 74"/>
              <a:gd name="T7" fmla="*/ 66 h 69"/>
              <a:gd name="T8" fmla="*/ 61 w 74"/>
              <a:gd name="T9" fmla="*/ 69 h 69"/>
              <a:gd name="T10" fmla="*/ 61 w 74"/>
              <a:gd name="T11" fmla="*/ 69 h 69"/>
              <a:gd name="T12" fmla="*/ 14 w 74"/>
              <a:gd name="T13" fmla="*/ 69 h 69"/>
              <a:gd name="T14" fmla="*/ 11 w 74"/>
              <a:gd name="T15" fmla="*/ 66 h 69"/>
              <a:gd name="T16" fmla="*/ 11 w 74"/>
              <a:gd name="T17" fmla="*/ 66 h 69"/>
              <a:gd name="T18" fmla="*/ 11 w 74"/>
              <a:gd name="T19" fmla="*/ 39 h 69"/>
              <a:gd name="T20" fmla="*/ 14 w 74"/>
              <a:gd name="T21" fmla="*/ 36 h 69"/>
              <a:gd name="T22" fmla="*/ 17 w 74"/>
              <a:gd name="T23" fmla="*/ 39 h 69"/>
              <a:gd name="T24" fmla="*/ 17 w 74"/>
              <a:gd name="T25" fmla="*/ 63 h 69"/>
              <a:gd name="T26" fmla="*/ 26 w 74"/>
              <a:gd name="T27" fmla="*/ 63 h 69"/>
              <a:gd name="T28" fmla="*/ 26 w 74"/>
              <a:gd name="T29" fmla="*/ 36 h 69"/>
              <a:gd name="T30" fmla="*/ 28 w 74"/>
              <a:gd name="T31" fmla="*/ 34 h 69"/>
              <a:gd name="T32" fmla="*/ 28 w 74"/>
              <a:gd name="T33" fmla="*/ 34 h 69"/>
              <a:gd name="T34" fmla="*/ 47 w 74"/>
              <a:gd name="T35" fmla="*/ 34 h 69"/>
              <a:gd name="T36" fmla="*/ 49 w 74"/>
              <a:gd name="T37" fmla="*/ 36 h 69"/>
              <a:gd name="T38" fmla="*/ 49 w 74"/>
              <a:gd name="T39" fmla="*/ 36 h 69"/>
              <a:gd name="T40" fmla="*/ 49 w 74"/>
              <a:gd name="T41" fmla="*/ 63 h 69"/>
              <a:gd name="T42" fmla="*/ 58 w 74"/>
              <a:gd name="T43" fmla="*/ 63 h 69"/>
              <a:gd name="T44" fmla="*/ 58 w 74"/>
              <a:gd name="T45" fmla="*/ 39 h 69"/>
              <a:gd name="T46" fmla="*/ 29 w 74"/>
              <a:gd name="T47" fmla="*/ 63 h 69"/>
              <a:gd name="T48" fmla="*/ 29 w 74"/>
              <a:gd name="T49" fmla="*/ 63 h 69"/>
              <a:gd name="T50" fmla="*/ 45 w 74"/>
              <a:gd name="T51" fmla="*/ 63 h 69"/>
              <a:gd name="T52" fmla="*/ 45 w 74"/>
              <a:gd name="T53" fmla="*/ 37 h 69"/>
              <a:gd name="T54" fmla="*/ 29 w 74"/>
              <a:gd name="T55" fmla="*/ 37 h 69"/>
              <a:gd name="T56" fmla="*/ 29 w 74"/>
              <a:gd name="T57" fmla="*/ 63 h 69"/>
              <a:gd name="T58" fmla="*/ 5 w 74"/>
              <a:gd name="T59" fmla="*/ 39 h 69"/>
              <a:gd name="T60" fmla="*/ 5 w 74"/>
              <a:gd name="T61" fmla="*/ 39 h 69"/>
              <a:gd name="T62" fmla="*/ 1 w 74"/>
              <a:gd name="T63" fmla="*/ 39 h 69"/>
              <a:gd name="T64" fmla="*/ 1 w 74"/>
              <a:gd name="T65" fmla="*/ 35 h 69"/>
              <a:gd name="T66" fmla="*/ 35 w 74"/>
              <a:gd name="T67" fmla="*/ 1 h 69"/>
              <a:gd name="T68" fmla="*/ 39 w 74"/>
              <a:gd name="T69" fmla="*/ 1 h 69"/>
              <a:gd name="T70" fmla="*/ 39 w 74"/>
              <a:gd name="T71" fmla="*/ 1 h 69"/>
              <a:gd name="T72" fmla="*/ 73 w 74"/>
              <a:gd name="T73" fmla="*/ 35 h 69"/>
              <a:gd name="T74" fmla="*/ 73 w 74"/>
              <a:gd name="T75" fmla="*/ 39 h 69"/>
              <a:gd name="T76" fmla="*/ 69 w 74"/>
              <a:gd name="T77" fmla="*/ 39 h 69"/>
              <a:gd name="T78" fmla="*/ 37 w 74"/>
              <a:gd name="T79" fmla="*/ 7 h 69"/>
              <a:gd name="T80" fmla="*/ 5 w 74"/>
              <a:gd name="T81" fmla="*/ 3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4" h="69">
                <a:moveTo>
                  <a:pt x="58" y="39"/>
                </a:moveTo>
                <a:cubicBezTo>
                  <a:pt x="58" y="37"/>
                  <a:pt x="59" y="36"/>
                  <a:pt x="61" y="36"/>
                </a:cubicBezTo>
                <a:cubicBezTo>
                  <a:pt x="62" y="36"/>
                  <a:pt x="63" y="37"/>
                  <a:pt x="63" y="39"/>
                </a:cubicBezTo>
                <a:cubicBezTo>
                  <a:pt x="63" y="66"/>
                  <a:pt x="63" y="66"/>
                  <a:pt x="63" y="66"/>
                </a:cubicBezTo>
                <a:cubicBezTo>
                  <a:pt x="63" y="68"/>
                  <a:pt x="62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2" y="69"/>
                  <a:pt x="11" y="68"/>
                  <a:pt x="11" y="66"/>
                </a:cubicBezTo>
                <a:cubicBezTo>
                  <a:pt x="11" y="66"/>
                  <a:pt x="11" y="66"/>
                  <a:pt x="11" y="66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7"/>
                  <a:pt x="12" y="36"/>
                  <a:pt x="14" y="36"/>
                </a:cubicBezTo>
                <a:cubicBezTo>
                  <a:pt x="16" y="36"/>
                  <a:pt x="17" y="37"/>
                  <a:pt x="17" y="39"/>
                </a:cubicBezTo>
                <a:cubicBezTo>
                  <a:pt x="17" y="63"/>
                  <a:pt x="17" y="63"/>
                  <a:pt x="17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35"/>
                  <a:pt x="27" y="34"/>
                  <a:pt x="28" y="34"/>
                </a:cubicBezTo>
                <a:cubicBezTo>
                  <a:pt x="28" y="34"/>
                  <a:pt x="28" y="34"/>
                  <a:pt x="28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8" y="34"/>
                  <a:pt x="49" y="35"/>
                  <a:pt x="49" y="36"/>
                </a:cubicBezTo>
                <a:cubicBezTo>
                  <a:pt x="49" y="36"/>
                  <a:pt x="49" y="36"/>
                  <a:pt x="49" y="36"/>
                </a:cubicBezTo>
                <a:cubicBezTo>
                  <a:pt x="49" y="63"/>
                  <a:pt x="49" y="63"/>
                  <a:pt x="49" y="63"/>
                </a:cubicBezTo>
                <a:cubicBezTo>
                  <a:pt x="58" y="63"/>
                  <a:pt x="58" y="63"/>
                  <a:pt x="58" y="63"/>
                </a:cubicBezTo>
                <a:cubicBezTo>
                  <a:pt x="58" y="39"/>
                  <a:pt x="58" y="39"/>
                  <a:pt x="58" y="39"/>
                </a:cubicBezTo>
                <a:close/>
                <a:moveTo>
                  <a:pt x="29" y="63"/>
                </a:moveTo>
                <a:cubicBezTo>
                  <a:pt x="29" y="63"/>
                  <a:pt x="29" y="63"/>
                  <a:pt x="29" y="63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37"/>
                  <a:pt x="45" y="37"/>
                  <a:pt x="45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63"/>
                  <a:pt x="29" y="63"/>
                  <a:pt x="29" y="63"/>
                </a:cubicBezTo>
                <a:close/>
                <a:moveTo>
                  <a:pt x="5" y="39"/>
                </a:moveTo>
                <a:cubicBezTo>
                  <a:pt x="5" y="39"/>
                  <a:pt x="5" y="39"/>
                  <a:pt x="5" y="39"/>
                </a:cubicBezTo>
                <a:cubicBezTo>
                  <a:pt x="4" y="40"/>
                  <a:pt x="2" y="40"/>
                  <a:pt x="1" y="39"/>
                </a:cubicBezTo>
                <a:cubicBezTo>
                  <a:pt x="0" y="38"/>
                  <a:pt x="0" y="36"/>
                  <a:pt x="1" y="35"/>
                </a:cubicBezTo>
                <a:cubicBezTo>
                  <a:pt x="35" y="1"/>
                  <a:pt x="35" y="1"/>
                  <a:pt x="35" y="1"/>
                </a:cubicBezTo>
                <a:cubicBezTo>
                  <a:pt x="36" y="0"/>
                  <a:pt x="38" y="0"/>
                  <a:pt x="39" y="1"/>
                </a:cubicBezTo>
                <a:cubicBezTo>
                  <a:pt x="39" y="1"/>
                  <a:pt x="39" y="1"/>
                  <a:pt x="39" y="1"/>
                </a:cubicBezTo>
                <a:cubicBezTo>
                  <a:pt x="73" y="35"/>
                  <a:pt x="73" y="35"/>
                  <a:pt x="73" y="35"/>
                </a:cubicBezTo>
                <a:cubicBezTo>
                  <a:pt x="74" y="36"/>
                  <a:pt x="74" y="38"/>
                  <a:pt x="73" y="39"/>
                </a:cubicBezTo>
                <a:cubicBezTo>
                  <a:pt x="72" y="40"/>
                  <a:pt x="70" y="40"/>
                  <a:pt x="69" y="39"/>
                </a:cubicBezTo>
                <a:cubicBezTo>
                  <a:pt x="37" y="7"/>
                  <a:pt x="37" y="7"/>
                  <a:pt x="37" y="7"/>
                </a:cubicBezTo>
                <a:cubicBezTo>
                  <a:pt x="5" y="39"/>
                  <a:pt x="5" y="39"/>
                  <a:pt x="5" y="39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57" name="Freeform 13"/>
          <p:cNvSpPr>
            <a:spLocks noEditPoints="1"/>
          </p:cNvSpPr>
          <p:nvPr/>
        </p:nvSpPr>
        <p:spPr bwMode="auto">
          <a:xfrm>
            <a:off x="3697288" y="2814638"/>
            <a:ext cx="284162" cy="277812"/>
          </a:xfrm>
          <a:custGeom>
            <a:avLst/>
            <a:gdLst>
              <a:gd name="T0" fmla="*/ 27 w 76"/>
              <a:gd name="T1" fmla="*/ 29 h 74"/>
              <a:gd name="T2" fmla="*/ 76 w 76"/>
              <a:gd name="T3" fmla="*/ 32 h 74"/>
              <a:gd name="T4" fmla="*/ 76 w 76"/>
              <a:gd name="T5" fmla="*/ 65 h 74"/>
              <a:gd name="T6" fmla="*/ 73 w 76"/>
              <a:gd name="T7" fmla="*/ 68 h 74"/>
              <a:gd name="T8" fmla="*/ 52 w 76"/>
              <a:gd name="T9" fmla="*/ 70 h 74"/>
              <a:gd name="T10" fmla="*/ 62 w 76"/>
              <a:gd name="T11" fmla="*/ 72 h 74"/>
              <a:gd name="T12" fmla="*/ 39 w 76"/>
              <a:gd name="T13" fmla="*/ 74 h 74"/>
              <a:gd name="T14" fmla="*/ 39 w 76"/>
              <a:gd name="T15" fmla="*/ 70 h 74"/>
              <a:gd name="T16" fmla="*/ 47 w 76"/>
              <a:gd name="T17" fmla="*/ 68 h 74"/>
              <a:gd name="T18" fmla="*/ 24 w 76"/>
              <a:gd name="T19" fmla="*/ 65 h 74"/>
              <a:gd name="T20" fmla="*/ 24 w 76"/>
              <a:gd name="T21" fmla="*/ 32 h 74"/>
              <a:gd name="T22" fmla="*/ 37 w 76"/>
              <a:gd name="T23" fmla="*/ 0 h 74"/>
              <a:gd name="T24" fmla="*/ 11 w 76"/>
              <a:gd name="T25" fmla="*/ 10 h 74"/>
              <a:gd name="T26" fmla="*/ 11 w 76"/>
              <a:gd name="T27" fmla="*/ 62 h 74"/>
              <a:gd name="T28" fmla="*/ 19 w 76"/>
              <a:gd name="T29" fmla="*/ 62 h 74"/>
              <a:gd name="T30" fmla="*/ 17 w 76"/>
              <a:gd name="T31" fmla="*/ 38 h 74"/>
              <a:gd name="T32" fmla="*/ 21 w 76"/>
              <a:gd name="T33" fmla="*/ 43 h 74"/>
              <a:gd name="T34" fmla="*/ 21 w 76"/>
              <a:gd name="T35" fmla="*/ 43 h 74"/>
              <a:gd name="T36" fmla="*/ 25 w 76"/>
              <a:gd name="T37" fmla="*/ 18 h 74"/>
              <a:gd name="T38" fmla="*/ 35 w 76"/>
              <a:gd name="T39" fmla="*/ 25 h 74"/>
              <a:gd name="T40" fmla="*/ 39 w 76"/>
              <a:gd name="T41" fmla="*/ 21 h 74"/>
              <a:gd name="T42" fmla="*/ 51 w 76"/>
              <a:gd name="T43" fmla="*/ 18 h 74"/>
              <a:gd name="T44" fmla="*/ 56 w 76"/>
              <a:gd name="T45" fmla="*/ 25 h 74"/>
              <a:gd name="T46" fmla="*/ 58 w 76"/>
              <a:gd name="T47" fmla="*/ 14 h 74"/>
              <a:gd name="T48" fmla="*/ 66 w 76"/>
              <a:gd name="T49" fmla="*/ 25 h 74"/>
              <a:gd name="T50" fmla="*/ 63 w 76"/>
              <a:gd name="T51" fmla="*/ 10 h 74"/>
              <a:gd name="T52" fmla="*/ 56 w 76"/>
              <a:gd name="T53" fmla="*/ 11 h 74"/>
              <a:gd name="T54" fmla="*/ 53 w 76"/>
              <a:gd name="T55" fmla="*/ 13 h 74"/>
              <a:gd name="T56" fmla="*/ 49 w 76"/>
              <a:gd name="T57" fmla="*/ 8 h 74"/>
              <a:gd name="T58" fmla="*/ 42 w 76"/>
              <a:gd name="T59" fmla="*/ 6 h 74"/>
              <a:gd name="T60" fmla="*/ 49 w 76"/>
              <a:gd name="T61" fmla="*/ 13 h 74"/>
              <a:gd name="T62" fmla="*/ 48 w 76"/>
              <a:gd name="T63" fmla="*/ 15 h 74"/>
              <a:gd name="T64" fmla="*/ 39 w 76"/>
              <a:gd name="T65" fmla="*/ 5 h 74"/>
              <a:gd name="T66" fmla="*/ 35 w 76"/>
              <a:gd name="T67" fmla="*/ 5 h 74"/>
              <a:gd name="T68" fmla="*/ 35 w 76"/>
              <a:gd name="T69" fmla="*/ 17 h 74"/>
              <a:gd name="T70" fmla="*/ 25 w 76"/>
              <a:gd name="T71" fmla="*/ 15 h 74"/>
              <a:gd name="T72" fmla="*/ 32 w 76"/>
              <a:gd name="T73" fmla="*/ 6 h 74"/>
              <a:gd name="T74" fmla="*/ 25 w 76"/>
              <a:gd name="T75" fmla="*/ 8 h 74"/>
              <a:gd name="T76" fmla="*/ 22 w 76"/>
              <a:gd name="T77" fmla="*/ 11 h 74"/>
              <a:gd name="T78" fmla="*/ 19 w 76"/>
              <a:gd name="T79" fmla="*/ 11 h 74"/>
              <a:gd name="T80" fmla="*/ 16 w 76"/>
              <a:gd name="T81" fmla="*/ 14 h 74"/>
              <a:gd name="T82" fmla="*/ 20 w 76"/>
              <a:gd name="T83" fmla="*/ 16 h 74"/>
              <a:gd name="T84" fmla="*/ 6 w 76"/>
              <a:gd name="T85" fmla="*/ 35 h 74"/>
              <a:gd name="T86" fmla="*/ 16 w 76"/>
              <a:gd name="T87" fmla="*/ 14 h 74"/>
              <a:gd name="T88" fmla="*/ 70 w 76"/>
              <a:gd name="T89" fmla="*/ 35 h 74"/>
              <a:gd name="T90" fmla="*/ 29 w 76"/>
              <a:gd name="T91" fmla="*/ 62 h 74"/>
              <a:gd name="T92" fmla="*/ 70 w 76"/>
              <a:gd name="T93" fmla="*/ 3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6" h="74">
                <a:moveTo>
                  <a:pt x="26" y="29"/>
                </a:moveTo>
                <a:cubicBezTo>
                  <a:pt x="27" y="29"/>
                  <a:pt x="27" y="29"/>
                  <a:pt x="27" y="29"/>
                </a:cubicBezTo>
                <a:cubicBezTo>
                  <a:pt x="73" y="29"/>
                  <a:pt x="73" y="29"/>
                  <a:pt x="73" y="29"/>
                </a:cubicBezTo>
                <a:cubicBezTo>
                  <a:pt x="74" y="29"/>
                  <a:pt x="76" y="31"/>
                  <a:pt x="76" y="32"/>
                </a:cubicBezTo>
                <a:cubicBezTo>
                  <a:pt x="76" y="32"/>
                  <a:pt x="76" y="32"/>
                  <a:pt x="76" y="32"/>
                </a:cubicBezTo>
                <a:cubicBezTo>
                  <a:pt x="76" y="65"/>
                  <a:pt x="76" y="65"/>
                  <a:pt x="76" y="65"/>
                </a:cubicBezTo>
                <a:cubicBezTo>
                  <a:pt x="76" y="66"/>
                  <a:pt x="74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70"/>
                  <a:pt x="52" y="70"/>
                  <a:pt x="52" y="70"/>
                </a:cubicBezTo>
                <a:cubicBezTo>
                  <a:pt x="61" y="70"/>
                  <a:pt x="61" y="70"/>
                  <a:pt x="61" y="70"/>
                </a:cubicBezTo>
                <a:cubicBezTo>
                  <a:pt x="62" y="70"/>
                  <a:pt x="62" y="71"/>
                  <a:pt x="62" y="72"/>
                </a:cubicBezTo>
                <a:cubicBezTo>
                  <a:pt x="62" y="73"/>
                  <a:pt x="62" y="74"/>
                  <a:pt x="61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8" y="74"/>
                  <a:pt x="37" y="73"/>
                  <a:pt x="37" y="72"/>
                </a:cubicBezTo>
                <a:cubicBezTo>
                  <a:pt x="37" y="71"/>
                  <a:pt x="38" y="70"/>
                  <a:pt x="39" y="70"/>
                </a:cubicBezTo>
                <a:cubicBezTo>
                  <a:pt x="47" y="70"/>
                  <a:pt x="47" y="70"/>
                  <a:pt x="47" y="70"/>
                </a:cubicBezTo>
                <a:cubicBezTo>
                  <a:pt x="47" y="68"/>
                  <a:pt x="47" y="68"/>
                  <a:pt x="47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8"/>
                  <a:pt x="24" y="66"/>
                  <a:pt x="24" y="65"/>
                </a:cubicBezTo>
                <a:cubicBezTo>
                  <a:pt x="24" y="65"/>
                  <a:pt x="24" y="65"/>
                  <a:pt x="24" y="65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31"/>
                  <a:pt x="25" y="29"/>
                  <a:pt x="26" y="29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7" y="0"/>
                </a:cubicBezTo>
                <a:cubicBezTo>
                  <a:pt x="27" y="0"/>
                  <a:pt x="18" y="4"/>
                  <a:pt x="11" y="10"/>
                </a:cubicBezTo>
                <a:cubicBezTo>
                  <a:pt x="4" y="17"/>
                  <a:pt x="0" y="26"/>
                  <a:pt x="0" y="36"/>
                </a:cubicBezTo>
                <a:cubicBezTo>
                  <a:pt x="0" y="46"/>
                  <a:pt x="4" y="56"/>
                  <a:pt x="11" y="62"/>
                </a:cubicBezTo>
                <a:cubicBezTo>
                  <a:pt x="13" y="64"/>
                  <a:pt x="14" y="65"/>
                  <a:pt x="16" y="66"/>
                </a:cubicBezTo>
                <a:cubicBezTo>
                  <a:pt x="19" y="69"/>
                  <a:pt x="22" y="64"/>
                  <a:pt x="19" y="62"/>
                </a:cubicBezTo>
                <a:cubicBezTo>
                  <a:pt x="12" y="56"/>
                  <a:pt x="7" y="48"/>
                  <a:pt x="6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40"/>
                  <a:pt x="17" y="42"/>
                  <a:pt x="17" y="44"/>
                </a:cubicBezTo>
                <a:cubicBezTo>
                  <a:pt x="17" y="46"/>
                  <a:pt x="21" y="46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1" y="43"/>
                  <a:pt x="21" y="43"/>
                  <a:pt x="21" y="43"/>
                </a:cubicBezTo>
                <a:cubicBezTo>
                  <a:pt x="20" y="35"/>
                  <a:pt x="20" y="25"/>
                  <a:pt x="23" y="18"/>
                </a:cubicBezTo>
                <a:cubicBezTo>
                  <a:pt x="24" y="18"/>
                  <a:pt x="24" y="18"/>
                  <a:pt x="25" y="18"/>
                </a:cubicBezTo>
                <a:cubicBezTo>
                  <a:pt x="28" y="20"/>
                  <a:pt x="32" y="20"/>
                  <a:pt x="35" y="21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7"/>
                  <a:pt x="39" y="27"/>
                  <a:pt x="39" y="25"/>
                </a:cubicBezTo>
                <a:cubicBezTo>
                  <a:pt x="39" y="21"/>
                  <a:pt x="39" y="21"/>
                  <a:pt x="39" y="21"/>
                </a:cubicBezTo>
                <a:cubicBezTo>
                  <a:pt x="43" y="20"/>
                  <a:pt x="46" y="20"/>
                  <a:pt x="50" y="18"/>
                </a:cubicBezTo>
                <a:cubicBezTo>
                  <a:pt x="50" y="18"/>
                  <a:pt x="50" y="18"/>
                  <a:pt x="51" y="18"/>
                </a:cubicBezTo>
                <a:cubicBezTo>
                  <a:pt x="52" y="20"/>
                  <a:pt x="53" y="23"/>
                  <a:pt x="53" y="26"/>
                </a:cubicBezTo>
                <a:cubicBezTo>
                  <a:pt x="54" y="28"/>
                  <a:pt x="57" y="27"/>
                  <a:pt x="56" y="25"/>
                </a:cubicBezTo>
                <a:cubicBezTo>
                  <a:pt x="56" y="22"/>
                  <a:pt x="55" y="19"/>
                  <a:pt x="54" y="16"/>
                </a:cubicBezTo>
                <a:cubicBezTo>
                  <a:pt x="56" y="15"/>
                  <a:pt x="57" y="15"/>
                  <a:pt x="58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2" y="17"/>
                  <a:pt x="65" y="21"/>
                  <a:pt x="66" y="25"/>
                </a:cubicBezTo>
                <a:cubicBezTo>
                  <a:pt x="68" y="29"/>
                  <a:pt x="73" y="26"/>
                  <a:pt x="71" y="23"/>
                </a:cubicBezTo>
                <a:cubicBezTo>
                  <a:pt x="70" y="18"/>
                  <a:pt x="67" y="14"/>
                  <a:pt x="63" y="10"/>
                </a:cubicBezTo>
                <a:cubicBezTo>
                  <a:pt x="56" y="4"/>
                  <a:pt x="47" y="0"/>
                  <a:pt x="37" y="0"/>
                </a:cubicBezTo>
                <a:close/>
                <a:moveTo>
                  <a:pt x="56" y="11"/>
                </a:moveTo>
                <a:cubicBezTo>
                  <a:pt x="56" y="11"/>
                  <a:pt x="56" y="11"/>
                  <a:pt x="56" y="11"/>
                </a:cubicBezTo>
                <a:cubicBezTo>
                  <a:pt x="55" y="12"/>
                  <a:pt x="54" y="13"/>
                  <a:pt x="53" y="13"/>
                </a:cubicBezTo>
                <a:cubicBezTo>
                  <a:pt x="52" y="13"/>
                  <a:pt x="52" y="12"/>
                  <a:pt x="52" y="11"/>
                </a:cubicBezTo>
                <a:cubicBezTo>
                  <a:pt x="51" y="10"/>
                  <a:pt x="50" y="9"/>
                  <a:pt x="49" y="8"/>
                </a:cubicBezTo>
                <a:cubicBezTo>
                  <a:pt x="52" y="9"/>
                  <a:pt x="54" y="10"/>
                  <a:pt x="56" y="11"/>
                </a:cubicBezTo>
                <a:close/>
                <a:moveTo>
                  <a:pt x="42" y="6"/>
                </a:moveTo>
                <a:cubicBezTo>
                  <a:pt x="42" y="6"/>
                  <a:pt x="42" y="6"/>
                  <a:pt x="42" y="6"/>
                </a:cubicBezTo>
                <a:cubicBezTo>
                  <a:pt x="45" y="7"/>
                  <a:pt x="47" y="10"/>
                  <a:pt x="49" y="13"/>
                </a:cubicBezTo>
                <a:cubicBezTo>
                  <a:pt x="49" y="14"/>
                  <a:pt x="49" y="14"/>
                  <a:pt x="50" y="15"/>
                </a:cubicBezTo>
                <a:cubicBezTo>
                  <a:pt x="49" y="15"/>
                  <a:pt x="49" y="15"/>
                  <a:pt x="48" y="15"/>
                </a:cubicBezTo>
                <a:cubicBezTo>
                  <a:pt x="45" y="16"/>
                  <a:pt x="42" y="17"/>
                  <a:pt x="39" y="17"/>
                </a:cubicBezTo>
                <a:cubicBezTo>
                  <a:pt x="39" y="5"/>
                  <a:pt x="39" y="5"/>
                  <a:pt x="39" y="5"/>
                </a:cubicBezTo>
                <a:cubicBezTo>
                  <a:pt x="40" y="5"/>
                  <a:pt x="41" y="5"/>
                  <a:pt x="42" y="6"/>
                </a:cubicBezTo>
                <a:close/>
                <a:moveTo>
                  <a:pt x="35" y="5"/>
                </a:moveTo>
                <a:cubicBezTo>
                  <a:pt x="35" y="5"/>
                  <a:pt x="35" y="5"/>
                  <a:pt x="35" y="5"/>
                </a:cubicBezTo>
                <a:cubicBezTo>
                  <a:pt x="35" y="17"/>
                  <a:pt x="35" y="17"/>
                  <a:pt x="35" y="17"/>
                </a:cubicBezTo>
                <a:cubicBezTo>
                  <a:pt x="32" y="17"/>
                  <a:pt x="29" y="16"/>
                  <a:pt x="26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4"/>
                  <a:pt x="25" y="13"/>
                </a:cubicBezTo>
                <a:cubicBezTo>
                  <a:pt x="27" y="10"/>
                  <a:pt x="30" y="7"/>
                  <a:pt x="32" y="6"/>
                </a:cubicBezTo>
                <a:cubicBezTo>
                  <a:pt x="33" y="5"/>
                  <a:pt x="34" y="5"/>
                  <a:pt x="35" y="5"/>
                </a:cubicBezTo>
                <a:close/>
                <a:moveTo>
                  <a:pt x="25" y="8"/>
                </a:moveTo>
                <a:cubicBezTo>
                  <a:pt x="25" y="8"/>
                  <a:pt x="25" y="8"/>
                  <a:pt x="25" y="8"/>
                </a:cubicBezTo>
                <a:cubicBezTo>
                  <a:pt x="24" y="9"/>
                  <a:pt x="23" y="10"/>
                  <a:pt x="22" y="11"/>
                </a:cubicBezTo>
                <a:cubicBezTo>
                  <a:pt x="22" y="12"/>
                  <a:pt x="22" y="13"/>
                  <a:pt x="22" y="13"/>
                </a:cubicBezTo>
                <a:cubicBezTo>
                  <a:pt x="21" y="13"/>
                  <a:pt x="20" y="12"/>
                  <a:pt x="19" y="11"/>
                </a:cubicBezTo>
                <a:cubicBezTo>
                  <a:pt x="21" y="10"/>
                  <a:pt x="23" y="9"/>
                  <a:pt x="25" y="8"/>
                </a:cubicBezTo>
                <a:close/>
                <a:moveTo>
                  <a:pt x="16" y="14"/>
                </a:moveTo>
                <a:cubicBezTo>
                  <a:pt x="16" y="14"/>
                  <a:pt x="16" y="14"/>
                  <a:pt x="16" y="14"/>
                </a:cubicBezTo>
                <a:cubicBezTo>
                  <a:pt x="17" y="15"/>
                  <a:pt x="19" y="15"/>
                  <a:pt x="20" y="16"/>
                </a:cubicBezTo>
                <a:cubicBezTo>
                  <a:pt x="18" y="22"/>
                  <a:pt x="17" y="28"/>
                  <a:pt x="17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27"/>
                  <a:pt x="10" y="20"/>
                  <a:pt x="15" y="14"/>
                </a:cubicBezTo>
                <a:cubicBezTo>
                  <a:pt x="15" y="14"/>
                  <a:pt x="16" y="14"/>
                  <a:pt x="16" y="14"/>
                </a:cubicBezTo>
                <a:close/>
                <a:moveTo>
                  <a:pt x="70" y="35"/>
                </a:moveTo>
                <a:cubicBezTo>
                  <a:pt x="70" y="35"/>
                  <a:pt x="70" y="35"/>
                  <a:pt x="70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62"/>
                  <a:pt x="29" y="62"/>
                  <a:pt x="29" y="62"/>
                </a:cubicBezTo>
                <a:cubicBezTo>
                  <a:pt x="70" y="62"/>
                  <a:pt x="70" y="62"/>
                  <a:pt x="70" y="62"/>
                </a:cubicBezTo>
                <a:cubicBezTo>
                  <a:pt x="70" y="35"/>
                  <a:pt x="70" y="35"/>
                  <a:pt x="70" y="35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 flipH="1">
            <a:off x="3087688" y="1871663"/>
            <a:ext cx="1008062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1358900" y="1798638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01</a:t>
            </a:r>
          </a:p>
          <a:p>
            <a:pPr algn="r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2413000" y="3349625"/>
            <a:ext cx="1008063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84213" y="3276600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</a:t>
            </a:r>
            <a:r>
              <a:rPr lang="en-US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2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r"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5724525" y="2505075"/>
            <a:ext cx="1025525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953250" y="2432050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</a:t>
            </a:r>
            <a:r>
              <a:rPr lang="en-US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3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5118100" y="3954463"/>
            <a:ext cx="1025525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346825" y="3881438"/>
            <a:ext cx="151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</a:t>
            </a:r>
            <a:r>
              <a:rPr lang="en-US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4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1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/>
      <p:bldP spid="31760" grpId="0" animBg="1"/>
      <p:bldP spid="31761" grpId="0"/>
      <p:bldP spid="31762" grpId="0" animBg="1"/>
      <p:bldP spid="31763" grpId="0"/>
      <p:bldP spid="31764" grpId="0" animBg="1"/>
      <p:bldP spid="317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3735388" y="1662113"/>
            <a:ext cx="660400" cy="746125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 flipH="1">
            <a:off x="4395788" y="1706563"/>
            <a:ext cx="947737" cy="701675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 flipH="1" flipV="1">
            <a:off x="4395788" y="2408238"/>
            <a:ext cx="906462" cy="173037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 flipV="1">
            <a:off x="3154363" y="2408238"/>
            <a:ext cx="1241425" cy="60325"/>
          </a:xfrm>
          <a:prstGeom prst="line">
            <a:avLst/>
          </a:prstGeom>
          <a:noFill/>
          <a:ln w="15875">
            <a:solidFill>
              <a:srgbClr val="FF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H="1" flipV="1">
            <a:off x="3014663" y="3109913"/>
            <a:ext cx="582612" cy="209550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 flipH="1">
            <a:off x="2892425" y="3319463"/>
            <a:ext cx="704850" cy="465137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3597275" y="3319463"/>
            <a:ext cx="0" cy="739775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flipH="1">
            <a:off x="4960938" y="3657600"/>
            <a:ext cx="304800" cy="614363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5265738" y="3657600"/>
            <a:ext cx="768350" cy="374650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 flipV="1">
            <a:off x="5265738" y="3109913"/>
            <a:ext cx="460375" cy="547687"/>
          </a:xfrm>
          <a:prstGeom prst="line">
            <a:avLst/>
          </a:prstGeom>
          <a:noFill/>
          <a:ln w="15875">
            <a:solidFill>
              <a:srgbClr val="002C4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4291013" y="2941638"/>
            <a:ext cx="209550" cy="15700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69" name="Freeform 53"/>
          <p:cNvSpPr/>
          <p:nvPr/>
        </p:nvSpPr>
        <p:spPr bwMode="auto">
          <a:xfrm>
            <a:off x="4173538" y="4511675"/>
            <a:ext cx="442912" cy="428625"/>
          </a:xfrm>
          <a:custGeom>
            <a:avLst/>
            <a:gdLst>
              <a:gd name="T0" fmla="*/ 140 w 279"/>
              <a:gd name="T1" fmla="*/ 270 h 270"/>
              <a:gd name="T2" fmla="*/ 0 w 279"/>
              <a:gd name="T3" fmla="*/ 0 h 270"/>
              <a:gd name="T4" fmla="*/ 279 w 279"/>
              <a:gd name="T5" fmla="*/ 0 h 270"/>
              <a:gd name="T6" fmla="*/ 140 w 279"/>
              <a:gd name="T7" fmla="*/ 27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9" h="270">
                <a:moveTo>
                  <a:pt x="140" y="270"/>
                </a:moveTo>
                <a:lnTo>
                  <a:pt x="0" y="0"/>
                </a:lnTo>
                <a:lnTo>
                  <a:pt x="279" y="0"/>
                </a:lnTo>
                <a:lnTo>
                  <a:pt x="140" y="2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0" name="Freeform 54"/>
          <p:cNvSpPr/>
          <p:nvPr/>
        </p:nvSpPr>
        <p:spPr bwMode="auto">
          <a:xfrm>
            <a:off x="4349750" y="4849813"/>
            <a:ext cx="90488" cy="90487"/>
          </a:xfrm>
          <a:custGeom>
            <a:avLst/>
            <a:gdLst>
              <a:gd name="T0" fmla="*/ 29 w 57"/>
              <a:gd name="T1" fmla="*/ 57 h 57"/>
              <a:gd name="T2" fmla="*/ 0 w 57"/>
              <a:gd name="T3" fmla="*/ 0 h 57"/>
              <a:gd name="T4" fmla="*/ 57 w 57"/>
              <a:gd name="T5" fmla="*/ 0 h 57"/>
              <a:gd name="T6" fmla="*/ 29 w 57"/>
              <a:gd name="T7" fmla="*/ 5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" h="57">
                <a:moveTo>
                  <a:pt x="29" y="57"/>
                </a:moveTo>
                <a:lnTo>
                  <a:pt x="0" y="0"/>
                </a:lnTo>
                <a:lnTo>
                  <a:pt x="57" y="0"/>
                </a:lnTo>
                <a:lnTo>
                  <a:pt x="29" y="57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1" name="Freeform 55"/>
          <p:cNvSpPr/>
          <p:nvPr/>
        </p:nvSpPr>
        <p:spPr bwMode="auto">
          <a:xfrm>
            <a:off x="3776663" y="3263900"/>
            <a:ext cx="514350" cy="1247775"/>
          </a:xfrm>
          <a:custGeom>
            <a:avLst/>
            <a:gdLst>
              <a:gd name="T0" fmla="*/ 324 w 324"/>
              <a:gd name="T1" fmla="*/ 0 h 786"/>
              <a:gd name="T2" fmla="*/ 324 w 324"/>
              <a:gd name="T3" fmla="*/ 0 h 786"/>
              <a:gd name="T4" fmla="*/ 324 w 324"/>
              <a:gd name="T5" fmla="*/ 0 h 786"/>
              <a:gd name="T6" fmla="*/ 250 w 324"/>
              <a:gd name="T7" fmla="*/ 0 h 786"/>
              <a:gd name="T8" fmla="*/ 250 w 324"/>
              <a:gd name="T9" fmla="*/ 0 h 786"/>
              <a:gd name="T10" fmla="*/ 0 w 324"/>
              <a:gd name="T11" fmla="*/ 0 h 786"/>
              <a:gd name="T12" fmla="*/ 0 w 324"/>
              <a:gd name="T13" fmla="*/ 73 h 786"/>
              <a:gd name="T14" fmla="*/ 250 w 324"/>
              <a:gd name="T15" fmla="*/ 73 h 786"/>
              <a:gd name="T16" fmla="*/ 250 w 324"/>
              <a:gd name="T17" fmla="*/ 786 h 786"/>
              <a:gd name="T18" fmla="*/ 324 w 324"/>
              <a:gd name="T19" fmla="*/ 786 h 786"/>
              <a:gd name="T20" fmla="*/ 324 w 324"/>
              <a:gd name="T21" fmla="*/ 73 h 786"/>
              <a:gd name="T22" fmla="*/ 324 w 324"/>
              <a:gd name="T23" fmla="*/ 73 h 786"/>
              <a:gd name="T24" fmla="*/ 324 w 324"/>
              <a:gd name="T25" fmla="*/ 0 h 7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24" h="786">
                <a:moveTo>
                  <a:pt x="324" y="0"/>
                </a:moveTo>
                <a:lnTo>
                  <a:pt x="324" y="0"/>
                </a:lnTo>
                <a:lnTo>
                  <a:pt x="324" y="0"/>
                </a:lnTo>
                <a:lnTo>
                  <a:pt x="250" y="0"/>
                </a:lnTo>
                <a:lnTo>
                  <a:pt x="250" y="0"/>
                </a:lnTo>
                <a:lnTo>
                  <a:pt x="0" y="0"/>
                </a:lnTo>
                <a:lnTo>
                  <a:pt x="0" y="73"/>
                </a:lnTo>
                <a:lnTo>
                  <a:pt x="250" y="73"/>
                </a:lnTo>
                <a:lnTo>
                  <a:pt x="250" y="786"/>
                </a:lnTo>
                <a:lnTo>
                  <a:pt x="324" y="786"/>
                </a:lnTo>
                <a:lnTo>
                  <a:pt x="324" y="73"/>
                </a:lnTo>
                <a:lnTo>
                  <a:pt x="324" y="73"/>
                </a:lnTo>
                <a:lnTo>
                  <a:pt x="324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2" name="Freeform 56"/>
          <p:cNvSpPr/>
          <p:nvPr/>
        </p:nvSpPr>
        <p:spPr bwMode="auto">
          <a:xfrm>
            <a:off x="4500563" y="3600450"/>
            <a:ext cx="460375" cy="911225"/>
          </a:xfrm>
          <a:custGeom>
            <a:avLst/>
            <a:gdLst>
              <a:gd name="T0" fmla="*/ 290 w 290"/>
              <a:gd name="T1" fmla="*/ 0 h 574"/>
              <a:gd name="T2" fmla="*/ 73 w 290"/>
              <a:gd name="T3" fmla="*/ 0 h 574"/>
              <a:gd name="T4" fmla="*/ 0 w 290"/>
              <a:gd name="T5" fmla="*/ 0 h 574"/>
              <a:gd name="T6" fmla="*/ 0 w 290"/>
              <a:gd name="T7" fmla="*/ 74 h 574"/>
              <a:gd name="T8" fmla="*/ 0 w 290"/>
              <a:gd name="T9" fmla="*/ 574 h 574"/>
              <a:gd name="T10" fmla="*/ 73 w 290"/>
              <a:gd name="T11" fmla="*/ 574 h 574"/>
              <a:gd name="T12" fmla="*/ 73 w 290"/>
              <a:gd name="T13" fmla="*/ 74 h 574"/>
              <a:gd name="T14" fmla="*/ 290 w 290"/>
              <a:gd name="T15" fmla="*/ 74 h 574"/>
              <a:gd name="T16" fmla="*/ 290 w 290"/>
              <a:gd name="T17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0" h="574">
                <a:moveTo>
                  <a:pt x="290" y="0"/>
                </a:moveTo>
                <a:lnTo>
                  <a:pt x="73" y="0"/>
                </a:lnTo>
                <a:lnTo>
                  <a:pt x="0" y="0"/>
                </a:lnTo>
                <a:lnTo>
                  <a:pt x="0" y="74"/>
                </a:lnTo>
                <a:lnTo>
                  <a:pt x="0" y="574"/>
                </a:lnTo>
                <a:lnTo>
                  <a:pt x="73" y="574"/>
                </a:lnTo>
                <a:lnTo>
                  <a:pt x="73" y="74"/>
                </a:lnTo>
                <a:lnTo>
                  <a:pt x="290" y="74"/>
                </a:lnTo>
                <a:lnTo>
                  <a:pt x="290" y="0"/>
                </a:ln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3" name="Oval 57"/>
          <p:cNvSpPr>
            <a:spLocks noChangeArrowheads="1"/>
          </p:cNvSpPr>
          <p:nvPr/>
        </p:nvSpPr>
        <p:spPr bwMode="auto">
          <a:xfrm>
            <a:off x="3398298" y="3087688"/>
            <a:ext cx="465137" cy="465137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4" name="Oval 58"/>
          <p:cNvSpPr>
            <a:spLocks noChangeArrowheads="1"/>
          </p:cNvSpPr>
          <p:nvPr/>
        </p:nvSpPr>
        <p:spPr bwMode="auto">
          <a:xfrm>
            <a:off x="3323685" y="3751263"/>
            <a:ext cx="614363" cy="611187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5" name="Oval 59"/>
          <p:cNvSpPr>
            <a:spLocks noChangeArrowheads="1"/>
          </p:cNvSpPr>
          <p:nvPr/>
        </p:nvSpPr>
        <p:spPr bwMode="auto">
          <a:xfrm>
            <a:off x="2712498" y="3575050"/>
            <a:ext cx="423862" cy="423863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6" name="Oval 60"/>
          <p:cNvSpPr>
            <a:spLocks noChangeArrowheads="1"/>
          </p:cNvSpPr>
          <p:nvPr/>
        </p:nvSpPr>
        <p:spPr bwMode="auto">
          <a:xfrm>
            <a:off x="2836323" y="2900363"/>
            <a:ext cx="423862" cy="419100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7" name="Oval 61"/>
          <p:cNvSpPr>
            <a:spLocks noChangeArrowheads="1"/>
          </p:cNvSpPr>
          <p:nvPr/>
        </p:nvSpPr>
        <p:spPr bwMode="auto">
          <a:xfrm>
            <a:off x="3829050" y="1838325"/>
            <a:ext cx="1131888" cy="11366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8" name="Oval 62"/>
          <p:cNvSpPr>
            <a:spLocks noChangeArrowheads="1"/>
          </p:cNvSpPr>
          <p:nvPr/>
        </p:nvSpPr>
        <p:spPr bwMode="auto">
          <a:xfrm>
            <a:off x="4965700" y="1328738"/>
            <a:ext cx="760413" cy="7572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79" name="Oval 63"/>
          <p:cNvSpPr>
            <a:spLocks noChangeArrowheads="1"/>
          </p:cNvSpPr>
          <p:nvPr/>
        </p:nvSpPr>
        <p:spPr bwMode="auto">
          <a:xfrm>
            <a:off x="2865438" y="2176463"/>
            <a:ext cx="581025" cy="5810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0" name="Oval 64"/>
          <p:cNvSpPr>
            <a:spLocks noChangeArrowheads="1"/>
          </p:cNvSpPr>
          <p:nvPr/>
        </p:nvSpPr>
        <p:spPr bwMode="auto">
          <a:xfrm>
            <a:off x="3490913" y="1417638"/>
            <a:ext cx="488950" cy="48736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1" name="Oval 65"/>
          <p:cNvSpPr>
            <a:spLocks noChangeArrowheads="1"/>
          </p:cNvSpPr>
          <p:nvPr/>
        </p:nvSpPr>
        <p:spPr bwMode="auto">
          <a:xfrm>
            <a:off x="5089525" y="2363788"/>
            <a:ext cx="430213" cy="4302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2" name="Oval 66"/>
          <p:cNvSpPr>
            <a:spLocks noChangeArrowheads="1"/>
          </p:cNvSpPr>
          <p:nvPr/>
        </p:nvSpPr>
        <p:spPr bwMode="auto">
          <a:xfrm>
            <a:off x="5508625" y="2892425"/>
            <a:ext cx="431800" cy="434975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3" name="Oval 67"/>
          <p:cNvSpPr>
            <a:spLocks noChangeArrowheads="1"/>
          </p:cNvSpPr>
          <p:nvPr/>
        </p:nvSpPr>
        <p:spPr bwMode="auto">
          <a:xfrm>
            <a:off x="4748213" y="4059238"/>
            <a:ext cx="430212" cy="430212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4" name="Oval 68"/>
          <p:cNvSpPr>
            <a:spLocks noChangeArrowheads="1"/>
          </p:cNvSpPr>
          <p:nvPr/>
        </p:nvSpPr>
        <p:spPr bwMode="auto">
          <a:xfrm>
            <a:off x="5734050" y="3732213"/>
            <a:ext cx="603250" cy="603250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5" name="Oval 69"/>
          <p:cNvSpPr>
            <a:spLocks noChangeArrowheads="1"/>
          </p:cNvSpPr>
          <p:nvPr/>
        </p:nvSpPr>
        <p:spPr bwMode="auto">
          <a:xfrm>
            <a:off x="4902200" y="3297238"/>
            <a:ext cx="722313" cy="723900"/>
          </a:xfrm>
          <a:prstGeom prst="ellipse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6" name="Freeform 70"/>
          <p:cNvSpPr>
            <a:spLocks noEditPoints="1"/>
          </p:cNvSpPr>
          <p:nvPr/>
        </p:nvSpPr>
        <p:spPr bwMode="auto">
          <a:xfrm>
            <a:off x="2992438" y="2322513"/>
            <a:ext cx="327025" cy="311150"/>
          </a:xfrm>
          <a:custGeom>
            <a:avLst/>
            <a:gdLst>
              <a:gd name="T0" fmla="*/ 75 w 87"/>
              <a:gd name="T1" fmla="*/ 11 h 83"/>
              <a:gd name="T2" fmla="*/ 48 w 87"/>
              <a:gd name="T3" fmla="*/ 0 h 83"/>
              <a:gd name="T4" fmla="*/ 46 w 87"/>
              <a:gd name="T5" fmla="*/ 2 h 83"/>
              <a:gd name="T6" fmla="*/ 46 w 87"/>
              <a:gd name="T7" fmla="*/ 38 h 83"/>
              <a:gd name="T8" fmla="*/ 48 w 87"/>
              <a:gd name="T9" fmla="*/ 40 h 83"/>
              <a:gd name="T10" fmla="*/ 79 w 87"/>
              <a:gd name="T11" fmla="*/ 58 h 83"/>
              <a:gd name="T12" fmla="*/ 81 w 87"/>
              <a:gd name="T13" fmla="*/ 57 h 83"/>
              <a:gd name="T14" fmla="*/ 85 w 87"/>
              <a:gd name="T15" fmla="*/ 48 h 83"/>
              <a:gd name="T16" fmla="*/ 87 w 87"/>
              <a:gd name="T17" fmla="*/ 38 h 83"/>
              <a:gd name="T18" fmla="*/ 75 w 87"/>
              <a:gd name="T19" fmla="*/ 11 h 83"/>
              <a:gd name="T20" fmla="*/ 81 w 87"/>
              <a:gd name="T21" fmla="*/ 47 h 83"/>
              <a:gd name="T22" fmla="*/ 81 w 87"/>
              <a:gd name="T23" fmla="*/ 47 h 83"/>
              <a:gd name="T24" fmla="*/ 79 w 87"/>
              <a:gd name="T25" fmla="*/ 53 h 83"/>
              <a:gd name="T26" fmla="*/ 50 w 87"/>
              <a:gd name="T27" fmla="*/ 37 h 83"/>
              <a:gd name="T28" fmla="*/ 50 w 87"/>
              <a:gd name="T29" fmla="*/ 4 h 83"/>
              <a:gd name="T30" fmla="*/ 73 w 87"/>
              <a:gd name="T31" fmla="*/ 14 h 83"/>
              <a:gd name="T32" fmla="*/ 83 w 87"/>
              <a:gd name="T33" fmla="*/ 38 h 83"/>
              <a:gd name="T34" fmla="*/ 81 w 87"/>
              <a:gd name="T35" fmla="*/ 47 h 83"/>
              <a:gd name="T36" fmla="*/ 43 w 87"/>
              <a:gd name="T37" fmla="*/ 41 h 83"/>
              <a:gd name="T38" fmla="*/ 43 w 87"/>
              <a:gd name="T39" fmla="*/ 41 h 83"/>
              <a:gd name="T40" fmla="*/ 43 w 87"/>
              <a:gd name="T41" fmla="*/ 7 h 83"/>
              <a:gd name="T42" fmla="*/ 40 w 87"/>
              <a:gd name="T43" fmla="*/ 4 h 83"/>
              <a:gd name="T44" fmla="*/ 12 w 87"/>
              <a:gd name="T45" fmla="*/ 15 h 83"/>
              <a:gd name="T46" fmla="*/ 12 w 87"/>
              <a:gd name="T47" fmla="*/ 15 h 83"/>
              <a:gd name="T48" fmla="*/ 12 w 87"/>
              <a:gd name="T49" fmla="*/ 15 h 83"/>
              <a:gd name="T50" fmla="*/ 0 w 87"/>
              <a:gd name="T51" fmla="*/ 43 h 83"/>
              <a:gd name="T52" fmla="*/ 12 w 87"/>
              <a:gd name="T53" fmla="*/ 71 h 83"/>
              <a:gd name="T54" fmla="*/ 12 w 87"/>
              <a:gd name="T55" fmla="*/ 71 h 83"/>
              <a:gd name="T56" fmla="*/ 40 w 87"/>
              <a:gd name="T57" fmla="*/ 83 h 83"/>
              <a:gd name="T58" fmla="*/ 59 w 87"/>
              <a:gd name="T59" fmla="*/ 78 h 83"/>
              <a:gd name="T60" fmla="*/ 59 w 87"/>
              <a:gd name="T61" fmla="*/ 77 h 83"/>
              <a:gd name="T62" fmla="*/ 74 w 87"/>
              <a:gd name="T63" fmla="*/ 63 h 83"/>
              <a:gd name="T64" fmla="*/ 74 w 87"/>
              <a:gd name="T65" fmla="*/ 63 h 83"/>
              <a:gd name="T66" fmla="*/ 73 w 87"/>
              <a:gd name="T67" fmla="*/ 58 h 83"/>
              <a:gd name="T68" fmla="*/ 43 w 87"/>
              <a:gd name="T69" fmla="*/ 41 h 83"/>
              <a:gd name="T70" fmla="*/ 56 w 87"/>
              <a:gd name="T71" fmla="*/ 72 h 83"/>
              <a:gd name="T72" fmla="*/ 56 w 87"/>
              <a:gd name="T73" fmla="*/ 72 h 83"/>
              <a:gd name="T74" fmla="*/ 56 w 87"/>
              <a:gd name="T75" fmla="*/ 72 h 83"/>
              <a:gd name="T76" fmla="*/ 40 w 87"/>
              <a:gd name="T77" fmla="*/ 76 h 83"/>
              <a:gd name="T78" fmla="*/ 16 w 87"/>
              <a:gd name="T79" fmla="*/ 66 h 83"/>
              <a:gd name="T80" fmla="*/ 16 w 87"/>
              <a:gd name="T81" fmla="*/ 66 h 83"/>
              <a:gd name="T82" fmla="*/ 7 w 87"/>
              <a:gd name="T83" fmla="*/ 43 h 83"/>
              <a:gd name="T84" fmla="*/ 16 w 87"/>
              <a:gd name="T85" fmla="*/ 20 h 83"/>
              <a:gd name="T86" fmla="*/ 36 w 87"/>
              <a:gd name="T87" fmla="*/ 11 h 83"/>
              <a:gd name="T88" fmla="*/ 36 w 87"/>
              <a:gd name="T89" fmla="*/ 43 h 83"/>
              <a:gd name="T90" fmla="*/ 38 w 87"/>
              <a:gd name="T91" fmla="*/ 46 h 83"/>
              <a:gd name="T92" fmla="*/ 66 w 87"/>
              <a:gd name="T93" fmla="*/ 62 h 83"/>
              <a:gd name="T94" fmla="*/ 56 w 87"/>
              <a:gd name="T95" fmla="*/ 7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7" h="83">
                <a:moveTo>
                  <a:pt x="75" y="11"/>
                </a:moveTo>
                <a:cubicBezTo>
                  <a:pt x="69" y="4"/>
                  <a:pt x="59" y="0"/>
                  <a:pt x="48" y="0"/>
                </a:cubicBezTo>
                <a:cubicBezTo>
                  <a:pt x="47" y="0"/>
                  <a:pt x="46" y="1"/>
                  <a:pt x="46" y="2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39"/>
                  <a:pt x="47" y="40"/>
                  <a:pt x="48" y="40"/>
                </a:cubicBezTo>
                <a:cubicBezTo>
                  <a:pt x="79" y="58"/>
                  <a:pt x="79" y="58"/>
                  <a:pt x="79" y="58"/>
                </a:cubicBezTo>
                <a:cubicBezTo>
                  <a:pt x="80" y="58"/>
                  <a:pt x="81" y="58"/>
                  <a:pt x="81" y="57"/>
                </a:cubicBezTo>
                <a:cubicBezTo>
                  <a:pt x="83" y="54"/>
                  <a:pt x="84" y="51"/>
                  <a:pt x="85" y="48"/>
                </a:cubicBezTo>
                <a:cubicBezTo>
                  <a:pt x="86" y="45"/>
                  <a:pt x="87" y="41"/>
                  <a:pt x="87" y="38"/>
                </a:cubicBezTo>
                <a:cubicBezTo>
                  <a:pt x="87" y="28"/>
                  <a:pt x="82" y="18"/>
                  <a:pt x="75" y="11"/>
                </a:cubicBezTo>
                <a:close/>
                <a:moveTo>
                  <a:pt x="81" y="47"/>
                </a:moveTo>
                <a:cubicBezTo>
                  <a:pt x="81" y="47"/>
                  <a:pt x="81" y="47"/>
                  <a:pt x="81" y="47"/>
                </a:cubicBezTo>
                <a:cubicBezTo>
                  <a:pt x="81" y="49"/>
                  <a:pt x="80" y="51"/>
                  <a:pt x="79" y="53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4"/>
                  <a:pt x="50" y="4"/>
                  <a:pt x="50" y="4"/>
                </a:cubicBezTo>
                <a:cubicBezTo>
                  <a:pt x="59" y="5"/>
                  <a:pt x="67" y="8"/>
                  <a:pt x="73" y="14"/>
                </a:cubicBezTo>
                <a:cubicBezTo>
                  <a:pt x="79" y="20"/>
                  <a:pt x="83" y="29"/>
                  <a:pt x="83" y="38"/>
                </a:cubicBezTo>
                <a:cubicBezTo>
                  <a:pt x="83" y="41"/>
                  <a:pt x="82" y="44"/>
                  <a:pt x="81" y="47"/>
                </a:cubicBezTo>
                <a:close/>
                <a:moveTo>
                  <a:pt x="43" y="41"/>
                </a:moveTo>
                <a:cubicBezTo>
                  <a:pt x="43" y="41"/>
                  <a:pt x="43" y="41"/>
                  <a:pt x="43" y="41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5"/>
                  <a:pt x="41" y="4"/>
                  <a:pt x="40" y="4"/>
                </a:cubicBezTo>
                <a:cubicBezTo>
                  <a:pt x="29" y="4"/>
                  <a:pt x="19" y="8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5" y="22"/>
                  <a:pt x="0" y="32"/>
                  <a:pt x="0" y="43"/>
                </a:cubicBezTo>
                <a:cubicBezTo>
                  <a:pt x="0" y="54"/>
                  <a:pt x="5" y="64"/>
                  <a:pt x="12" y="71"/>
                </a:cubicBezTo>
                <a:cubicBezTo>
                  <a:pt x="12" y="71"/>
                  <a:pt x="12" y="71"/>
                  <a:pt x="12" y="71"/>
                </a:cubicBezTo>
                <a:cubicBezTo>
                  <a:pt x="19" y="78"/>
                  <a:pt x="29" y="83"/>
                  <a:pt x="40" y="83"/>
                </a:cubicBezTo>
                <a:cubicBezTo>
                  <a:pt x="47" y="83"/>
                  <a:pt x="53" y="81"/>
                  <a:pt x="59" y="78"/>
                </a:cubicBezTo>
                <a:cubicBezTo>
                  <a:pt x="59" y="77"/>
                  <a:pt x="59" y="77"/>
                  <a:pt x="59" y="77"/>
                </a:cubicBezTo>
                <a:cubicBezTo>
                  <a:pt x="65" y="74"/>
                  <a:pt x="70" y="69"/>
                  <a:pt x="74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5" y="61"/>
                  <a:pt x="74" y="59"/>
                  <a:pt x="73" y="58"/>
                </a:cubicBezTo>
                <a:cubicBezTo>
                  <a:pt x="43" y="41"/>
                  <a:pt x="43" y="41"/>
                  <a:pt x="43" y="41"/>
                </a:cubicBezTo>
                <a:close/>
                <a:moveTo>
                  <a:pt x="56" y="72"/>
                </a:moveTo>
                <a:cubicBezTo>
                  <a:pt x="56" y="72"/>
                  <a:pt x="56" y="72"/>
                  <a:pt x="56" y="72"/>
                </a:cubicBezTo>
                <a:cubicBezTo>
                  <a:pt x="56" y="72"/>
                  <a:pt x="56" y="72"/>
                  <a:pt x="56" y="72"/>
                </a:cubicBezTo>
                <a:cubicBezTo>
                  <a:pt x="51" y="74"/>
                  <a:pt x="45" y="76"/>
                  <a:pt x="40" y="76"/>
                </a:cubicBezTo>
                <a:cubicBezTo>
                  <a:pt x="31" y="76"/>
                  <a:pt x="22" y="72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0" y="60"/>
                  <a:pt x="7" y="52"/>
                  <a:pt x="7" y="43"/>
                </a:cubicBezTo>
                <a:cubicBezTo>
                  <a:pt x="7" y="34"/>
                  <a:pt x="10" y="26"/>
                  <a:pt x="16" y="20"/>
                </a:cubicBezTo>
                <a:cubicBezTo>
                  <a:pt x="22" y="15"/>
                  <a:pt x="29" y="11"/>
                  <a:pt x="36" y="11"/>
                </a:cubicBezTo>
                <a:cubicBezTo>
                  <a:pt x="36" y="43"/>
                  <a:pt x="36" y="43"/>
                  <a:pt x="36" y="43"/>
                </a:cubicBezTo>
                <a:cubicBezTo>
                  <a:pt x="36" y="45"/>
                  <a:pt x="37" y="46"/>
                  <a:pt x="38" y="46"/>
                </a:cubicBezTo>
                <a:cubicBezTo>
                  <a:pt x="66" y="62"/>
                  <a:pt x="66" y="62"/>
                  <a:pt x="66" y="62"/>
                </a:cubicBezTo>
                <a:cubicBezTo>
                  <a:pt x="63" y="66"/>
                  <a:pt x="60" y="69"/>
                  <a:pt x="56" y="72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7" name="Freeform 71"/>
          <p:cNvSpPr>
            <a:spLocks noEditPoints="1"/>
          </p:cNvSpPr>
          <p:nvPr/>
        </p:nvSpPr>
        <p:spPr bwMode="auto">
          <a:xfrm>
            <a:off x="3622675" y="1552575"/>
            <a:ext cx="206375" cy="217488"/>
          </a:xfrm>
          <a:custGeom>
            <a:avLst/>
            <a:gdLst>
              <a:gd name="T0" fmla="*/ 45 w 55"/>
              <a:gd name="T1" fmla="*/ 38 h 58"/>
              <a:gd name="T2" fmla="*/ 52 w 55"/>
              <a:gd name="T3" fmla="*/ 41 h 58"/>
              <a:gd name="T4" fmla="*/ 52 w 55"/>
              <a:gd name="T5" fmla="*/ 41 h 58"/>
              <a:gd name="T6" fmla="*/ 55 w 55"/>
              <a:gd name="T7" fmla="*/ 48 h 58"/>
              <a:gd name="T8" fmla="*/ 45 w 55"/>
              <a:gd name="T9" fmla="*/ 58 h 58"/>
              <a:gd name="T10" fmla="*/ 34 w 55"/>
              <a:gd name="T11" fmla="*/ 48 h 58"/>
              <a:gd name="T12" fmla="*/ 35 w 55"/>
              <a:gd name="T13" fmla="*/ 45 h 58"/>
              <a:gd name="T14" fmla="*/ 24 w 55"/>
              <a:gd name="T15" fmla="*/ 38 h 58"/>
              <a:gd name="T16" fmla="*/ 24 w 55"/>
              <a:gd name="T17" fmla="*/ 39 h 58"/>
              <a:gd name="T18" fmla="*/ 24 w 55"/>
              <a:gd name="T19" fmla="*/ 39 h 58"/>
              <a:gd name="T20" fmla="*/ 14 w 55"/>
              <a:gd name="T21" fmla="*/ 43 h 58"/>
              <a:gd name="T22" fmla="*/ 0 w 55"/>
              <a:gd name="T23" fmla="*/ 29 h 58"/>
              <a:gd name="T24" fmla="*/ 14 w 55"/>
              <a:gd name="T25" fmla="*/ 15 h 58"/>
              <a:gd name="T26" fmla="*/ 24 w 55"/>
              <a:gd name="T27" fmla="*/ 19 h 58"/>
              <a:gd name="T28" fmla="*/ 24 w 55"/>
              <a:gd name="T29" fmla="*/ 19 h 58"/>
              <a:gd name="T30" fmla="*/ 24 w 55"/>
              <a:gd name="T31" fmla="*/ 19 h 58"/>
              <a:gd name="T32" fmla="*/ 24 w 55"/>
              <a:gd name="T33" fmla="*/ 20 h 58"/>
              <a:gd name="T34" fmla="*/ 35 w 55"/>
              <a:gd name="T35" fmla="*/ 13 h 58"/>
              <a:gd name="T36" fmla="*/ 34 w 55"/>
              <a:gd name="T37" fmla="*/ 10 h 58"/>
              <a:gd name="T38" fmla="*/ 45 w 55"/>
              <a:gd name="T39" fmla="*/ 0 h 58"/>
              <a:gd name="T40" fmla="*/ 55 w 55"/>
              <a:gd name="T41" fmla="*/ 10 h 58"/>
              <a:gd name="T42" fmla="*/ 45 w 55"/>
              <a:gd name="T43" fmla="*/ 20 h 58"/>
              <a:gd name="T44" fmla="*/ 37 w 55"/>
              <a:gd name="T45" fmla="*/ 17 h 58"/>
              <a:gd name="T46" fmla="*/ 37 w 55"/>
              <a:gd name="T47" fmla="*/ 17 h 58"/>
              <a:gd name="T48" fmla="*/ 27 w 55"/>
              <a:gd name="T49" fmla="*/ 23 h 58"/>
              <a:gd name="T50" fmla="*/ 28 w 55"/>
              <a:gd name="T51" fmla="*/ 29 h 58"/>
              <a:gd name="T52" fmla="*/ 27 w 55"/>
              <a:gd name="T53" fmla="*/ 34 h 58"/>
              <a:gd name="T54" fmla="*/ 37 w 55"/>
              <a:gd name="T55" fmla="*/ 41 h 58"/>
              <a:gd name="T56" fmla="*/ 37 w 55"/>
              <a:gd name="T57" fmla="*/ 41 h 58"/>
              <a:gd name="T58" fmla="*/ 37 w 55"/>
              <a:gd name="T59" fmla="*/ 41 h 58"/>
              <a:gd name="T60" fmla="*/ 37 w 55"/>
              <a:gd name="T61" fmla="*/ 41 h 58"/>
              <a:gd name="T62" fmla="*/ 45 w 55"/>
              <a:gd name="T63" fmla="*/ 38 h 58"/>
              <a:gd name="T64" fmla="*/ 49 w 55"/>
              <a:gd name="T65" fmla="*/ 44 h 58"/>
              <a:gd name="T66" fmla="*/ 49 w 55"/>
              <a:gd name="T67" fmla="*/ 44 h 58"/>
              <a:gd name="T68" fmla="*/ 45 w 55"/>
              <a:gd name="T69" fmla="*/ 42 h 58"/>
              <a:gd name="T70" fmla="*/ 41 w 55"/>
              <a:gd name="T71" fmla="*/ 44 h 58"/>
              <a:gd name="T72" fmla="*/ 41 w 55"/>
              <a:gd name="T73" fmla="*/ 44 h 58"/>
              <a:gd name="T74" fmla="*/ 39 w 55"/>
              <a:gd name="T75" fmla="*/ 48 h 58"/>
              <a:gd name="T76" fmla="*/ 45 w 55"/>
              <a:gd name="T77" fmla="*/ 53 h 58"/>
              <a:gd name="T78" fmla="*/ 50 w 55"/>
              <a:gd name="T79" fmla="*/ 48 h 58"/>
              <a:gd name="T80" fmla="*/ 49 w 55"/>
              <a:gd name="T81" fmla="*/ 44 h 58"/>
              <a:gd name="T82" fmla="*/ 49 w 55"/>
              <a:gd name="T83" fmla="*/ 44 h 58"/>
              <a:gd name="T84" fmla="*/ 21 w 55"/>
              <a:gd name="T85" fmla="*/ 22 h 58"/>
              <a:gd name="T86" fmla="*/ 21 w 55"/>
              <a:gd name="T87" fmla="*/ 22 h 58"/>
              <a:gd name="T88" fmla="*/ 14 w 55"/>
              <a:gd name="T89" fmla="*/ 20 h 58"/>
              <a:gd name="T90" fmla="*/ 5 w 55"/>
              <a:gd name="T91" fmla="*/ 29 h 58"/>
              <a:gd name="T92" fmla="*/ 14 w 55"/>
              <a:gd name="T93" fmla="*/ 38 h 58"/>
              <a:gd name="T94" fmla="*/ 21 w 55"/>
              <a:gd name="T95" fmla="*/ 36 h 58"/>
              <a:gd name="T96" fmla="*/ 21 w 55"/>
              <a:gd name="T97" fmla="*/ 35 h 58"/>
              <a:gd name="T98" fmla="*/ 23 w 55"/>
              <a:gd name="T99" fmla="*/ 29 h 58"/>
              <a:gd name="T100" fmla="*/ 21 w 55"/>
              <a:gd name="T101" fmla="*/ 22 h 58"/>
              <a:gd name="T102" fmla="*/ 21 w 55"/>
              <a:gd name="T103" fmla="*/ 22 h 58"/>
              <a:gd name="T104" fmla="*/ 45 w 55"/>
              <a:gd name="T105" fmla="*/ 4 h 58"/>
              <a:gd name="T106" fmla="*/ 45 w 55"/>
              <a:gd name="T107" fmla="*/ 4 h 58"/>
              <a:gd name="T108" fmla="*/ 39 w 55"/>
              <a:gd name="T109" fmla="*/ 10 h 58"/>
              <a:gd name="T110" fmla="*/ 40 w 55"/>
              <a:gd name="T111" fmla="*/ 13 h 58"/>
              <a:gd name="T112" fmla="*/ 40 w 55"/>
              <a:gd name="T113" fmla="*/ 13 h 58"/>
              <a:gd name="T114" fmla="*/ 40 w 55"/>
              <a:gd name="T115" fmla="*/ 13 h 58"/>
              <a:gd name="T116" fmla="*/ 40 w 55"/>
              <a:gd name="T117" fmla="*/ 14 h 58"/>
              <a:gd name="T118" fmla="*/ 41 w 55"/>
              <a:gd name="T119" fmla="*/ 14 h 58"/>
              <a:gd name="T120" fmla="*/ 45 w 55"/>
              <a:gd name="T121" fmla="*/ 16 h 58"/>
              <a:gd name="T122" fmla="*/ 50 w 55"/>
              <a:gd name="T123" fmla="*/ 10 h 58"/>
              <a:gd name="T124" fmla="*/ 45 w 55"/>
              <a:gd name="T125" fmla="*/ 4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5" h="58">
                <a:moveTo>
                  <a:pt x="45" y="38"/>
                </a:moveTo>
                <a:cubicBezTo>
                  <a:pt x="47" y="38"/>
                  <a:pt x="50" y="39"/>
                  <a:pt x="52" y="41"/>
                </a:cubicBezTo>
                <a:cubicBezTo>
                  <a:pt x="52" y="41"/>
                  <a:pt x="52" y="41"/>
                  <a:pt x="52" y="41"/>
                </a:cubicBezTo>
                <a:cubicBezTo>
                  <a:pt x="54" y="42"/>
                  <a:pt x="55" y="45"/>
                  <a:pt x="55" y="48"/>
                </a:cubicBezTo>
                <a:cubicBezTo>
                  <a:pt x="55" y="53"/>
                  <a:pt x="50" y="58"/>
                  <a:pt x="45" y="58"/>
                </a:cubicBezTo>
                <a:cubicBezTo>
                  <a:pt x="39" y="58"/>
                  <a:pt x="34" y="53"/>
                  <a:pt x="34" y="48"/>
                </a:cubicBezTo>
                <a:cubicBezTo>
                  <a:pt x="34" y="47"/>
                  <a:pt x="35" y="46"/>
                  <a:pt x="35" y="45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1" y="41"/>
                  <a:pt x="18" y="43"/>
                  <a:pt x="14" y="43"/>
                </a:cubicBezTo>
                <a:cubicBezTo>
                  <a:pt x="6" y="43"/>
                  <a:pt x="0" y="36"/>
                  <a:pt x="0" y="29"/>
                </a:cubicBezTo>
                <a:cubicBezTo>
                  <a:pt x="0" y="21"/>
                  <a:pt x="6" y="15"/>
                  <a:pt x="14" y="15"/>
                </a:cubicBezTo>
                <a:cubicBezTo>
                  <a:pt x="18" y="15"/>
                  <a:pt x="21" y="17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19"/>
                  <a:pt x="24" y="20"/>
                  <a:pt x="24" y="20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4" y="11"/>
                  <a:pt x="34" y="10"/>
                </a:cubicBezTo>
                <a:cubicBezTo>
                  <a:pt x="34" y="4"/>
                  <a:pt x="39" y="0"/>
                  <a:pt x="45" y="0"/>
                </a:cubicBezTo>
                <a:cubicBezTo>
                  <a:pt x="50" y="0"/>
                  <a:pt x="55" y="4"/>
                  <a:pt x="55" y="10"/>
                </a:cubicBezTo>
                <a:cubicBezTo>
                  <a:pt x="55" y="16"/>
                  <a:pt x="50" y="20"/>
                  <a:pt x="45" y="20"/>
                </a:cubicBezTo>
                <a:cubicBezTo>
                  <a:pt x="42" y="20"/>
                  <a:pt x="39" y="19"/>
                  <a:pt x="37" y="17"/>
                </a:cubicBezTo>
                <a:cubicBezTo>
                  <a:pt x="37" y="17"/>
                  <a:pt x="37" y="17"/>
                  <a:pt x="37" y="17"/>
                </a:cubicBezTo>
                <a:cubicBezTo>
                  <a:pt x="27" y="23"/>
                  <a:pt x="27" y="23"/>
                  <a:pt x="27" y="23"/>
                </a:cubicBezTo>
                <a:cubicBezTo>
                  <a:pt x="27" y="25"/>
                  <a:pt x="28" y="27"/>
                  <a:pt x="28" y="29"/>
                </a:cubicBezTo>
                <a:cubicBezTo>
                  <a:pt x="28" y="31"/>
                  <a:pt x="27" y="33"/>
                  <a:pt x="27" y="34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9" y="39"/>
                  <a:pt x="42" y="38"/>
                  <a:pt x="45" y="38"/>
                </a:cubicBezTo>
                <a:close/>
                <a:moveTo>
                  <a:pt x="49" y="44"/>
                </a:moveTo>
                <a:cubicBezTo>
                  <a:pt x="49" y="44"/>
                  <a:pt x="49" y="44"/>
                  <a:pt x="49" y="44"/>
                </a:cubicBezTo>
                <a:cubicBezTo>
                  <a:pt x="48" y="43"/>
                  <a:pt x="46" y="42"/>
                  <a:pt x="45" y="42"/>
                </a:cubicBezTo>
                <a:cubicBezTo>
                  <a:pt x="43" y="42"/>
                  <a:pt x="42" y="43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5"/>
                  <a:pt x="39" y="46"/>
                  <a:pt x="39" y="48"/>
                </a:cubicBezTo>
                <a:cubicBezTo>
                  <a:pt x="39" y="51"/>
                  <a:pt x="41" y="53"/>
                  <a:pt x="45" y="53"/>
                </a:cubicBezTo>
                <a:cubicBezTo>
                  <a:pt x="48" y="53"/>
                  <a:pt x="50" y="51"/>
                  <a:pt x="50" y="48"/>
                </a:cubicBezTo>
                <a:cubicBezTo>
                  <a:pt x="50" y="46"/>
                  <a:pt x="50" y="45"/>
                  <a:pt x="49" y="44"/>
                </a:cubicBezTo>
                <a:cubicBezTo>
                  <a:pt x="49" y="44"/>
                  <a:pt x="49" y="44"/>
                  <a:pt x="49" y="44"/>
                </a:cubicBezTo>
                <a:close/>
                <a:moveTo>
                  <a:pt x="21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19" y="21"/>
                  <a:pt x="17" y="20"/>
                  <a:pt x="14" y="20"/>
                </a:cubicBezTo>
                <a:cubicBezTo>
                  <a:pt x="9" y="20"/>
                  <a:pt x="5" y="24"/>
                  <a:pt x="5" y="29"/>
                </a:cubicBezTo>
                <a:cubicBezTo>
                  <a:pt x="5" y="34"/>
                  <a:pt x="9" y="38"/>
                  <a:pt x="14" y="38"/>
                </a:cubicBezTo>
                <a:cubicBezTo>
                  <a:pt x="17" y="38"/>
                  <a:pt x="19" y="37"/>
                  <a:pt x="21" y="36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4"/>
                  <a:pt x="23" y="31"/>
                  <a:pt x="23" y="29"/>
                </a:cubicBezTo>
                <a:cubicBezTo>
                  <a:pt x="23" y="26"/>
                  <a:pt x="22" y="24"/>
                  <a:pt x="21" y="22"/>
                </a:cubicBezTo>
                <a:cubicBezTo>
                  <a:pt x="21" y="22"/>
                  <a:pt x="21" y="22"/>
                  <a:pt x="21" y="22"/>
                </a:cubicBezTo>
                <a:close/>
                <a:moveTo>
                  <a:pt x="45" y="4"/>
                </a:moveTo>
                <a:cubicBezTo>
                  <a:pt x="45" y="4"/>
                  <a:pt x="45" y="4"/>
                  <a:pt x="45" y="4"/>
                </a:cubicBezTo>
                <a:cubicBezTo>
                  <a:pt x="41" y="4"/>
                  <a:pt x="39" y="7"/>
                  <a:pt x="39" y="10"/>
                </a:cubicBezTo>
                <a:cubicBezTo>
                  <a:pt x="39" y="11"/>
                  <a:pt x="39" y="12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0" y="13"/>
                  <a:pt x="40" y="14"/>
                  <a:pt x="40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2" y="15"/>
                  <a:pt x="43" y="16"/>
                  <a:pt x="45" y="16"/>
                </a:cubicBezTo>
                <a:cubicBezTo>
                  <a:pt x="48" y="16"/>
                  <a:pt x="50" y="13"/>
                  <a:pt x="50" y="10"/>
                </a:cubicBezTo>
                <a:cubicBezTo>
                  <a:pt x="50" y="7"/>
                  <a:pt x="48" y="4"/>
                  <a:pt x="45" y="4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8" name="Freeform 72"/>
          <p:cNvSpPr>
            <a:spLocks noEditPoints="1"/>
          </p:cNvSpPr>
          <p:nvPr/>
        </p:nvSpPr>
        <p:spPr bwMode="auto">
          <a:xfrm>
            <a:off x="4125913" y="2122488"/>
            <a:ext cx="539750" cy="566737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9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2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7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3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4 h 151"/>
              <a:gd name="T70" fmla="*/ 97 w 144"/>
              <a:gd name="T71" fmla="*/ 30 h 151"/>
              <a:gd name="T72" fmla="*/ 82 w 144"/>
              <a:gd name="T73" fmla="*/ 12 h 151"/>
              <a:gd name="T74" fmla="*/ 69 w 144"/>
              <a:gd name="T75" fmla="*/ 11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1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7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1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2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3" y="124"/>
                  <a:pt x="114" y="117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1" y="93"/>
                  <a:pt x="108" y="101"/>
                </a:cubicBezTo>
                <a:cubicBezTo>
                  <a:pt x="107" y="106"/>
                  <a:pt x="101" y="104"/>
                  <a:pt x="102" y="100"/>
                </a:cubicBezTo>
                <a:cubicBezTo>
                  <a:pt x="104" y="93"/>
                  <a:pt x="105" y="84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4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4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7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2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2" y="151"/>
                  <a:pt x="89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2"/>
                  <a:pt x="68" y="82"/>
                  <a:pt x="68" y="82"/>
                </a:cubicBezTo>
                <a:cubicBezTo>
                  <a:pt x="70" y="80"/>
                  <a:pt x="74" y="80"/>
                  <a:pt x="76" y="82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3"/>
                  <a:pt x="117" y="127"/>
                  <a:pt x="115" y="129"/>
                </a:cubicBezTo>
                <a:cubicBezTo>
                  <a:pt x="114" y="130"/>
                  <a:pt x="112" y="131"/>
                  <a:pt x="111" y="131"/>
                </a:cubicBezTo>
                <a:cubicBezTo>
                  <a:pt x="111" y="131"/>
                  <a:pt x="111" y="131"/>
                  <a:pt x="111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9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4"/>
                  <a:pt x="72" y="94"/>
                  <a:pt x="72" y="94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8"/>
                  <a:pt x="114" y="28"/>
                  <a:pt x="114" y="27"/>
                </a:cubicBezTo>
                <a:cubicBezTo>
                  <a:pt x="111" y="29"/>
                  <a:pt x="108" y="31"/>
                  <a:pt x="105" y="33"/>
                </a:cubicBezTo>
                <a:cubicBezTo>
                  <a:pt x="109" y="43"/>
                  <a:pt x="112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3"/>
                  <a:pt x="126" y="39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5" y="20"/>
                  <a:pt x="100" y="18"/>
                  <a:pt x="96" y="16"/>
                </a:cubicBezTo>
                <a:cubicBezTo>
                  <a:pt x="98" y="18"/>
                  <a:pt x="99" y="21"/>
                  <a:pt x="101" y="23"/>
                </a:cubicBezTo>
                <a:cubicBezTo>
                  <a:pt x="101" y="24"/>
                  <a:pt x="102" y="26"/>
                  <a:pt x="103" y="27"/>
                </a:cubicBezTo>
                <a:cubicBezTo>
                  <a:pt x="105" y="26"/>
                  <a:pt x="107" y="24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1"/>
                  <a:pt x="78" y="11"/>
                  <a:pt x="75" y="11"/>
                </a:cubicBezTo>
                <a:cubicBezTo>
                  <a:pt x="75" y="34"/>
                  <a:pt x="75" y="34"/>
                  <a:pt x="75" y="34"/>
                </a:cubicBezTo>
                <a:cubicBezTo>
                  <a:pt x="82" y="34"/>
                  <a:pt x="88" y="33"/>
                  <a:pt x="94" y="31"/>
                </a:cubicBezTo>
                <a:cubicBezTo>
                  <a:pt x="95" y="30"/>
                  <a:pt x="96" y="30"/>
                  <a:pt x="97" y="30"/>
                </a:cubicBezTo>
                <a:cubicBezTo>
                  <a:pt x="96" y="29"/>
                  <a:pt x="96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1"/>
                </a:moveTo>
                <a:cubicBezTo>
                  <a:pt x="69" y="11"/>
                  <a:pt x="69" y="11"/>
                  <a:pt x="69" y="11"/>
                </a:cubicBezTo>
                <a:cubicBezTo>
                  <a:pt x="66" y="11"/>
                  <a:pt x="64" y="11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0"/>
                  <a:pt x="50" y="31"/>
                </a:cubicBezTo>
                <a:cubicBezTo>
                  <a:pt x="56" y="33"/>
                  <a:pt x="62" y="34"/>
                  <a:pt x="69" y="34"/>
                </a:cubicBezTo>
                <a:cubicBezTo>
                  <a:pt x="69" y="11"/>
                  <a:pt x="69" y="11"/>
                  <a:pt x="69" y="11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0"/>
                  <a:pt x="36" y="23"/>
                </a:cubicBezTo>
                <a:cubicBezTo>
                  <a:pt x="37" y="24"/>
                  <a:pt x="39" y="26"/>
                  <a:pt x="41" y="27"/>
                </a:cubicBezTo>
                <a:cubicBezTo>
                  <a:pt x="42" y="26"/>
                  <a:pt x="43" y="24"/>
                  <a:pt x="43" y="23"/>
                </a:cubicBezTo>
                <a:cubicBezTo>
                  <a:pt x="45" y="21"/>
                  <a:pt x="46" y="18"/>
                  <a:pt x="48" y="16"/>
                </a:cubicBezTo>
                <a:close/>
                <a:moveTo>
                  <a:pt x="30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0" y="28"/>
                  <a:pt x="29" y="28"/>
                  <a:pt x="29" y="29"/>
                </a:cubicBezTo>
                <a:cubicBezTo>
                  <a:pt x="18" y="39"/>
                  <a:pt x="12" y="53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3"/>
                  <a:pt x="39" y="33"/>
                </a:cubicBezTo>
                <a:cubicBezTo>
                  <a:pt x="36" y="31"/>
                  <a:pt x="33" y="29"/>
                  <a:pt x="30" y="27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6"/>
                  <a:pt x="97" y="37"/>
                  <a:pt x="96" y="37"/>
                </a:cubicBezTo>
                <a:cubicBezTo>
                  <a:pt x="90" y="39"/>
                  <a:pt x="83" y="41"/>
                  <a:pt x="75" y="41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5"/>
                  <a:pt x="99" y="36"/>
                </a:cubicBezTo>
                <a:close/>
                <a:moveTo>
                  <a:pt x="69" y="41"/>
                </a:moveTo>
                <a:cubicBezTo>
                  <a:pt x="69" y="41"/>
                  <a:pt x="69" y="41"/>
                  <a:pt x="69" y="41"/>
                </a:cubicBezTo>
                <a:cubicBezTo>
                  <a:pt x="61" y="41"/>
                  <a:pt x="54" y="39"/>
                  <a:pt x="48" y="37"/>
                </a:cubicBezTo>
                <a:cubicBezTo>
                  <a:pt x="47" y="37"/>
                  <a:pt x="46" y="36"/>
                  <a:pt x="45" y="36"/>
                </a:cubicBezTo>
                <a:cubicBezTo>
                  <a:pt x="41" y="45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1"/>
                  <a:pt x="69" y="41"/>
                  <a:pt x="69" y="41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89" name="Freeform 73"/>
          <p:cNvSpPr>
            <a:spLocks noEditPoints="1"/>
          </p:cNvSpPr>
          <p:nvPr/>
        </p:nvSpPr>
        <p:spPr bwMode="auto">
          <a:xfrm>
            <a:off x="2903538" y="3000375"/>
            <a:ext cx="220662" cy="217488"/>
          </a:xfrm>
          <a:custGeom>
            <a:avLst/>
            <a:gdLst>
              <a:gd name="T0" fmla="*/ 56 w 59"/>
              <a:gd name="T1" fmla="*/ 7 h 58"/>
              <a:gd name="T2" fmla="*/ 59 w 59"/>
              <a:gd name="T3" fmla="*/ 14 h 58"/>
              <a:gd name="T4" fmla="*/ 56 w 59"/>
              <a:gd name="T5" fmla="*/ 21 h 58"/>
              <a:gd name="T6" fmla="*/ 47 w 59"/>
              <a:gd name="T7" fmla="*/ 30 h 58"/>
              <a:gd name="T8" fmla="*/ 40 w 59"/>
              <a:gd name="T9" fmla="*/ 33 h 58"/>
              <a:gd name="T10" fmla="*/ 33 w 59"/>
              <a:gd name="T11" fmla="*/ 29 h 58"/>
              <a:gd name="T12" fmla="*/ 30 w 59"/>
              <a:gd name="T13" fmla="*/ 32 h 58"/>
              <a:gd name="T14" fmla="*/ 33 w 59"/>
              <a:gd name="T15" fmla="*/ 40 h 58"/>
              <a:gd name="T16" fmla="*/ 30 w 59"/>
              <a:gd name="T17" fmla="*/ 47 h 58"/>
              <a:gd name="T18" fmla="*/ 15 w 59"/>
              <a:gd name="T19" fmla="*/ 58 h 58"/>
              <a:gd name="T20" fmla="*/ 3 w 59"/>
              <a:gd name="T21" fmla="*/ 51 h 58"/>
              <a:gd name="T22" fmla="*/ 0 w 59"/>
              <a:gd name="T23" fmla="*/ 44 h 58"/>
              <a:gd name="T24" fmla="*/ 3 w 59"/>
              <a:gd name="T25" fmla="*/ 37 h 58"/>
              <a:gd name="T26" fmla="*/ 3 w 59"/>
              <a:gd name="T27" fmla="*/ 37 h 58"/>
              <a:gd name="T28" fmla="*/ 19 w 59"/>
              <a:gd name="T29" fmla="*/ 25 h 58"/>
              <a:gd name="T30" fmla="*/ 26 w 59"/>
              <a:gd name="T31" fmla="*/ 28 h 58"/>
              <a:gd name="T32" fmla="*/ 27 w 59"/>
              <a:gd name="T33" fmla="*/ 29 h 58"/>
              <a:gd name="T34" fmla="*/ 29 w 59"/>
              <a:gd name="T35" fmla="*/ 26 h 58"/>
              <a:gd name="T36" fmla="*/ 26 w 59"/>
              <a:gd name="T37" fmla="*/ 18 h 58"/>
              <a:gd name="T38" fmla="*/ 29 w 59"/>
              <a:gd name="T39" fmla="*/ 11 h 58"/>
              <a:gd name="T40" fmla="*/ 37 w 59"/>
              <a:gd name="T41" fmla="*/ 3 h 58"/>
              <a:gd name="T42" fmla="*/ 52 w 59"/>
              <a:gd name="T43" fmla="*/ 3 h 58"/>
              <a:gd name="T44" fmla="*/ 53 w 59"/>
              <a:gd name="T45" fmla="*/ 10 h 58"/>
              <a:gd name="T46" fmla="*/ 49 w 59"/>
              <a:gd name="T47" fmla="*/ 6 h 58"/>
              <a:gd name="T48" fmla="*/ 45 w 59"/>
              <a:gd name="T49" fmla="*/ 4 h 58"/>
              <a:gd name="T50" fmla="*/ 40 w 59"/>
              <a:gd name="T51" fmla="*/ 6 h 58"/>
              <a:gd name="T52" fmla="*/ 30 w 59"/>
              <a:gd name="T53" fmla="*/ 18 h 58"/>
              <a:gd name="T54" fmla="*/ 32 w 59"/>
              <a:gd name="T55" fmla="*/ 23 h 58"/>
              <a:gd name="T56" fmla="*/ 33 w 59"/>
              <a:gd name="T57" fmla="*/ 23 h 58"/>
              <a:gd name="T58" fmla="*/ 40 w 59"/>
              <a:gd name="T59" fmla="*/ 19 h 58"/>
              <a:gd name="T60" fmla="*/ 36 w 59"/>
              <a:gd name="T61" fmla="*/ 26 h 58"/>
              <a:gd name="T62" fmla="*/ 36 w 59"/>
              <a:gd name="T63" fmla="*/ 26 h 58"/>
              <a:gd name="T64" fmla="*/ 44 w 59"/>
              <a:gd name="T65" fmla="*/ 26 h 58"/>
              <a:gd name="T66" fmla="*/ 53 w 59"/>
              <a:gd name="T67" fmla="*/ 18 h 58"/>
              <a:gd name="T68" fmla="*/ 54 w 59"/>
              <a:gd name="T69" fmla="*/ 14 h 58"/>
              <a:gd name="T70" fmla="*/ 53 w 59"/>
              <a:gd name="T71" fmla="*/ 10 h 58"/>
              <a:gd name="T72" fmla="*/ 27 w 59"/>
              <a:gd name="T73" fmla="*/ 35 h 58"/>
              <a:gd name="T74" fmla="*/ 23 w 59"/>
              <a:gd name="T75" fmla="*/ 39 h 58"/>
              <a:gd name="T76" fmla="*/ 19 w 59"/>
              <a:gd name="T77" fmla="*/ 36 h 58"/>
              <a:gd name="T78" fmla="*/ 23 w 59"/>
              <a:gd name="T79" fmla="*/ 32 h 58"/>
              <a:gd name="T80" fmla="*/ 23 w 59"/>
              <a:gd name="T81" fmla="*/ 32 h 58"/>
              <a:gd name="T82" fmla="*/ 15 w 59"/>
              <a:gd name="T83" fmla="*/ 32 h 58"/>
              <a:gd name="T84" fmla="*/ 7 w 59"/>
              <a:gd name="T85" fmla="*/ 40 h 58"/>
              <a:gd name="T86" fmla="*/ 5 w 59"/>
              <a:gd name="T87" fmla="*/ 44 h 58"/>
              <a:gd name="T88" fmla="*/ 10 w 59"/>
              <a:gd name="T89" fmla="*/ 52 h 58"/>
              <a:gd name="T90" fmla="*/ 19 w 59"/>
              <a:gd name="T91" fmla="*/ 52 h 58"/>
              <a:gd name="T92" fmla="*/ 27 w 59"/>
              <a:gd name="T93" fmla="*/ 44 h 58"/>
              <a:gd name="T94" fmla="*/ 29 w 59"/>
              <a:gd name="T95" fmla="*/ 4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9" h="58">
                <a:moveTo>
                  <a:pt x="52" y="3"/>
                </a:moveTo>
                <a:cubicBezTo>
                  <a:pt x="56" y="7"/>
                  <a:pt x="56" y="7"/>
                  <a:pt x="56" y="7"/>
                </a:cubicBezTo>
                <a:cubicBezTo>
                  <a:pt x="56" y="7"/>
                  <a:pt x="56" y="7"/>
                  <a:pt x="56" y="7"/>
                </a:cubicBezTo>
                <a:cubicBezTo>
                  <a:pt x="58" y="9"/>
                  <a:pt x="59" y="11"/>
                  <a:pt x="59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7"/>
                  <a:pt x="58" y="19"/>
                  <a:pt x="56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47" y="30"/>
                  <a:pt x="47" y="30"/>
                  <a:pt x="47" y="30"/>
                </a:cubicBezTo>
                <a:cubicBezTo>
                  <a:pt x="47" y="30"/>
                  <a:pt x="47" y="30"/>
                  <a:pt x="47" y="30"/>
                </a:cubicBezTo>
                <a:cubicBezTo>
                  <a:pt x="45" y="32"/>
                  <a:pt x="43" y="33"/>
                  <a:pt x="40" y="33"/>
                </a:cubicBezTo>
                <a:cubicBezTo>
                  <a:pt x="38" y="33"/>
                  <a:pt x="35" y="32"/>
                  <a:pt x="33" y="30"/>
                </a:cubicBezTo>
                <a:cubicBezTo>
                  <a:pt x="33" y="29"/>
                  <a:pt x="33" y="29"/>
                  <a:pt x="33" y="29"/>
                </a:cubicBezTo>
                <a:cubicBezTo>
                  <a:pt x="33" y="29"/>
                  <a:pt x="33" y="29"/>
                  <a:pt x="33" y="29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2" y="34"/>
                  <a:pt x="33" y="37"/>
                  <a:pt x="33" y="40"/>
                </a:cubicBezTo>
                <a:cubicBezTo>
                  <a:pt x="33" y="42"/>
                  <a:pt x="32" y="45"/>
                  <a:pt x="30" y="47"/>
                </a:cubicBezTo>
                <a:cubicBezTo>
                  <a:pt x="30" y="47"/>
                  <a:pt x="30" y="47"/>
                  <a:pt x="30" y="47"/>
                </a:cubicBezTo>
                <a:cubicBezTo>
                  <a:pt x="22" y="55"/>
                  <a:pt x="22" y="55"/>
                  <a:pt x="22" y="55"/>
                </a:cubicBezTo>
                <a:cubicBezTo>
                  <a:pt x="20" y="57"/>
                  <a:pt x="17" y="58"/>
                  <a:pt x="15" y="58"/>
                </a:cubicBezTo>
                <a:cubicBezTo>
                  <a:pt x="12" y="58"/>
                  <a:pt x="9" y="57"/>
                  <a:pt x="7" y="5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1" y="49"/>
                  <a:pt x="0" y="47"/>
                  <a:pt x="0" y="44"/>
                </a:cubicBezTo>
                <a:cubicBezTo>
                  <a:pt x="0" y="41"/>
                  <a:pt x="1" y="39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7"/>
                  <a:pt x="3" y="37"/>
                  <a:pt x="3" y="37"/>
                </a:cubicBezTo>
                <a:cubicBezTo>
                  <a:pt x="12" y="28"/>
                  <a:pt x="12" y="28"/>
                  <a:pt x="12" y="28"/>
                </a:cubicBezTo>
                <a:cubicBezTo>
                  <a:pt x="14" y="26"/>
                  <a:pt x="16" y="25"/>
                  <a:pt x="19" y="25"/>
                </a:cubicBezTo>
                <a:cubicBezTo>
                  <a:pt x="22" y="25"/>
                  <a:pt x="24" y="26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7" y="29"/>
                  <a:pt x="27" y="29"/>
                  <a:pt x="27" y="29"/>
                </a:cubicBezTo>
                <a:cubicBezTo>
                  <a:pt x="29" y="26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cubicBezTo>
                  <a:pt x="27" y="24"/>
                  <a:pt x="26" y="21"/>
                  <a:pt x="26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6"/>
                  <a:pt x="27" y="13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29" y="11"/>
                  <a:pt x="29" y="11"/>
                  <a:pt x="29" y="11"/>
                </a:cubicBezTo>
                <a:cubicBezTo>
                  <a:pt x="37" y="3"/>
                  <a:pt x="37" y="3"/>
                  <a:pt x="37" y="3"/>
                </a:cubicBezTo>
                <a:cubicBezTo>
                  <a:pt x="39" y="1"/>
                  <a:pt x="42" y="0"/>
                  <a:pt x="45" y="0"/>
                </a:cubicBezTo>
                <a:cubicBezTo>
                  <a:pt x="47" y="0"/>
                  <a:pt x="50" y="1"/>
                  <a:pt x="52" y="3"/>
                </a:cubicBezTo>
                <a:cubicBezTo>
                  <a:pt x="52" y="3"/>
                  <a:pt x="52" y="3"/>
                  <a:pt x="52" y="3"/>
                </a:cubicBezTo>
                <a:close/>
                <a:moveTo>
                  <a:pt x="53" y="10"/>
                </a:moveTo>
                <a:cubicBezTo>
                  <a:pt x="53" y="10"/>
                  <a:pt x="53" y="10"/>
                  <a:pt x="53" y="10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8" y="5"/>
                  <a:pt x="46" y="4"/>
                  <a:pt x="45" y="4"/>
                </a:cubicBezTo>
                <a:cubicBezTo>
                  <a:pt x="43" y="4"/>
                  <a:pt x="42" y="5"/>
                  <a:pt x="40" y="6"/>
                </a:cubicBezTo>
                <a:cubicBezTo>
                  <a:pt x="40" y="6"/>
                  <a:pt x="40" y="6"/>
                  <a:pt x="40" y="6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5"/>
                  <a:pt x="30" y="17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20"/>
                  <a:pt x="31" y="21"/>
                  <a:pt x="32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3" y="23"/>
                  <a:pt x="33" y="23"/>
                  <a:pt x="33" y="23"/>
                </a:cubicBezTo>
                <a:cubicBezTo>
                  <a:pt x="36" y="19"/>
                  <a:pt x="36" y="19"/>
                  <a:pt x="36" y="19"/>
                </a:cubicBezTo>
                <a:cubicBezTo>
                  <a:pt x="37" y="18"/>
                  <a:pt x="39" y="18"/>
                  <a:pt x="40" y="19"/>
                </a:cubicBezTo>
                <a:cubicBezTo>
                  <a:pt x="40" y="20"/>
                  <a:pt x="40" y="21"/>
                  <a:pt x="40" y="22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7" y="27"/>
                  <a:pt x="39" y="28"/>
                  <a:pt x="40" y="28"/>
                </a:cubicBezTo>
                <a:cubicBezTo>
                  <a:pt x="42" y="28"/>
                  <a:pt x="43" y="27"/>
                  <a:pt x="44" y="26"/>
                </a:cubicBezTo>
                <a:cubicBezTo>
                  <a:pt x="52" y="18"/>
                  <a:pt x="52" y="18"/>
                  <a:pt x="52" y="18"/>
                </a:cubicBezTo>
                <a:cubicBezTo>
                  <a:pt x="53" y="18"/>
                  <a:pt x="53" y="18"/>
                  <a:pt x="53" y="18"/>
                </a:cubicBezTo>
                <a:cubicBezTo>
                  <a:pt x="54" y="17"/>
                  <a:pt x="54" y="15"/>
                  <a:pt x="54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4" y="12"/>
                  <a:pt x="54" y="11"/>
                  <a:pt x="53" y="10"/>
                </a:cubicBezTo>
                <a:cubicBezTo>
                  <a:pt x="53" y="10"/>
                  <a:pt x="53" y="10"/>
                  <a:pt x="53" y="10"/>
                </a:cubicBezTo>
                <a:close/>
                <a:moveTo>
                  <a:pt x="27" y="35"/>
                </a:moveTo>
                <a:cubicBezTo>
                  <a:pt x="27" y="35"/>
                  <a:pt x="27" y="35"/>
                  <a:pt x="27" y="35"/>
                </a:cubicBezTo>
                <a:cubicBezTo>
                  <a:pt x="27" y="35"/>
                  <a:pt x="27" y="35"/>
                  <a:pt x="27" y="35"/>
                </a:cubicBezTo>
                <a:cubicBezTo>
                  <a:pt x="23" y="39"/>
                  <a:pt x="23" y="39"/>
                  <a:pt x="23" y="39"/>
                </a:cubicBezTo>
                <a:cubicBezTo>
                  <a:pt x="22" y="40"/>
                  <a:pt x="20" y="40"/>
                  <a:pt x="19" y="39"/>
                </a:cubicBezTo>
                <a:cubicBezTo>
                  <a:pt x="19" y="38"/>
                  <a:pt x="19" y="37"/>
                  <a:pt x="19" y="36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22" y="30"/>
                  <a:pt x="20" y="30"/>
                  <a:pt x="19" y="30"/>
                </a:cubicBezTo>
                <a:cubicBezTo>
                  <a:pt x="17" y="30"/>
                  <a:pt x="16" y="30"/>
                  <a:pt x="15" y="32"/>
                </a:cubicBezTo>
                <a:cubicBezTo>
                  <a:pt x="15" y="32"/>
                  <a:pt x="15" y="32"/>
                  <a:pt x="15" y="32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0"/>
                  <a:pt x="7" y="40"/>
                  <a:pt x="7" y="40"/>
                </a:cubicBezTo>
                <a:cubicBezTo>
                  <a:pt x="5" y="41"/>
                  <a:pt x="5" y="42"/>
                  <a:pt x="5" y="44"/>
                </a:cubicBezTo>
                <a:cubicBezTo>
                  <a:pt x="5" y="45"/>
                  <a:pt x="5" y="47"/>
                  <a:pt x="7" y="48"/>
                </a:cubicBezTo>
                <a:cubicBezTo>
                  <a:pt x="10" y="52"/>
                  <a:pt x="10" y="52"/>
                  <a:pt x="10" y="52"/>
                </a:cubicBezTo>
                <a:cubicBezTo>
                  <a:pt x="12" y="53"/>
                  <a:pt x="13" y="54"/>
                  <a:pt x="15" y="54"/>
                </a:cubicBezTo>
                <a:cubicBezTo>
                  <a:pt x="16" y="54"/>
                  <a:pt x="18" y="53"/>
                  <a:pt x="19" y="52"/>
                </a:cubicBezTo>
                <a:cubicBezTo>
                  <a:pt x="19" y="52"/>
                  <a:pt x="19" y="52"/>
                  <a:pt x="19" y="52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8" y="43"/>
                  <a:pt x="29" y="41"/>
                  <a:pt x="29" y="40"/>
                </a:cubicBezTo>
                <a:cubicBezTo>
                  <a:pt x="29" y="38"/>
                  <a:pt x="28" y="37"/>
                  <a:pt x="27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0" name="Freeform 74"/>
          <p:cNvSpPr>
            <a:spLocks noEditPoints="1"/>
          </p:cNvSpPr>
          <p:nvPr/>
        </p:nvSpPr>
        <p:spPr bwMode="auto">
          <a:xfrm>
            <a:off x="5178425" y="1530350"/>
            <a:ext cx="346075" cy="349250"/>
          </a:xfrm>
          <a:custGeom>
            <a:avLst/>
            <a:gdLst>
              <a:gd name="T0" fmla="*/ 76 w 92"/>
              <a:gd name="T1" fmla="*/ 1 h 93"/>
              <a:gd name="T2" fmla="*/ 80 w 92"/>
              <a:gd name="T3" fmla="*/ 2 h 93"/>
              <a:gd name="T4" fmla="*/ 80 w 92"/>
              <a:gd name="T5" fmla="*/ 2 h 93"/>
              <a:gd name="T6" fmla="*/ 91 w 92"/>
              <a:gd name="T7" fmla="*/ 13 h 93"/>
              <a:gd name="T8" fmla="*/ 91 w 92"/>
              <a:gd name="T9" fmla="*/ 13 h 93"/>
              <a:gd name="T10" fmla="*/ 92 w 92"/>
              <a:gd name="T11" fmla="*/ 16 h 93"/>
              <a:gd name="T12" fmla="*/ 78 w 92"/>
              <a:gd name="T13" fmla="*/ 29 h 93"/>
              <a:gd name="T14" fmla="*/ 68 w 92"/>
              <a:gd name="T15" fmla="*/ 30 h 93"/>
              <a:gd name="T16" fmla="*/ 65 w 92"/>
              <a:gd name="T17" fmla="*/ 68 h 93"/>
              <a:gd name="T18" fmla="*/ 45 w 92"/>
              <a:gd name="T19" fmla="*/ 76 h 93"/>
              <a:gd name="T20" fmla="*/ 17 w 92"/>
              <a:gd name="T21" fmla="*/ 48 h 93"/>
              <a:gd name="T22" fmla="*/ 45 w 92"/>
              <a:gd name="T23" fmla="*/ 19 h 93"/>
              <a:gd name="T24" fmla="*/ 66 w 92"/>
              <a:gd name="T25" fmla="*/ 22 h 93"/>
              <a:gd name="T26" fmla="*/ 65 w 92"/>
              <a:gd name="T27" fmla="*/ 13 h 93"/>
              <a:gd name="T28" fmla="*/ 82 w 92"/>
              <a:gd name="T29" fmla="*/ 37 h 93"/>
              <a:gd name="T30" fmla="*/ 89 w 92"/>
              <a:gd name="T31" fmla="*/ 34 h 93"/>
              <a:gd name="T32" fmla="*/ 91 w 92"/>
              <a:gd name="T33" fmla="*/ 48 h 93"/>
              <a:gd name="T34" fmla="*/ 45 w 92"/>
              <a:gd name="T35" fmla="*/ 93 h 93"/>
              <a:gd name="T36" fmla="*/ 0 w 92"/>
              <a:gd name="T37" fmla="*/ 48 h 93"/>
              <a:gd name="T38" fmla="*/ 45 w 92"/>
              <a:gd name="T39" fmla="*/ 2 h 93"/>
              <a:gd name="T40" fmla="*/ 58 w 92"/>
              <a:gd name="T41" fmla="*/ 4 h 93"/>
              <a:gd name="T42" fmla="*/ 56 w 92"/>
              <a:gd name="T43" fmla="*/ 11 h 93"/>
              <a:gd name="T44" fmla="*/ 45 w 92"/>
              <a:gd name="T45" fmla="*/ 9 h 93"/>
              <a:gd name="T46" fmla="*/ 7 w 92"/>
              <a:gd name="T47" fmla="*/ 48 h 93"/>
              <a:gd name="T48" fmla="*/ 45 w 92"/>
              <a:gd name="T49" fmla="*/ 86 h 93"/>
              <a:gd name="T50" fmla="*/ 83 w 92"/>
              <a:gd name="T51" fmla="*/ 48 h 93"/>
              <a:gd name="T52" fmla="*/ 82 w 92"/>
              <a:gd name="T53" fmla="*/ 37 h 93"/>
              <a:gd name="T54" fmla="*/ 45 w 92"/>
              <a:gd name="T55" fmla="*/ 35 h 93"/>
              <a:gd name="T56" fmla="*/ 59 w 92"/>
              <a:gd name="T57" fmla="*/ 28 h 93"/>
              <a:gd name="T58" fmla="*/ 28 w 92"/>
              <a:gd name="T59" fmla="*/ 31 h 93"/>
              <a:gd name="T60" fmla="*/ 28 w 92"/>
              <a:gd name="T61" fmla="*/ 31 h 93"/>
              <a:gd name="T62" fmla="*/ 28 w 92"/>
              <a:gd name="T63" fmla="*/ 65 h 93"/>
              <a:gd name="T64" fmla="*/ 62 w 92"/>
              <a:gd name="T65" fmla="*/ 65 h 93"/>
              <a:gd name="T66" fmla="*/ 69 w 92"/>
              <a:gd name="T67" fmla="*/ 48 h 93"/>
              <a:gd name="T68" fmla="*/ 57 w 92"/>
              <a:gd name="T69" fmla="*/ 41 h 93"/>
              <a:gd name="T70" fmla="*/ 54 w 92"/>
              <a:gd name="T71" fmla="*/ 57 h 93"/>
              <a:gd name="T72" fmla="*/ 45 w 92"/>
              <a:gd name="T73" fmla="*/ 61 h 93"/>
              <a:gd name="T74" fmla="*/ 36 w 92"/>
              <a:gd name="T75" fmla="*/ 57 h 93"/>
              <a:gd name="T76" fmla="*/ 36 w 92"/>
              <a:gd name="T77" fmla="*/ 38 h 93"/>
              <a:gd name="T78" fmla="*/ 45 w 92"/>
              <a:gd name="T79" fmla="*/ 35 h 93"/>
              <a:gd name="T80" fmla="*/ 48 w 92"/>
              <a:gd name="T81" fmla="*/ 39 h 93"/>
              <a:gd name="T82" fmla="*/ 39 w 92"/>
              <a:gd name="T83" fmla="*/ 42 h 93"/>
              <a:gd name="T84" fmla="*/ 36 w 92"/>
              <a:gd name="T85" fmla="*/ 48 h 93"/>
              <a:gd name="T86" fmla="*/ 45 w 92"/>
              <a:gd name="T87" fmla="*/ 56 h 93"/>
              <a:gd name="T88" fmla="*/ 51 w 92"/>
              <a:gd name="T89" fmla="*/ 54 h 93"/>
              <a:gd name="T90" fmla="*/ 53 w 92"/>
              <a:gd name="T91" fmla="*/ 45 h 93"/>
              <a:gd name="T92" fmla="*/ 43 w 92"/>
              <a:gd name="T93" fmla="*/ 50 h 93"/>
              <a:gd name="T94" fmla="*/ 48 w 92"/>
              <a:gd name="T95" fmla="*/ 39 h 93"/>
              <a:gd name="T96" fmla="*/ 77 w 92"/>
              <a:gd name="T97" fmla="*/ 7 h 93"/>
              <a:gd name="T98" fmla="*/ 70 w 92"/>
              <a:gd name="T99" fmla="*/ 20 h 93"/>
              <a:gd name="T100" fmla="*/ 77 w 92"/>
              <a:gd name="T101" fmla="*/ 7 h 93"/>
              <a:gd name="T102" fmla="*/ 81 w 92"/>
              <a:gd name="T103" fmla="*/ 15 h 93"/>
              <a:gd name="T104" fmla="*/ 78 w 92"/>
              <a:gd name="T105" fmla="*/ 24 h 93"/>
              <a:gd name="T106" fmla="*/ 81 w 92"/>
              <a:gd name="T107" fmla="*/ 1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2" h="93">
                <a:moveTo>
                  <a:pt x="65" y="13"/>
                </a:moveTo>
                <a:cubicBezTo>
                  <a:pt x="76" y="1"/>
                  <a:pt x="76" y="1"/>
                  <a:pt x="76" y="1"/>
                </a:cubicBezTo>
                <a:cubicBezTo>
                  <a:pt x="77" y="0"/>
                  <a:pt x="79" y="0"/>
                  <a:pt x="80" y="1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0" y="2"/>
                  <a:pt x="80" y="2"/>
                  <a:pt x="80" y="2"/>
                </a:cubicBezTo>
                <a:cubicBezTo>
                  <a:pt x="82" y="10"/>
                  <a:pt x="82" y="10"/>
                  <a:pt x="82" y="10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3"/>
                  <a:pt x="91" y="13"/>
                </a:cubicBezTo>
                <a:cubicBezTo>
                  <a:pt x="91" y="13"/>
                  <a:pt x="91" y="13"/>
                  <a:pt x="92" y="13"/>
                </a:cubicBezTo>
                <a:cubicBezTo>
                  <a:pt x="92" y="14"/>
                  <a:pt x="92" y="15"/>
                  <a:pt x="92" y="16"/>
                </a:cubicBezTo>
                <a:cubicBezTo>
                  <a:pt x="80" y="28"/>
                  <a:pt x="80" y="28"/>
                  <a:pt x="80" y="28"/>
                </a:cubicBezTo>
                <a:cubicBezTo>
                  <a:pt x="79" y="29"/>
                  <a:pt x="78" y="29"/>
                  <a:pt x="78" y="29"/>
                </a:cubicBezTo>
                <a:cubicBezTo>
                  <a:pt x="71" y="27"/>
                  <a:pt x="71" y="27"/>
                  <a:pt x="71" y="27"/>
                </a:cubicBezTo>
                <a:cubicBezTo>
                  <a:pt x="68" y="30"/>
                  <a:pt x="68" y="30"/>
                  <a:pt x="68" y="30"/>
                </a:cubicBezTo>
                <a:cubicBezTo>
                  <a:pt x="71" y="35"/>
                  <a:pt x="73" y="41"/>
                  <a:pt x="73" y="48"/>
                </a:cubicBezTo>
                <a:cubicBezTo>
                  <a:pt x="73" y="55"/>
                  <a:pt x="70" y="63"/>
                  <a:pt x="65" y="68"/>
                </a:cubicBezTo>
                <a:cubicBezTo>
                  <a:pt x="65" y="68"/>
                  <a:pt x="65" y="68"/>
                  <a:pt x="65" y="68"/>
                </a:cubicBezTo>
                <a:cubicBezTo>
                  <a:pt x="60" y="73"/>
                  <a:pt x="53" y="76"/>
                  <a:pt x="45" y="76"/>
                </a:cubicBezTo>
                <a:cubicBezTo>
                  <a:pt x="37" y="76"/>
                  <a:pt x="30" y="73"/>
                  <a:pt x="25" y="68"/>
                </a:cubicBezTo>
                <a:cubicBezTo>
                  <a:pt x="20" y="63"/>
                  <a:pt x="17" y="55"/>
                  <a:pt x="17" y="48"/>
                </a:cubicBezTo>
                <a:cubicBezTo>
                  <a:pt x="17" y="40"/>
                  <a:pt x="20" y="33"/>
                  <a:pt x="25" y="28"/>
                </a:cubicBezTo>
                <a:cubicBezTo>
                  <a:pt x="30" y="23"/>
                  <a:pt x="37" y="19"/>
                  <a:pt x="45" y="19"/>
                </a:cubicBezTo>
                <a:cubicBezTo>
                  <a:pt x="52" y="19"/>
                  <a:pt x="58" y="22"/>
                  <a:pt x="62" y="25"/>
                </a:cubicBezTo>
                <a:cubicBezTo>
                  <a:pt x="66" y="22"/>
                  <a:pt x="66" y="22"/>
                  <a:pt x="66" y="22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14"/>
                  <a:pt x="64" y="14"/>
                  <a:pt x="65" y="13"/>
                </a:cubicBezTo>
                <a:close/>
                <a:moveTo>
                  <a:pt x="82" y="37"/>
                </a:moveTo>
                <a:cubicBezTo>
                  <a:pt x="82" y="37"/>
                  <a:pt x="82" y="37"/>
                  <a:pt x="82" y="37"/>
                </a:cubicBezTo>
                <a:cubicBezTo>
                  <a:pt x="81" y="35"/>
                  <a:pt x="82" y="33"/>
                  <a:pt x="84" y="32"/>
                </a:cubicBezTo>
                <a:cubicBezTo>
                  <a:pt x="86" y="31"/>
                  <a:pt x="88" y="33"/>
                  <a:pt x="89" y="34"/>
                </a:cubicBezTo>
                <a:cubicBezTo>
                  <a:pt x="89" y="37"/>
                  <a:pt x="90" y="39"/>
                  <a:pt x="90" y="41"/>
                </a:cubicBezTo>
                <a:cubicBezTo>
                  <a:pt x="91" y="43"/>
                  <a:pt x="91" y="45"/>
                  <a:pt x="91" y="48"/>
                </a:cubicBezTo>
                <a:cubicBezTo>
                  <a:pt x="91" y="60"/>
                  <a:pt x="86" y="72"/>
                  <a:pt x="77" y="80"/>
                </a:cubicBezTo>
                <a:cubicBezTo>
                  <a:pt x="69" y="88"/>
                  <a:pt x="58" y="93"/>
                  <a:pt x="45" y="93"/>
                </a:cubicBezTo>
                <a:cubicBezTo>
                  <a:pt x="33" y="93"/>
                  <a:pt x="21" y="88"/>
                  <a:pt x="13" y="80"/>
                </a:cubicBezTo>
                <a:cubicBezTo>
                  <a:pt x="5" y="72"/>
                  <a:pt x="0" y="60"/>
                  <a:pt x="0" y="48"/>
                </a:cubicBezTo>
                <a:cubicBezTo>
                  <a:pt x="0" y="35"/>
                  <a:pt x="5" y="24"/>
                  <a:pt x="13" y="15"/>
                </a:cubicBezTo>
                <a:cubicBezTo>
                  <a:pt x="21" y="7"/>
                  <a:pt x="33" y="2"/>
                  <a:pt x="45" y="2"/>
                </a:cubicBezTo>
                <a:cubicBezTo>
                  <a:pt x="47" y="2"/>
                  <a:pt x="50" y="2"/>
                  <a:pt x="52" y="3"/>
                </a:cubicBezTo>
                <a:cubicBezTo>
                  <a:pt x="54" y="3"/>
                  <a:pt x="56" y="3"/>
                  <a:pt x="58" y="4"/>
                </a:cubicBezTo>
                <a:cubicBezTo>
                  <a:pt x="60" y="5"/>
                  <a:pt x="61" y="7"/>
                  <a:pt x="61" y="9"/>
                </a:cubicBezTo>
                <a:cubicBezTo>
                  <a:pt x="60" y="10"/>
                  <a:pt x="58" y="12"/>
                  <a:pt x="56" y="11"/>
                </a:cubicBezTo>
                <a:cubicBezTo>
                  <a:pt x="54" y="10"/>
                  <a:pt x="53" y="10"/>
                  <a:pt x="51" y="10"/>
                </a:cubicBezTo>
                <a:cubicBezTo>
                  <a:pt x="49" y="9"/>
                  <a:pt x="47" y="9"/>
                  <a:pt x="45" y="9"/>
                </a:cubicBezTo>
                <a:cubicBezTo>
                  <a:pt x="35" y="9"/>
                  <a:pt x="25" y="14"/>
                  <a:pt x="18" y="21"/>
                </a:cubicBezTo>
                <a:cubicBezTo>
                  <a:pt x="11" y="27"/>
                  <a:pt x="7" y="37"/>
                  <a:pt x="7" y="48"/>
                </a:cubicBezTo>
                <a:cubicBezTo>
                  <a:pt x="7" y="58"/>
                  <a:pt x="11" y="68"/>
                  <a:pt x="18" y="75"/>
                </a:cubicBezTo>
                <a:cubicBezTo>
                  <a:pt x="25" y="82"/>
                  <a:pt x="35" y="86"/>
                  <a:pt x="45" y="86"/>
                </a:cubicBezTo>
                <a:cubicBezTo>
                  <a:pt x="56" y="86"/>
                  <a:pt x="65" y="82"/>
                  <a:pt x="72" y="75"/>
                </a:cubicBezTo>
                <a:cubicBezTo>
                  <a:pt x="79" y="68"/>
                  <a:pt x="83" y="58"/>
                  <a:pt x="83" y="48"/>
                </a:cubicBezTo>
                <a:cubicBezTo>
                  <a:pt x="83" y="46"/>
                  <a:pt x="83" y="44"/>
                  <a:pt x="83" y="42"/>
                </a:cubicBezTo>
                <a:cubicBezTo>
                  <a:pt x="83" y="40"/>
                  <a:pt x="82" y="38"/>
                  <a:pt x="82" y="37"/>
                </a:cubicBezTo>
                <a:close/>
                <a:moveTo>
                  <a:pt x="45" y="35"/>
                </a:moveTo>
                <a:cubicBezTo>
                  <a:pt x="45" y="35"/>
                  <a:pt x="45" y="35"/>
                  <a:pt x="45" y="35"/>
                </a:cubicBezTo>
                <a:cubicBezTo>
                  <a:pt x="47" y="35"/>
                  <a:pt x="50" y="35"/>
                  <a:pt x="51" y="36"/>
                </a:cubicBezTo>
                <a:cubicBezTo>
                  <a:pt x="59" y="28"/>
                  <a:pt x="59" y="28"/>
                  <a:pt x="59" y="28"/>
                </a:cubicBezTo>
                <a:cubicBezTo>
                  <a:pt x="55" y="25"/>
                  <a:pt x="50" y="24"/>
                  <a:pt x="45" y="24"/>
                </a:cubicBezTo>
                <a:cubicBezTo>
                  <a:pt x="39" y="24"/>
                  <a:pt x="33" y="26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4" y="35"/>
                  <a:pt x="21" y="41"/>
                  <a:pt x="21" y="48"/>
                </a:cubicBezTo>
                <a:cubicBezTo>
                  <a:pt x="21" y="54"/>
                  <a:pt x="24" y="60"/>
                  <a:pt x="28" y="65"/>
                </a:cubicBezTo>
                <a:cubicBezTo>
                  <a:pt x="33" y="69"/>
                  <a:pt x="39" y="72"/>
                  <a:pt x="45" y="72"/>
                </a:cubicBezTo>
                <a:cubicBezTo>
                  <a:pt x="52" y="72"/>
                  <a:pt x="58" y="69"/>
                  <a:pt x="62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6" y="60"/>
                  <a:pt x="69" y="54"/>
                  <a:pt x="69" y="48"/>
                </a:cubicBezTo>
                <a:cubicBezTo>
                  <a:pt x="69" y="42"/>
                  <a:pt x="67" y="37"/>
                  <a:pt x="65" y="33"/>
                </a:cubicBezTo>
                <a:cubicBezTo>
                  <a:pt x="57" y="41"/>
                  <a:pt x="57" y="41"/>
                  <a:pt x="57" y="41"/>
                </a:cubicBezTo>
                <a:cubicBezTo>
                  <a:pt x="58" y="43"/>
                  <a:pt x="58" y="45"/>
                  <a:pt x="58" y="48"/>
                </a:cubicBezTo>
                <a:cubicBezTo>
                  <a:pt x="58" y="51"/>
                  <a:pt x="57" y="54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2" y="59"/>
                  <a:pt x="49" y="61"/>
                  <a:pt x="45" y="61"/>
                </a:cubicBezTo>
                <a:cubicBezTo>
                  <a:pt x="42" y="61"/>
                  <a:pt x="38" y="59"/>
                  <a:pt x="36" y="57"/>
                </a:cubicBezTo>
                <a:cubicBezTo>
                  <a:pt x="36" y="57"/>
                  <a:pt x="36" y="57"/>
                  <a:pt x="36" y="57"/>
                </a:cubicBezTo>
                <a:cubicBezTo>
                  <a:pt x="34" y="54"/>
                  <a:pt x="32" y="51"/>
                  <a:pt x="32" y="48"/>
                </a:cubicBezTo>
                <a:cubicBezTo>
                  <a:pt x="32" y="44"/>
                  <a:pt x="34" y="41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6"/>
                  <a:pt x="42" y="35"/>
                  <a:pt x="45" y="35"/>
                </a:cubicBezTo>
                <a:close/>
                <a:moveTo>
                  <a:pt x="48" y="39"/>
                </a:moveTo>
                <a:cubicBezTo>
                  <a:pt x="48" y="39"/>
                  <a:pt x="48" y="39"/>
                  <a:pt x="48" y="39"/>
                </a:cubicBezTo>
                <a:cubicBezTo>
                  <a:pt x="47" y="39"/>
                  <a:pt x="46" y="39"/>
                  <a:pt x="45" y="39"/>
                </a:cubicBezTo>
                <a:cubicBezTo>
                  <a:pt x="43" y="39"/>
                  <a:pt x="41" y="40"/>
                  <a:pt x="39" y="42"/>
                </a:cubicBezTo>
                <a:cubicBezTo>
                  <a:pt x="39" y="42"/>
                  <a:pt x="39" y="42"/>
                  <a:pt x="39" y="42"/>
                </a:cubicBezTo>
                <a:cubicBezTo>
                  <a:pt x="37" y="43"/>
                  <a:pt x="36" y="45"/>
                  <a:pt x="36" y="48"/>
                </a:cubicBezTo>
                <a:cubicBezTo>
                  <a:pt x="36" y="50"/>
                  <a:pt x="37" y="52"/>
                  <a:pt x="39" y="54"/>
                </a:cubicBezTo>
                <a:cubicBezTo>
                  <a:pt x="41" y="55"/>
                  <a:pt x="43" y="56"/>
                  <a:pt x="45" y="56"/>
                </a:cubicBezTo>
                <a:cubicBezTo>
                  <a:pt x="48" y="56"/>
                  <a:pt x="50" y="55"/>
                  <a:pt x="51" y="54"/>
                </a:cubicBezTo>
                <a:cubicBezTo>
                  <a:pt x="51" y="54"/>
                  <a:pt x="51" y="54"/>
                  <a:pt x="51" y="54"/>
                </a:cubicBezTo>
                <a:cubicBezTo>
                  <a:pt x="53" y="52"/>
                  <a:pt x="54" y="50"/>
                  <a:pt x="54" y="48"/>
                </a:cubicBezTo>
                <a:cubicBezTo>
                  <a:pt x="54" y="47"/>
                  <a:pt x="54" y="46"/>
                  <a:pt x="53" y="45"/>
                </a:cubicBezTo>
                <a:cubicBezTo>
                  <a:pt x="48" y="50"/>
                  <a:pt x="48" y="50"/>
                  <a:pt x="48" y="50"/>
                </a:cubicBezTo>
                <a:cubicBezTo>
                  <a:pt x="46" y="52"/>
                  <a:pt x="44" y="52"/>
                  <a:pt x="43" y="50"/>
                </a:cubicBezTo>
                <a:cubicBezTo>
                  <a:pt x="41" y="49"/>
                  <a:pt x="41" y="46"/>
                  <a:pt x="43" y="45"/>
                </a:cubicBezTo>
                <a:cubicBezTo>
                  <a:pt x="48" y="39"/>
                  <a:pt x="48" y="39"/>
                  <a:pt x="48" y="39"/>
                </a:cubicBezTo>
                <a:close/>
                <a:moveTo>
                  <a:pt x="77" y="7"/>
                </a:moveTo>
                <a:cubicBezTo>
                  <a:pt x="77" y="7"/>
                  <a:pt x="77" y="7"/>
                  <a:pt x="77" y="7"/>
                </a:cubicBezTo>
                <a:cubicBezTo>
                  <a:pt x="69" y="15"/>
                  <a:pt x="69" y="15"/>
                  <a:pt x="69" y="15"/>
                </a:cubicBezTo>
                <a:cubicBezTo>
                  <a:pt x="70" y="20"/>
                  <a:pt x="70" y="20"/>
                  <a:pt x="70" y="20"/>
                </a:cubicBezTo>
                <a:cubicBezTo>
                  <a:pt x="78" y="12"/>
                  <a:pt x="78" y="12"/>
                  <a:pt x="78" y="12"/>
                </a:cubicBezTo>
                <a:cubicBezTo>
                  <a:pt x="77" y="7"/>
                  <a:pt x="77" y="7"/>
                  <a:pt x="77" y="7"/>
                </a:cubicBezTo>
                <a:close/>
                <a:moveTo>
                  <a:pt x="81" y="15"/>
                </a:moveTo>
                <a:cubicBezTo>
                  <a:pt x="81" y="15"/>
                  <a:pt x="81" y="15"/>
                  <a:pt x="81" y="15"/>
                </a:cubicBezTo>
                <a:cubicBezTo>
                  <a:pt x="73" y="23"/>
                  <a:pt x="73" y="23"/>
                  <a:pt x="73" y="23"/>
                </a:cubicBezTo>
                <a:cubicBezTo>
                  <a:pt x="78" y="24"/>
                  <a:pt x="78" y="24"/>
                  <a:pt x="78" y="24"/>
                </a:cubicBezTo>
                <a:cubicBezTo>
                  <a:pt x="86" y="16"/>
                  <a:pt x="86" y="16"/>
                  <a:pt x="86" y="16"/>
                </a:cubicBezTo>
                <a:cubicBezTo>
                  <a:pt x="81" y="15"/>
                  <a:pt x="81" y="15"/>
                  <a:pt x="81" y="15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1" name="Freeform 75"/>
          <p:cNvSpPr>
            <a:spLocks noEditPoints="1"/>
          </p:cNvSpPr>
          <p:nvPr/>
        </p:nvSpPr>
        <p:spPr bwMode="auto">
          <a:xfrm>
            <a:off x="5202238" y="2476500"/>
            <a:ext cx="204787" cy="209550"/>
          </a:xfrm>
          <a:custGeom>
            <a:avLst/>
            <a:gdLst>
              <a:gd name="T0" fmla="*/ 26 w 55"/>
              <a:gd name="T1" fmla="*/ 39 h 56"/>
              <a:gd name="T2" fmla="*/ 25 w 55"/>
              <a:gd name="T3" fmla="*/ 37 h 56"/>
              <a:gd name="T4" fmla="*/ 22 w 55"/>
              <a:gd name="T5" fmla="*/ 37 h 56"/>
              <a:gd name="T6" fmla="*/ 25 w 55"/>
              <a:gd name="T7" fmla="*/ 52 h 56"/>
              <a:gd name="T8" fmla="*/ 17 w 55"/>
              <a:gd name="T9" fmla="*/ 55 h 56"/>
              <a:gd name="T10" fmla="*/ 8 w 55"/>
              <a:gd name="T11" fmla="*/ 37 h 56"/>
              <a:gd name="T12" fmla="*/ 0 w 55"/>
              <a:gd name="T13" fmla="*/ 26 h 56"/>
              <a:gd name="T14" fmla="*/ 3 w 55"/>
              <a:gd name="T15" fmla="*/ 18 h 56"/>
              <a:gd name="T16" fmla="*/ 11 w 55"/>
              <a:gd name="T17" fmla="*/ 15 h 56"/>
              <a:gd name="T18" fmla="*/ 25 w 55"/>
              <a:gd name="T19" fmla="*/ 15 h 56"/>
              <a:gd name="T20" fmla="*/ 44 w 55"/>
              <a:gd name="T21" fmla="*/ 1 h 56"/>
              <a:gd name="T22" fmla="*/ 48 w 55"/>
              <a:gd name="T23" fmla="*/ 2 h 56"/>
              <a:gd name="T24" fmla="*/ 48 w 55"/>
              <a:gd name="T25" fmla="*/ 18 h 56"/>
              <a:gd name="T26" fmla="*/ 52 w 55"/>
              <a:gd name="T27" fmla="*/ 20 h 56"/>
              <a:gd name="T28" fmla="*/ 52 w 55"/>
              <a:gd name="T29" fmla="*/ 32 h 56"/>
              <a:gd name="T30" fmla="*/ 48 w 55"/>
              <a:gd name="T31" fmla="*/ 50 h 56"/>
              <a:gd name="T32" fmla="*/ 44 w 55"/>
              <a:gd name="T33" fmla="*/ 52 h 56"/>
              <a:gd name="T34" fmla="*/ 27 w 55"/>
              <a:gd name="T35" fmla="*/ 33 h 56"/>
              <a:gd name="T36" fmla="*/ 11 w 55"/>
              <a:gd name="T37" fmla="*/ 19 h 56"/>
              <a:gd name="T38" fmla="*/ 4 w 55"/>
              <a:gd name="T39" fmla="*/ 26 h 56"/>
              <a:gd name="T40" fmla="*/ 10 w 55"/>
              <a:gd name="T41" fmla="*/ 33 h 56"/>
              <a:gd name="T42" fmla="*/ 18 w 55"/>
              <a:gd name="T43" fmla="*/ 50 h 56"/>
              <a:gd name="T44" fmla="*/ 22 w 55"/>
              <a:gd name="T45" fmla="*/ 49 h 56"/>
              <a:gd name="T46" fmla="*/ 17 w 55"/>
              <a:gd name="T47" fmla="*/ 35 h 56"/>
              <a:gd name="T48" fmla="*/ 27 w 55"/>
              <a:gd name="T49" fmla="*/ 33 h 56"/>
              <a:gd name="T50" fmla="*/ 29 w 55"/>
              <a:gd name="T51" fmla="*/ 17 h 56"/>
              <a:gd name="T52" fmla="*/ 29 w 55"/>
              <a:gd name="T53" fmla="*/ 35 h 56"/>
              <a:gd name="T54" fmla="*/ 29 w 55"/>
              <a:gd name="T55" fmla="*/ 35 h 56"/>
              <a:gd name="T56" fmla="*/ 43 w 55"/>
              <a:gd name="T57" fmla="*/ 46 h 56"/>
              <a:gd name="T58" fmla="*/ 29 w 55"/>
              <a:gd name="T59" fmla="*/ 16 h 56"/>
              <a:gd name="T60" fmla="*/ 29 w 55"/>
              <a:gd name="T61" fmla="*/ 17 h 56"/>
              <a:gd name="T62" fmla="*/ 48 w 55"/>
              <a:gd name="T63" fmla="*/ 20 h 56"/>
              <a:gd name="T64" fmla="*/ 48 w 55"/>
              <a:gd name="T65" fmla="*/ 32 h 56"/>
              <a:gd name="T66" fmla="*/ 52 w 55"/>
              <a:gd name="T67" fmla="*/ 26 h 56"/>
              <a:gd name="T68" fmla="*/ 50 w 55"/>
              <a:gd name="T69" fmla="*/ 22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5" h="56">
                <a:moveTo>
                  <a:pt x="44" y="52"/>
                </a:moveTo>
                <a:cubicBezTo>
                  <a:pt x="26" y="39"/>
                  <a:pt x="26" y="39"/>
                  <a:pt x="26" y="39"/>
                </a:cubicBezTo>
                <a:cubicBezTo>
                  <a:pt x="25" y="39"/>
                  <a:pt x="25" y="38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5" y="37"/>
                  <a:pt x="25" y="37"/>
                  <a:pt x="25" y="37"/>
                </a:cubicBezTo>
                <a:cubicBezTo>
                  <a:pt x="22" y="37"/>
                  <a:pt x="22" y="37"/>
                  <a:pt x="22" y="37"/>
                </a:cubicBezTo>
                <a:cubicBezTo>
                  <a:pt x="27" y="50"/>
                  <a:pt x="27" y="50"/>
                  <a:pt x="27" y="50"/>
                </a:cubicBezTo>
                <a:cubicBezTo>
                  <a:pt x="27" y="51"/>
                  <a:pt x="27" y="52"/>
                  <a:pt x="25" y="52"/>
                </a:cubicBezTo>
                <a:cubicBezTo>
                  <a:pt x="21" y="54"/>
                  <a:pt x="21" y="54"/>
                  <a:pt x="21" y="54"/>
                </a:cubicBezTo>
                <a:cubicBezTo>
                  <a:pt x="17" y="55"/>
                  <a:pt x="17" y="55"/>
                  <a:pt x="17" y="55"/>
                </a:cubicBezTo>
                <a:cubicBezTo>
                  <a:pt x="16" y="56"/>
                  <a:pt x="15" y="55"/>
                  <a:pt x="14" y="54"/>
                </a:cubicBezTo>
                <a:cubicBezTo>
                  <a:pt x="8" y="37"/>
                  <a:pt x="8" y="37"/>
                  <a:pt x="8" y="37"/>
                </a:cubicBezTo>
                <a:cubicBezTo>
                  <a:pt x="6" y="36"/>
                  <a:pt x="4" y="35"/>
                  <a:pt x="3" y="34"/>
                </a:cubicBezTo>
                <a:cubicBezTo>
                  <a:pt x="1" y="32"/>
                  <a:pt x="0" y="29"/>
                  <a:pt x="0" y="26"/>
                </a:cubicBezTo>
                <a:cubicBezTo>
                  <a:pt x="0" y="23"/>
                  <a:pt x="1" y="20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5" y="16"/>
                  <a:pt x="8" y="15"/>
                  <a:pt x="11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4"/>
                  <a:pt x="25" y="13"/>
                  <a:pt x="26" y="13"/>
                </a:cubicBezTo>
                <a:cubicBezTo>
                  <a:pt x="44" y="1"/>
                  <a:pt x="44" y="1"/>
                  <a:pt x="44" y="1"/>
                </a:cubicBezTo>
                <a:cubicBezTo>
                  <a:pt x="46" y="0"/>
                  <a:pt x="47" y="0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8"/>
                  <a:pt x="48" y="18"/>
                  <a:pt x="48" y="18"/>
                </a:cubicBezTo>
                <a:cubicBezTo>
                  <a:pt x="49" y="18"/>
                  <a:pt x="51" y="19"/>
                  <a:pt x="52" y="20"/>
                </a:cubicBezTo>
                <a:cubicBezTo>
                  <a:pt x="52" y="20"/>
                  <a:pt x="52" y="20"/>
                  <a:pt x="52" y="20"/>
                </a:cubicBezTo>
                <a:cubicBezTo>
                  <a:pt x="54" y="21"/>
                  <a:pt x="55" y="24"/>
                  <a:pt x="55" y="26"/>
                </a:cubicBezTo>
                <a:cubicBezTo>
                  <a:pt x="55" y="29"/>
                  <a:pt x="54" y="31"/>
                  <a:pt x="52" y="32"/>
                </a:cubicBezTo>
                <a:cubicBezTo>
                  <a:pt x="51" y="34"/>
                  <a:pt x="49" y="34"/>
                  <a:pt x="48" y="35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51"/>
                  <a:pt x="47" y="52"/>
                  <a:pt x="46" y="52"/>
                </a:cubicBezTo>
                <a:cubicBezTo>
                  <a:pt x="45" y="52"/>
                  <a:pt x="45" y="52"/>
                  <a:pt x="44" y="52"/>
                </a:cubicBezTo>
                <a:close/>
                <a:moveTo>
                  <a:pt x="27" y="33"/>
                </a:moveTo>
                <a:cubicBezTo>
                  <a:pt x="27" y="33"/>
                  <a:pt x="27" y="33"/>
                  <a:pt x="27" y="33"/>
                </a:cubicBezTo>
                <a:cubicBezTo>
                  <a:pt x="27" y="19"/>
                  <a:pt x="27" y="19"/>
                  <a:pt x="27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9"/>
                  <a:pt x="7" y="20"/>
                  <a:pt x="6" y="21"/>
                </a:cubicBezTo>
                <a:cubicBezTo>
                  <a:pt x="5" y="23"/>
                  <a:pt x="4" y="24"/>
                  <a:pt x="4" y="26"/>
                </a:cubicBezTo>
                <a:cubicBezTo>
                  <a:pt x="4" y="28"/>
                  <a:pt x="5" y="29"/>
                  <a:pt x="6" y="31"/>
                </a:cubicBezTo>
                <a:cubicBezTo>
                  <a:pt x="7" y="32"/>
                  <a:pt x="9" y="33"/>
                  <a:pt x="10" y="33"/>
                </a:cubicBezTo>
                <a:cubicBezTo>
                  <a:pt x="11" y="33"/>
                  <a:pt x="12" y="34"/>
                  <a:pt x="12" y="34"/>
                </a:cubicBezTo>
                <a:cubicBezTo>
                  <a:pt x="18" y="50"/>
                  <a:pt x="18" y="50"/>
                  <a:pt x="18" y="50"/>
                </a:cubicBezTo>
                <a:cubicBezTo>
                  <a:pt x="20" y="50"/>
                  <a:pt x="20" y="50"/>
                  <a:pt x="20" y="50"/>
                </a:cubicBezTo>
                <a:cubicBezTo>
                  <a:pt x="22" y="49"/>
                  <a:pt x="22" y="49"/>
                  <a:pt x="22" y="49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5"/>
                  <a:pt x="17" y="35"/>
                </a:cubicBezTo>
                <a:cubicBezTo>
                  <a:pt x="17" y="34"/>
                  <a:pt x="18" y="33"/>
                  <a:pt x="19" y="33"/>
                </a:cubicBezTo>
                <a:cubicBezTo>
                  <a:pt x="27" y="33"/>
                  <a:pt x="27" y="33"/>
                  <a:pt x="27" y="33"/>
                </a:cubicBezTo>
                <a:close/>
                <a:moveTo>
                  <a:pt x="29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9" y="36"/>
                  <a:pt x="29" y="36"/>
                  <a:pt x="29" y="36"/>
                </a:cubicBezTo>
                <a:cubicBezTo>
                  <a:pt x="43" y="46"/>
                  <a:pt x="43" y="46"/>
                  <a:pt x="43" y="46"/>
                </a:cubicBezTo>
                <a:cubicBezTo>
                  <a:pt x="43" y="7"/>
                  <a:pt x="43" y="7"/>
                  <a:pt x="43" y="7"/>
                </a:cubicBezTo>
                <a:cubicBezTo>
                  <a:pt x="29" y="16"/>
                  <a:pt x="29" y="16"/>
                  <a:pt x="29" y="16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ubicBezTo>
                  <a:pt x="29" y="17"/>
                  <a:pt x="29" y="17"/>
                  <a:pt x="29" y="17"/>
                </a:cubicBezTo>
                <a:close/>
                <a:moveTo>
                  <a:pt x="48" y="20"/>
                </a:moveTo>
                <a:cubicBezTo>
                  <a:pt x="48" y="20"/>
                  <a:pt x="48" y="20"/>
                  <a:pt x="48" y="20"/>
                </a:cubicBezTo>
                <a:cubicBezTo>
                  <a:pt x="48" y="32"/>
                  <a:pt x="48" y="32"/>
                  <a:pt x="48" y="32"/>
                </a:cubicBezTo>
                <a:cubicBezTo>
                  <a:pt x="49" y="32"/>
                  <a:pt x="49" y="31"/>
                  <a:pt x="50" y="31"/>
                </a:cubicBezTo>
                <a:cubicBezTo>
                  <a:pt x="51" y="29"/>
                  <a:pt x="52" y="28"/>
                  <a:pt x="52" y="26"/>
                </a:cubicBezTo>
                <a:cubicBezTo>
                  <a:pt x="52" y="24"/>
                  <a:pt x="51" y="23"/>
                  <a:pt x="50" y="22"/>
                </a:cubicBezTo>
                <a:cubicBezTo>
                  <a:pt x="50" y="22"/>
                  <a:pt x="50" y="22"/>
                  <a:pt x="50" y="22"/>
                </a:cubicBezTo>
                <a:cubicBezTo>
                  <a:pt x="49" y="21"/>
                  <a:pt x="49" y="21"/>
                  <a:pt x="48" y="20"/>
                </a:cubicBezTo>
                <a:close/>
              </a:path>
            </a:pathLst>
          </a:cu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2" name="Freeform 76"/>
          <p:cNvSpPr>
            <a:spLocks noEditPoints="1"/>
          </p:cNvSpPr>
          <p:nvPr/>
        </p:nvSpPr>
        <p:spPr bwMode="auto">
          <a:xfrm>
            <a:off x="5613400" y="2986088"/>
            <a:ext cx="241300" cy="247650"/>
          </a:xfrm>
          <a:custGeom>
            <a:avLst/>
            <a:gdLst>
              <a:gd name="T0" fmla="*/ 42 w 64"/>
              <a:gd name="T1" fmla="*/ 61 h 66"/>
              <a:gd name="T2" fmla="*/ 32 w 64"/>
              <a:gd name="T3" fmla="*/ 66 h 66"/>
              <a:gd name="T4" fmla="*/ 22 w 64"/>
              <a:gd name="T5" fmla="*/ 61 h 66"/>
              <a:gd name="T6" fmla="*/ 17 w 64"/>
              <a:gd name="T7" fmla="*/ 48 h 66"/>
              <a:gd name="T8" fmla="*/ 32 w 64"/>
              <a:gd name="T9" fmla="*/ 10 h 66"/>
              <a:gd name="T10" fmla="*/ 47 w 64"/>
              <a:gd name="T11" fmla="*/ 48 h 66"/>
              <a:gd name="T12" fmla="*/ 32 w 64"/>
              <a:gd name="T13" fmla="*/ 30 h 66"/>
              <a:gd name="T14" fmla="*/ 39 w 64"/>
              <a:gd name="T15" fmla="*/ 29 h 66"/>
              <a:gd name="T16" fmla="*/ 40 w 64"/>
              <a:gd name="T17" fmla="*/ 33 h 66"/>
              <a:gd name="T18" fmla="*/ 35 w 64"/>
              <a:gd name="T19" fmla="*/ 32 h 66"/>
              <a:gd name="T20" fmla="*/ 29 w 64"/>
              <a:gd name="T21" fmla="*/ 32 h 66"/>
              <a:gd name="T22" fmla="*/ 24 w 64"/>
              <a:gd name="T23" fmla="*/ 33 h 66"/>
              <a:gd name="T24" fmla="*/ 25 w 64"/>
              <a:gd name="T25" fmla="*/ 29 h 66"/>
              <a:gd name="T26" fmla="*/ 32 w 64"/>
              <a:gd name="T27" fmla="*/ 30 h 66"/>
              <a:gd name="T28" fmla="*/ 32 w 64"/>
              <a:gd name="T29" fmla="*/ 8 h 66"/>
              <a:gd name="T30" fmla="*/ 32 w 64"/>
              <a:gd name="T31" fmla="*/ 0 h 66"/>
              <a:gd name="T32" fmla="*/ 46 w 64"/>
              <a:gd name="T33" fmla="*/ 11 h 66"/>
              <a:gd name="T34" fmla="*/ 43 w 64"/>
              <a:gd name="T35" fmla="*/ 9 h 66"/>
              <a:gd name="T36" fmla="*/ 49 w 64"/>
              <a:gd name="T37" fmla="*/ 7 h 66"/>
              <a:gd name="T38" fmla="*/ 55 w 64"/>
              <a:gd name="T39" fmla="*/ 21 h 66"/>
              <a:gd name="T40" fmla="*/ 58 w 64"/>
              <a:gd name="T41" fmla="*/ 16 h 66"/>
              <a:gd name="T42" fmla="*/ 55 w 64"/>
              <a:gd name="T43" fmla="*/ 21 h 66"/>
              <a:gd name="T44" fmla="*/ 56 w 64"/>
              <a:gd name="T45" fmla="*/ 32 h 66"/>
              <a:gd name="T46" fmla="*/ 64 w 64"/>
              <a:gd name="T47" fmla="*/ 32 h 66"/>
              <a:gd name="T48" fmla="*/ 53 w 64"/>
              <a:gd name="T49" fmla="*/ 46 h 66"/>
              <a:gd name="T50" fmla="*/ 55 w 64"/>
              <a:gd name="T51" fmla="*/ 44 h 66"/>
              <a:gd name="T52" fmla="*/ 58 w 64"/>
              <a:gd name="T53" fmla="*/ 49 h 66"/>
              <a:gd name="T54" fmla="*/ 9 w 64"/>
              <a:gd name="T55" fmla="*/ 44 h 66"/>
              <a:gd name="T56" fmla="*/ 6 w 64"/>
              <a:gd name="T57" fmla="*/ 49 h 66"/>
              <a:gd name="T58" fmla="*/ 9 w 64"/>
              <a:gd name="T59" fmla="*/ 44 h 66"/>
              <a:gd name="T60" fmla="*/ 8 w 64"/>
              <a:gd name="T61" fmla="*/ 32 h 66"/>
              <a:gd name="T62" fmla="*/ 0 w 64"/>
              <a:gd name="T63" fmla="*/ 32 h 66"/>
              <a:gd name="T64" fmla="*/ 11 w 64"/>
              <a:gd name="T65" fmla="*/ 18 h 66"/>
              <a:gd name="T66" fmla="*/ 9 w 64"/>
              <a:gd name="T67" fmla="*/ 21 h 66"/>
              <a:gd name="T68" fmla="*/ 6 w 64"/>
              <a:gd name="T69" fmla="*/ 16 h 66"/>
              <a:gd name="T70" fmla="*/ 21 w 64"/>
              <a:gd name="T71" fmla="*/ 9 h 66"/>
              <a:gd name="T72" fmla="*/ 15 w 64"/>
              <a:gd name="T73" fmla="*/ 7 h 66"/>
              <a:gd name="T74" fmla="*/ 21 w 64"/>
              <a:gd name="T75" fmla="*/ 9 h 66"/>
              <a:gd name="T76" fmla="*/ 41 w 64"/>
              <a:gd name="T77" fmla="*/ 46 h 66"/>
              <a:gd name="T78" fmla="*/ 44 w 64"/>
              <a:gd name="T79" fmla="*/ 21 h 66"/>
              <a:gd name="T80" fmla="*/ 15 w 64"/>
              <a:gd name="T81" fmla="*/ 32 h 66"/>
              <a:gd name="T82" fmla="*/ 23 w 64"/>
              <a:gd name="T83" fmla="*/ 47 h 66"/>
              <a:gd name="T84" fmla="*/ 25 w 64"/>
              <a:gd name="T85" fmla="*/ 53 h 66"/>
              <a:gd name="T86" fmla="*/ 27 w 64"/>
              <a:gd name="T87" fmla="*/ 56 h 66"/>
              <a:gd name="T88" fmla="*/ 31 w 64"/>
              <a:gd name="T89" fmla="*/ 60 h 66"/>
              <a:gd name="T90" fmla="*/ 33 w 64"/>
              <a:gd name="T91" fmla="*/ 60 h 66"/>
              <a:gd name="T92" fmla="*/ 34 w 64"/>
              <a:gd name="T93" fmla="*/ 58 h 66"/>
              <a:gd name="T94" fmla="*/ 39 w 64"/>
              <a:gd name="T95" fmla="*/ 5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6">
                <a:moveTo>
                  <a:pt x="45" y="50"/>
                </a:moveTo>
                <a:cubicBezTo>
                  <a:pt x="45" y="58"/>
                  <a:pt x="45" y="58"/>
                  <a:pt x="45" y="58"/>
                </a:cubicBezTo>
                <a:cubicBezTo>
                  <a:pt x="45" y="60"/>
                  <a:pt x="43" y="61"/>
                  <a:pt x="42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8" y="62"/>
                  <a:pt x="38" y="63"/>
                  <a:pt x="37" y="64"/>
                </a:cubicBezTo>
                <a:cubicBezTo>
                  <a:pt x="36" y="65"/>
                  <a:pt x="34" y="66"/>
                  <a:pt x="32" y="66"/>
                </a:cubicBezTo>
                <a:cubicBezTo>
                  <a:pt x="30" y="66"/>
                  <a:pt x="28" y="65"/>
                  <a:pt x="27" y="64"/>
                </a:cubicBezTo>
                <a:cubicBezTo>
                  <a:pt x="26" y="63"/>
                  <a:pt x="26" y="62"/>
                  <a:pt x="25" y="61"/>
                </a:cubicBezTo>
                <a:cubicBezTo>
                  <a:pt x="22" y="61"/>
                  <a:pt x="22" y="61"/>
                  <a:pt x="22" y="61"/>
                </a:cubicBezTo>
                <a:cubicBezTo>
                  <a:pt x="21" y="61"/>
                  <a:pt x="19" y="60"/>
                  <a:pt x="19" y="58"/>
                </a:cubicBezTo>
                <a:cubicBezTo>
                  <a:pt x="19" y="50"/>
                  <a:pt x="19" y="50"/>
                  <a:pt x="19" y="50"/>
                </a:cubicBezTo>
                <a:cubicBezTo>
                  <a:pt x="18" y="49"/>
                  <a:pt x="17" y="49"/>
                  <a:pt x="17" y="48"/>
                </a:cubicBezTo>
                <a:cubicBezTo>
                  <a:pt x="12" y="44"/>
                  <a:pt x="10" y="38"/>
                  <a:pt x="10" y="32"/>
                </a:cubicBezTo>
                <a:cubicBezTo>
                  <a:pt x="10" y="26"/>
                  <a:pt x="12" y="21"/>
                  <a:pt x="17" y="17"/>
                </a:cubicBezTo>
                <a:cubicBezTo>
                  <a:pt x="21" y="13"/>
                  <a:pt x="26" y="10"/>
                  <a:pt x="32" y="10"/>
                </a:cubicBezTo>
                <a:cubicBezTo>
                  <a:pt x="38" y="10"/>
                  <a:pt x="43" y="13"/>
                  <a:pt x="47" y="17"/>
                </a:cubicBezTo>
                <a:cubicBezTo>
                  <a:pt x="52" y="21"/>
                  <a:pt x="54" y="26"/>
                  <a:pt x="54" y="32"/>
                </a:cubicBezTo>
                <a:cubicBezTo>
                  <a:pt x="54" y="38"/>
                  <a:pt x="52" y="44"/>
                  <a:pt x="47" y="48"/>
                </a:cubicBezTo>
                <a:cubicBezTo>
                  <a:pt x="47" y="49"/>
                  <a:pt x="46" y="49"/>
                  <a:pt x="45" y="50"/>
                </a:cubicBezTo>
                <a:close/>
                <a:moveTo>
                  <a:pt x="32" y="30"/>
                </a:moveTo>
                <a:cubicBezTo>
                  <a:pt x="32" y="30"/>
                  <a:pt x="32" y="30"/>
                  <a:pt x="32" y="30"/>
                </a:cubicBezTo>
                <a:cubicBezTo>
                  <a:pt x="32" y="29"/>
                  <a:pt x="33" y="29"/>
                  <a:pt x="33" y="29"/>
                </a:cubicBezTo>
                <a:cubicBezTo>
                  <a:pt x="34" y="29"/>
                  <a:pt x="35" y="28"/>
                  <a:pt x="36" y="28"/>
                </a:cubicBezTo>
                <a:cubicBezTo>
                  <a:pt x="37" y="28"/>
                  <a:pt x="38" y="29"/>
                  <a:pt x="39" y="29"/>
                </a:cubicBezTo>
                <a:cubicBezTo>
                  <a:pt x="40" y="29"/>
                  <a:pt x="41" y="30"/>
                  <a:pt x="42" y="31"/>
                </a:cubicBezTo>
                <a:cubicBezTo>
                  <a:pt x="42" y="31"/>
                  <a:pt x="42" y="32"/>
                  <a:pt x="42" y="33"/>
                </a:cubicBezTo>
                <a:cubicBezTo>
                  <a:pt x="41" y="33"/>
                  <a:pt x="40" y="33"/>
                  <a:pt x="40" y="33"/>
                </a:cubicBezTo>
                <a:cubicBezTo>
                  <a:pt x="39" y="32"/>
                  <a:pt x="39" y="32"/>
                  <a:pt x="38" y="32"/>
                </a:cubicBezTo>
                <a:cubicBezTo>
                  <a:pt x="38" y="32"/>
                  <a:pt x="37" y="32"/>
                  <a:pt x="36" y="32"/>
                </a:cubicBezTo>
                <a:cubicBezTo>
                  <a:pt x="36" y="32"/>
                  <a:pt x="35" y="32"/>
                  <a:pt x="35" y="32"/>
                </a:cubicBezTo>
                <a:cubicBezTo>
                  <a:pt x="34" y="32"/>
                  <a:pt x="34" y="32"/>
                  <a:pt x="33" y="33"/>
                </a:cubicBezTo>
                <a:cubicBezTo>
                  <a:pt x="32" y="33"/>
                  <a:pt x="31" y="33"/>
                  <a:pt x="31" y="33"/>
                </a:cubicBezTo>
                <a:cubicBezTo>
                  <a:pt x="30" y="32"/>
                  <a:pt x="30" y="32"/>
                  <a:pt x="29" y="32"/>
                </a:cubicBezTo>
                <a:cubicBezTo>
                  <a:pt x="29" y="32"/>
                  <a:pt x="28" y="32"/>
                  <a:pt x="28" y="32"/>
                </a:cubicBezTo>
                <a:cubicBezTo>
                  <a:pt x="27" y="32"/>
                  <a:pt x="26" y="32"/>
                  <a:pt x="26" y="32"/>
                </a:cubicBezTo>
                <a:cubicBezTo>
                  <a:pt x="25" y="32"/>
                  <a:pt x="25" y="32"/>
                  <a:pt x="24" y="33"/>
                </a:cubicBezTo>
                <a:cubicBezTo>
                  <a:pt x="24" y="33"/>
                  <a:pt x="23" y="33"/>
                  <a:pt x="22" y="33"/>
                </a:cubicBezTo>
                <a:cubicBezTo>
                  <a:pt x="22" y="32"/>
                  <a:pt x="22" y="31"/>
                  <a:pt x="22" y="31"/>
                </a:cubicBezTo>
                <a:cubicBezTo>
                  <a:pt x="23" y="30"/>
                  <a:pt x="24" y="29"/>
                  <a:pt x="25" y="29"/>
                </a:cubicBezTo>
                <a:cubicBezTo>
                  <a:pt x="26" y="29"/>
                  <a:pt x="27" y="28"/>
                  <a:pt x="28" y="28"/>
                </a:cubicBezTo>
                <a:cubicBezTo>
                  <a:pt x="29" y="28"/>
                  <a:pt x="30" y="29"/>
                  <a:pt x="31" y="29"/>
                </a:cubicBezTo>
                <a:cubicBezTo>
                  <a:pt x="31" y="29"/>
                  <a:pt x="32" y="29"/>
                  <a:pt x="32" y="30"/>
                </a:cubicBezTo>
                <a:close/>
                <a:moveTo>
                  <a:pt x="34" y="7"/>
                </a:moveTo>
                <a:cubicBezTo>
                  <a:pt x="34" y="7"/>
                  <a:pt x="34" y="7"/>
                  <a:pt x="34" y="7"/>
                </a:cubicBezTo>
                <a:cubicBezTo>
                  <a:pt x="34" y="8"/>
                  <a:pt x="33" y="8"/>
                  <a:pt x="32" y="8"/>
                </a:cubicBezTo>
                <a:cubicBezTo>
                  <a:pt x="31" y="8"/>
                  <a:pt x="30" y="8"/>
                  <a:pt x="30" y="7"/>
                </a:cubicBezTo>
                <a:cubicBezTo>
                  <a:pt x="30" y="2"/>
                  <a:pt x="30" y="2"/>
                  <a:pt x="30" y="2"/>
                </a:cubicBezTo>
                <a:cubicBezTo>
                  <a:pt x="30" y="1"/>
                  <a:pt x="31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7"/>
                  <a:pt x="34" y="7"/>
                  <a:pt x="34" y="7"/>
                </a:cubicBezTo>
                <a:close/>
                <a:moveTo>
                  <a:pt x="46" y="11"/>
                </a:moveTo>
                <a:cubicBezTo>
                  <a:pt x="46" y="11"/>
                  <a:pt x="46" y="11"/>
                  <a:pt x="46" y="11"/>
                </a:cubicBezTo>
                <a:cubicBezTo>
                  <a:pt x="46" y="12"/>
                  <a:pt x="45" y="12"/>
                  <a:pt x="44" y="12"/>
                </a:cubicBezTo>
                <a:cubicBezTo>
                  <a:pt x="43" y="11"/>
                  <a:pt x="43" y="10"/>
                  <a:pt x="43" y="9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4"/>
                  <a:pt x="47" y="4"/>
                  <a:pt x="48" y="5"/>
                </a:cubicBezTo>
                <a:cubicBezTo>
                  <a:pt x="49" y="5"/>
                  <a:pt x="49" y="6"/>
                  <a:pt x="49" y="7"/>
                </a:cubicBezTo>
                <a:cubicBezTo>
                  <a:pt x="46" y="11"/>
                  <a:pt x="46" y="11"/>
                  <a:pt x="46" y="11"/>
                </a:cubicBezTo>
                <a:close/>
                <a:moveTo>
                  <a:pt x="55" y="21"/>
                </a:moveTo>
                <a:cubicBezTo>
                  <a:pt x="55" y="21"/>
                  <a:pt x="55" y="21"/>
                  <a:pt x="55" y="21"/>
                </a:cubicBezTo>
                <a:cubicBezTo>
                  <a:pt x="54" y="21"/>
                  <a:pt x="53" y="21"/>
                  <a:pt x="53" y="20"/>
                </a:cubicBezTo>
                <a:cubicBezTo>
                  <a:pt x="52" y="20"/>
                  <a:pt x="53" y="19"/>
                  <a:pt x="53" y="18"/>
                </a:cubicBezTo>
                <a:cubicBezTo>
                  <a:pt x="58" y="16"/>
                  <a:pt x="58" y="16"/>
                  <a:pt x="58" y="16"/>
                </a:cubicBezTo>
                <a:cubicBezTo>
                  <a:pt x="58" y="15"/>
                  <a:pt x="59" y="16"/>
                  <a:pt x="60" y="16"/>
                </a:cubicBezTo>
                <a:cubicBezTo>
                  <a:pt x="60" y="17"/>
                  <a:pt x="60" y="18"/>
                  <a:pt x="59" y="18"/>
                </a:cubicBezTo>
                <a:cubicBezTo>
                  <a:pt x="55" y="21"/>
                  <a:pt x="55" y="21"/>
                  <a:pt x="55" y="21"/>
                </a:cubicBezTo>
                <a:close/>
                <a:moveTo>
                  <a:pt x="57" y="34"/>
                </a:moveTo>
                <a:cubicBezTo>
                  <a:pt x="57" y="34"/>
                  <a:pt x="57" y="34"/>
                  <a:pt x="57" y="34"/>
                </a:cubicBezTo>
                <a:cubicBezTo>
                  <a:pt x="57" y="34"/>
                  <a:pt x="56" y="33"/>
                  <a:pt x="56" y="32"/>
                </a:cubicBezTo>
                <a:cubicBezTo>
                  <a:pt x="56" y="31"/>
                  <a:pt x="57" y="31"/>
                  <a:pt x="57" y="31"/>
                </a:cubicBezTo>
                <a:cubicBezTo>
                  <a:pt x="62" y="31"/>
                  <a:pt x="62" y="31"/>
                  <a:pt x="62" y="31"/>
                </a:cubicBezTo>
                <a:cubicBezTo>
                  <a:pt x="63" y="31"/>
                  <a:pt x="64" y="31"/>
                  <a:pt x="64" y="32"/>
                </a:cubicBezTo>
                <a:cubicBezTo>
                  <a:pt x="64" y="33"/>
                  <a:pt x="63" y="34"/>
                  <a:pt x="62" y="34"/>
                </a:cubicBezTo>
                <a:cubicBezTo>
                  <a:pt x="57" y="34"/>
                  <a:pt x="57" y="34"/>
                  <a:pt x="57" y="34"/>
                </a:cubicBezTo>
                <a:close/>
                <a:moveTo>
                  <a:pt x="53" y="46"/>
                </a:moveTo>
                <a:cubicBezTo>
                  <a:pt x="53" y="46"/>
                  <a:pt x="53" y="46"/>
                  <a:pt x="53" y="46"/>
                </a:cubicBezTo>
                <a:cubicBezTo>
                  <a:pt x="53" y="46"/>
                  <a:pt x="52" y="45"/>
                  <a:pt x="53" y="44"/>
                </a:cubicBezTo>
                <a:cubicBezTo>
                  <a:pt x="53" y="44"/>
                  <a:pt x="54" y="43"/>
                  <a:pt x="55" y="44"/>
                </a:cubicBezTo>
                <a:cubicBezTo>
                  <a:pt x="59" y="46"/>
                  <a:pt x="59" y="46"/>
                  <a:pt x="59" y="46"/>
                </a:cubicBezTo>
                <a:cubicBezTo>
                  <a:pt x="60" y="47"/>
                  <a:pt x="60" y="48"/>
                  <a:pt x="60" y="48"/>
                </a:cubicBezTo>
                <a:cubicBezTo>
                  <a:pt x="59" y="49"/>
                  <a:pt x="58" y="49"/>
                  <a:pt x="58" y="49"/>
                </a:cubicBezTo>
                <a:cubicBezTo>
                  <a:pt x="53" y="46"/>
                  <a:pt x="53" y="46"/>
                  <a:pt x="53" y="46"/>
                </a:cubicBezTo>
                <a:close/>
                <a:moveTo>
                  <a:pt x="9" y="44"/>
                </a:moveTo>
                <a:cubicBezTo>
                  <a:pt x="9" y="44"/>
                  <a:pt x="9" y="44"/>
                  <a:pt x="9" y="44"/>
                </a:cubicBezTo>
                <a:cubicBezTo>
                  <a:pt x="10" y="43"/>
                  <a:pt x="11" y="44"/>
                  <a:pt x="11" y="44"/>
                </a:cubicBezTo>
                <a:cubicBezTo>
                  <a:pt x="12" y="45"/>
                  <a:pt x="11" y="46"/>
                  <a:pt x="11" y="46"/>
                </a:cubicBezTo>
                <a:cubicBezTo>
                  <a:pt x="6" y="49"/>
                  <a:pt x="6" y="49"/>
                  <a:pt x="6" y="49"/>
                </a:cubicBezTo>
                <a:cubicBezTo>
                  <a:pt x="6" y="49"/>
                  <a:pt x="5" y="49"/>
                  <a:pt x="4" y="48"/>
                </a:cubicBezTo>
                <a:cubicBezTo>
                  <a:pt x="4" y="48"/>
                  <a:pt x="4" y="47"/>
                  <a:pt x="5" y="46"/>
                </a:cubicBezTo>
                <a:cubicBezTo>
                  <a:pt x="9" y="44"/>
                  <a:pt x="9" y="44"/>
                  <a:pt x="9" y="44"/>
                </a:cubicBezTo>
                <a:close/>
                <a:moveTo>
                  <a:pt x="7" y="31"/>
                </a:move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8" y="31"/>
                  <a:pt x="8" y="32"/>
                </a:cubicBezTo>
                <a:cubicBezTo>
                  <a:pt x="8" y="33"/>
                  <a:pt x="7" y="34"/>
                  <a:pt x="7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31"/>
                  <a:pt x="1" y="31"/>
                  <a:pt x="2" y="31"/>
                </a:cubicBezTo>
                <a:cubicBezTo>
                  <a:pt x="7" y="31"/>
                  <a:pt x="7" y="31"/>
                  <a:pt x="7" y="31"/>
                </a:cubicBezTo>
                <a:close/>
                <a:moveTo>
                  <a:pt x="11" y="18"/>
                </a:moveTo>
                <a:cubicBezTo>
                  <a:pt x="11" y="18"/>
                  <a:pt x="11" y="18"/>
                  <a:pt x="11" y="18"/>
                </a:cubicBezTo>
                <a:cubicBezTo>
                  <a:pt x="11" y="19"/>
                  <a:pt x="12" y="20"/>
                  <a:pt x="11" y="20"/>
                </a:cubicBezTo>
                <a:cubicBezTo>
                  <a:pt x="11" y="21"/>
                  <a:pt x="10" y="21"/>
                  <a:pt x="9" y="21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8"/>
                  <a:pt x="4" y="17"/>
                  <a:pt x="4" y="16"/>
                </a:cubicBezTo>
                <a:cubicBezTo>
                  <a:pt x="5" y="16"/>
                  <a:pt x="6" y="15"/>
                  <a:pt x="6" y="16"/>
                </a:cubicBezTo>
                <a:cubicBezTo>
                  <a:pt x="11" y="18"/>
                  <a:pt x="11" y="18"/>
                  <a:pt x="11" y="18"/>
                </a:cubicBezTo>
                <a:close/>
                <a:moveTo>
                  <a:pt x="21" y="9"/>
                </a:moveTo>
                <a:cubicBezTo>
                  <a:pt x="21" y="9"/>
                  <a:pt x="21" y="9"/>
                  <a:pt x="21" y="9"/>
                </a:cubicBezTo>
                <a:cubicBezTo>
                  <a:pt x="21" y="10"/>
                  <a:pt x="21" y="11"/>
                  <a:pt x="20" y="12"/>
                </a:cubicBezTo>
                <a:cubicBezTo>
                  <a:pt x="19" y="12"/>
                  <a:pt x="18" y="12"/>
                  <a:pt x="18" y="11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6"/>
                  <a:pt x="15" y="5"/>
                  <a:pt x="16" y="5"/>
                </a:cubicBezTo>
                <a:cubicBezTo>
                  <a:pt x="17" y="4"/>
                  <a:pt x="18" y="4"/>
                  <a:pt x="18" y="5"/>
                </a:cubicBezTo>
                <a:cubicBezTo>
                  <a:pt x="21" y="9"/>
                  <a:pt x="21" y="9"/>
                  <a:pt x="21" y="9"/>
                </a:cubicBezTo>
                <a:close/>
                <a:moveTo>
                  <a:pt x="41" y="47"/>
                </a:move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6"/>
                  <a:pt x="43" y="45"/>
                  <a:pt x="44" y="44"/>
                </a:cubicBezTo>
                <a:cubicBezTo>
                  <a:pt x="47" y="41"/>
                  <a:pt x="49" y="37"/>
                  <a:pt x="49" y="32"/>
                </a:cubicBezTo>
                <a:cubicBezTo>
                  <a:pt x="49" y="28"/>
                  <a:pt x="47" y="24"/>
                  <a:pt x="44" y="21"/>
                </a:cubicBezTo>
                <a:cubicBezTo>
                  <a:pt x="41" y="17"/>
                  <a:pt x="36" y="16"/>
                  <a:pt x="32" y="16"/>
                </a:cubicBezTo>
                <a:cubicBezTo>
                  <a:pt x="28" y="16"/>
                  <a:pt x="23" y="17"/>
                  <a:pt x="20" y="21"/>
                </a:cubicBezTo>
                <a:cubicBezTo>
                  <a:pt x="17" y="24"/>
                  <a:pt x="15" y="28"/>
                  <a:pt x="15" y="32"/>
                </a:cubicBezTo>
                <a:cubicBezTo>
                  <a:pt x="15" y="37"/>
                  <a:pt x="17" y="41"/>
                  <a:pt x="20" y="44"/>
                </a:cubicBezTo>
                <a:cubicBezTo>
                  <a:pt x="21" y="45"/>
                  <a:pt x="22" y="46"/>
                  <a:pt x="23" y="46"/>
                </a:cubicBezTo>
                <a:cubicBezTo>
                  <a:pt x="23" y="47"/>
                  <a:pt x="23" y="47"/>
                  <a:pt x="23" y="47"/>
                </a:cubicBezTo>
                <a:cubicBezTo>
                  <a:pt x="26" y="48"/>
                  <a:pt x="29" y="49"/>
                  <a:pt x="32" y="49"/>
                </a:cubicBezTo>
                <a:cubicBezTo>
                  <a:pt x="35" y="49"/>
                  <a:pt x="38" y="48"/>
                  <a:pt x="41" y="47"/>
                </a:cubicBezTo>
                <a:close/>
                <a:moveTo>
                  <a:pt x="25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6"/>
                  <a:pt x="25" y="56"/>
                  <a:pt x="25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9" y="56"/>
                  <a:pt x="30" y="57"/>
                  <a:pt x="30" y="58"/>
                </a:cubicBezTo>
                <a:cubicBezTo>
                  <a:pt x="30" y="59"/>
                  <a:pt x="30" y="59"/>
                  <a:pt x="30" y="59"/>
                </a:cubicBezTo>
                <a:cubicBezTo>
                  <a:pt x="30" y="59"/>
                  <a:pt x="30" y="59"/>
                  <a:pt x="31" y="60"/>
                </a:cubicBezTo>
                <a:cubicBezTo>
                  <a:pt x="31" y="60"/>
                  <a:pt x="31" y="60"/>
                  <a:pt x="31" y="60"/>
                </a:cubicBezTo>
                <a:cubicBezTo>
                  <a:pt x="31" y="60"/>
                  <a:pt x="31" y="60"/>
                  <a:pt x="32" y="60"/>
                </a:cubicBezTo>
                <a:cubicBezTo>
                  <a:pt x="32" y="60"/>
                  <a:pt x="33" y="60"/>
                  <a:pt x="33" y="60"/>
                </a:cubicBezTo>
                <a:cubicBezTo>
                  <a:pt x="33" y="60"/>
                  <a:pt x="33" y="60"/>
                  <a:pt x="33" y="60"/>
                </a:cubicBezTo>
                <a:cubicBezTo>
                  <a:pt x="34" y="59"/>
                  <a:pt x="34" y="59"/>
                  <a:pt x="34" y="59"/>
                </a:cubicBezTo>
                <a:cubicBezTo>
                  <a:pt x="34" y="58"/>
                  <a:pt x="34" y="58"/>
                  <a:pt x="34" y="58"/>
                </a:cubicBezTo>
                <a:cubicBezTo>
                  <a:pt x="34" y="57"/>
                  <a:pt x="35" y="56"/>
                  <a:pt x="37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9" y="53"/>
                  <a:pt x="39" y="53"/>
                  <a:pt x="39" y="53"/>
                </a:cubicBezTo>
                <a:cubicBezTo>
                  <a:pt x="37" y="54"/>
                  <a:pt x="35" y="54"/>
                  <a:pt x="32" y="54"/>
                </a:cubicBezTo>
                <a:cubicBezTo>
                  <a:pt x="29" y="54"/>
                  <a:pt x="27" y="54"/>
                  <a:pt x="25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3" name="Freeform 77"/>
          <p:cNvSpPr>
            <a:spLocks noEditPoints="1"/>
          </p:cNvSpPr>
          <p:nvPr/>
        </p:nvSpPr>
        <p:spPr bwMode="auto">
          <a:xfrm>
            <a:off x="3468688" y="3927475"/>
            <a:ext cx="255587" cy="258763"/>
          </a:xfrm>
          <a:custGeom>
            <a:avLst/>
            <a:gdLst>
              <a:gd name="T0" fmla="*/ 9 w 68"/>
              <a:gd name="T1" fmla="*/ 50 h 69"/>
              <a:gd name="T2" fmla="*/ 5 w 68"/>
              <a:gd name="T3" fmla="*/ 56 h 69"/>
              <a:gd name="T4" fmla="*/ 2 w 68"/>
              <a:gd name="T5" fmla="*/ 54 h 69"/>
              <a:gd name="T6" fmla="*/ 55 w 68"/>
              <a:gd name="T7" fmla="*/ 23 h 69"/>
              <a:gd name="T8" fmla="*/ 45 w 68"/>
              <a:gd name="T9" fmla="*/ 33 h 69"/>
              <a:gd name="T10" fmla="*/ 45 w 68"/>
              <a:gd name="T11" fmla="*/ 14 h 69"/>
              <a:gd name="T12" fmla="*/ 45 w 68"/>
              <a:gd name="T13" fmla="*/ 17 h 69"/>
              <a:gd name="T14" fmla="*/ 39 w 68"/>
              <a:gd name="T15" fmla="*/ 23 h 69"/>
              <a:gd name="T16" fmla="*/ 52 w 68"/>
              <a:gd name="T17" fmla="*/ 23 h 69"/>
              <a:gd name="T18" fmla="*/ 9 w 68"/>
              <a:gd name="T19" fmla="*/ 45 h 69"/>
              <a:gd name="T20" fmla="*/ 10 w 68"/>
              <a:gd name="T21" fmla="*/ 39 h 69"/>
              <a:gd name="T22" fmla="*/ 10 w 68"/>
              <a:gd name="T23" fmla="*/ 37 h 69"/>
              <a:gd name="T24" fmla="*/ 2 w 68"/>
              <a:gd name="T25" fmla="*/ 39 h 69"/>
              <a:gd name="T26" fmla="*/ 0 w 68"/>
              <a:gd name="T27" fmla="*/ 28 h 69"/>
              <a:gd name="T28" fmla="*/ 5 w 68"/>
              <a:gd name="T29" fmla="*/ 19 h 69"/>
              <a:gd name="T30" fmla="*/ 14 w 68"/>
              <a:gd name="T31" fmla="*/ 14 h 69"/>
              <a:gd name="T32" fmla="*/ 22 w 68"/>
              <a:gd name="T33" fmla="*/ 14 h 69"/>
              <a:gd name="T34" fmla="*/ 22 w 68"/>
              <a:gd name="T35" fmla="*/ 14 h 69"/>
              <a:gd name="T36" fmla="*/ 64 w 68"/>
              <a:gd name="T37" fmla="*/ 2 h 69"/>
              <a:gd name="T38" fmla="*/ 66 w 68"/>
              <a:gd name="T39" fmla="*/ 4 h 69"/>
              <a:gd name="T40" fmla="*/ 66 w 68"/>
              <a:gd name="T41" fmla="*/ 27 h 69"/>
              <a:gd name="T42" fmla="*/ 55 w 68"/>
              <a:gd name="T43" fmla="*/ 47 h 69"/>
              <a:gd name="T44" fmla="*/ 55 w 68"/>
              <a:gd name="T45" fmla="*/ 55 h 69"/>
              <a:gd name="T46" fmla="*/ 50 w 68"/>
              <a:gd name="T47" fmla="*/ 64 h 69"/>
              <a:gd name="T48" fmla="*/ 30 w 68"/>
              <a:gd name="T49" fmla="*/ 67 h 69"/>
              <a:gd name="T50" fmla="*/ 29 w 68"/>
              <a:gd name="T51" fmla="*/ 62 h 69"/>
              <a:gd name="T52" fmla="*/ 32 w 68"/>
              <a:gd name="T53" fmla="*/ 58 h 69"/>
              <a:gd name="T54" fmla="*/ 24 w 68"/>
              <a:gd name="T55" fmla="*/ 59 h 69"/>
              <a:gd name="T56" fmla="*/ 22 w 68"/>
              <a:gd name="T57" fmla="*/ 58 h 69"/>
              <a:gd name="T58" fmla="*/ 9 w 68"/>
              <a:gd name="T59" fmla="*/ 45 h 69"/>
              <a:gd name="T60" fmla="*/ 15 w 68"/>
              <a:gd name="T61" fmla="*/ 39 h 69"/>
              <a:gd name="T62" fmla="*/ 25 w 68"/>
              <a:gd name="T63" fmla="*/ 54 h 69"/>
              <a:gd name="T64" fmla="*/ 34 w 68"/>
              <a:gd name="T65" fmla="*/ 53 h 69"/>
              <a:gd name="T66" fmla="*/ 38 w 68"/>
              <a:gd name="T67" fmla="*/ 55 h 69"/>
              <a:gd name="T68" fmla="*/ 35 w 68"/>
              <a:gd name="T69" fmla="*/ 63 h 69"/>
              <a:gd name="T70" fmla="*/ 46 w 68"/>
              <a:gd name="T71" fmla="*/ 60 h 69"/>
              <a:gd name="T72" fmla="*/ 50 w 68"/>
              <a:gd name="T73" fmla="*/ 54 h 69"/>
              <a:gd name="T74" fmla="*/ 50 w 68"/>
              <a:gd name="T75" fmla="*/ 44 h 69"/>
              <a:gd name="T76" fmla="*/ 51 w 68"/>
              <a:gd name="T77" fmla="*/ 43 h 69"/>
              <a:gd name="T78" fmla="*/ 61 w 68"/>
              <a:gd name="T79" fmla="*/ 25 h 69"/>
              <a:gd name="T80" fmla="*/ 43 w 68"/>
              <a:gd name="T81" fmla="*/ 7 h 69"/>
              <a:gd name="T82" fmla="*/ 25 w 68"/>
              <a:gd name="T83" fmla="*/ 18 h 69"/>
              <a:gd name="T84" fmla="*/ 24 w 68"/>
              <a:gd name="T85" fmla="*/ 19 h 69"/>
              <a:gd name="T86" fmla="*/ 15 w 68"/>
              <a:gd name="T87" fmla="*/ 19 h 69"/>
              <a:gd name="T88" fmla="*/ 9 w 68"/>
              <a:gd name="T89" fmla="*/ 22 h 69"/>
              <a:gd name="T90" fmla="*/ 6 w 68"/>
              <a:gd name="T91" fmla="*/ 33 h 69"/>
              <a:gd name="T92" fmla="*/ 13 w 68"/>
              <a:gd name="T93" fmla="*/ 31 h 69"/>
              <a:gd name="T94" fmla="*/ 16 w 68"/>
              <a:gd name="T95" fmla="*/ 34 h 69"/>
              <a:gd name="T96" fmla="*/ 16 w 68"/>
              <a:gd name="T97" fmla="*/ 60 h 69"/>
              <a:gd name="T98" fmla="*/ 18 w 68"/>
              <a:gd name="T99" fmla="*/ 60 h 69"/>
              <a:gd name="T100" fmla="*/ 14 w 68"/>
              <a:gd name="T101" fmla="*/ 66 h 69"/>
              <a:gd name="T102" fmla="*/ 12 w 68"/>
              <a:gd name="T103" fmla="*/ 64 h 69"/>
              <a:gd name="T104" fmla="*/ 11 w 68"/>
              <a:gd name="T105" fmla="*/ 55 h 69"/>
              <a:gd name="T106" fmla="*/ 13 w 68"/>
              <a:gd name="T107" fmla="*/ 55 h 69"/>
              <a:gd name="T108" fmla="*/ 5 w 68"/>
              <a:gd name="T109" fmla="*/ 66 h 69"/>
              <a:gd name="T110" fmla="*/ 2 w 68"/>
              <a:gd name="T111" fmla="*/ 64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8" h="69">
                <a:moveTo>
                  <a:pt x="6" y="50"/>
                </a:moveTo>
                <a:cubicBezTo>
                  <a:pt x="7" y="50"/>
                  <a:pt x="8" y="50"/>
                  <a:pt x="9" y="50"/>
                </a:cubicBezTo>
                <a:cubicBezTo>
                  <a:pt x="9" y="51"/>
                  <a:pt x="9" y="52"/>
                  <a:pt x="9" y="53"/>
                </a:cubicBezTo>
                <a:cubicBezTo>
                  <a:pt x="5" y="56"/>
                  <a:pt x="5" y="56"/>
                  <a:pt x="5" y="56"/>
                </a:cubicBezTo>
                <a:cubicBezTo>
                  <a:pt x="4" y="57"/>
                  <a:pt x="3" y="57"/>
                  <a:pt x="2" y="56"/>
                </a:cubicBezTo>
                <a:cubicBezTo>
                  <a:pt x="2" y="56"/>
                  <a:pt x="2" y="55"/>
                  <a:pt x="2" y="54"/>
                </a:cubicBezTo>
                <a:cubicBezTo>
                  <a:pt x="6" y="50"/>
                  <a:pt x="6" y="50"/>
                  <a:pt x="6" y="50"/>
                </a:cubicBezTo>
                <a:close/>
                <a:moveTo>
                  <a:pt x="55" y="23"/>
                </a:moveTo>
                <a:cubicBezTo>
                  <a:pt x="55" y="23"/>
                  <a:pt x="55" y="23"/>
                  <a:pt x="55" y="23"/>
                </a:cubicBezTo>
                <a:cubicBezTo>
                  <a:pt x="55" y="29"/>
                  <a:pt x="51" y="33"/>
                  <a:pt x="45" y="33"/>
                </a:cubicBezTo>
                <a:cubicBezTo>
                  <a:pt x="40" y="33"/>
                  <a:pt x="35" y="29"/>
                  <a:pt x="35" y="23"/>
                </a:cubicBezTo>
                <a:cubicBezTo>
                  <a:pt x="35" y="18"/>
                  <a:pt x="40" y="14"/>
                  <a:pt x="45" y="14"/>
                </a:cubicBezTo>
                <a:cubicBezTo>
                  <a:pt x="51" y="14"/>
                  <a:pt x="55" y="18"/>
                  <a:pt x="55" y="23"/>
                </a:cubicBezTo>
                <a:close/>
                <a:moveTo>
                  <a:pt x="45" y="17"/>
                </a:moveTo>
                <a:cubicBezTo>
                  <a:pt x="45" y="17"/>
                  <a:pt x="45" y="17"/>
                  <a:pt x="45" y="17"/>
                </a:cubicBezTo>
                <a:cubicBezTo>
                  <a:pt x="42" y="17"/>
                  <a:pt x="39" y="20"/>
                  <a:pt x="39" y="23"/>
                </a:cubicBezTo>
                <a:cubicBezTo>
                  <a:pt x="39" y="27"/>
                  <a:pt x="42" y="30"/>
                  <a:pt x="45" y="30"/>
                </a:cubicBezTo>
                <a:cubicBezTo>
                  <a:pt x="49" y="30"/>
                  <a:pt x="52" y="27"/>
                  <a:pt x="52" y="23"/>
                </a:cubicBezTo>
                <a:cubicBezTo>
                  <a:pt x="52" y="20"/>
                  <a:pt x="49" y="17"/>
                  <a:pt x="45" y="17"/>
                </a:cubicBezTo>
                <a:close/>
                <a:moveTo>
                  <a:pt x="9" y="45"/>
                </a:moveTo>
                <a:cubicBezTo>
                  <a:pt x="9" y="45"/>
                  <a:pt x="9" y="45"/>
                  <a:pt x="9" y="45"/>
                </a:cubicBezTo>
                <a:cubicBezTo>
                  <a:pt x="9" y="43"/>
                  <a:pt x="10" y="41"/>
                  <a:pt x="10" y="39"/>
                </a:cubicBezTo>
                <a:cubicBezTo>
                  <a:pt x="10" y="38"/>
                  <a:pt x="10" y="37"/>
                  <a:pt x="10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8" y="37"/>
                  <a:pt x="7" y="38"/>
                  <a:pt x="6" y="39"/>
                </a:cubicBezTo>
                <a:cubicBezTo>
                  <a:pt x="5" y="40"/>
                  <a:pt x="3" y="40"/>
                  <a:pt x="2" y="39"/>
                </a:cubicBezTo>
                <a:cubicBezTo>
                  <a:pt x="2" y="39"/>
                  <a:pt x="2" y="39"/>
                  <a:pt x="2" y="38"/>
                </a:cubicBezTo>
                <a:cubicBezTo>
                  <a:pt x="0" y="35"/>
                  <a:pt x="0" y="31"/>
                  <a:pt x="0" y="28"/>
                </a:cubicBezTo>
                <a:cubicBezTo>
                  <a:pt x="1" y="25"/>
                  <a:pt x="2" y="21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8" y="16"/>
                  <a:pt x="11" y="15"/>
                  <a:pt x="14" y="14"/>
                </a:cubicBezTo>
                <a:cubicBezTo>
                  <a:pt x="16" y="13"/>
                  <a:pt x="19" y="13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8" y="8"/>
                  <a:pt x="35" y="4"/>
                  <a:pt x="42" y="2"/>
                </a:cubicBezTo>
                <a:cubicBezTo>
                  <a:pt x="49" y="0"/>
                  <a:pt x="57" y="0"/>
                  <a:pt x="64" y="2"/>
                </a:cubicBezTo>
                <a:cubicBezTo>
                  <a:pt x="65" y="3"/>
                  <a:pt x="66" y="3"/>
                  <a:pt x="66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6" y="4"/>
                  <a:pt x="66" y="4"/>
                  <a:pt x="66" y="4"/>
                </a:cubicBezTo>
                <a:cubicBezTo>
                  <a:pt x="68" y="12"/>
                  <a:pt x="68" y="19"/>
                  <a:pt x="66" y="27"/>
                </a:cubicBezTo>
                <a:cubicBezTo>
                  <a:pt x="64" y="34"/>
                  <a:pt x="61" y="41"/>
                  <a:pt x="55" y="46"/>
                </a:cubicBezTo>
                <a:cubicBezTo>
                  <a:pt x="55" y="47"/>
                  <a:pt x="55" y="47"/>
                  <a:pt x="55" y="47"/>
                </a:cubicBezTo>
                <a:cubicBezTo>
                  <a:pt x="54" y="47"/>
                  <a:pt x="54" y="47"/>
                  <a:pt x="54" y="47"/>
                </a:cubicBezTo>
                <a:cubicBezTo>
                  <a:pt x="55" y="49"/>
                  <a:pt x="55" y="52"/>
                  <a:pt x="55" y="55"/>
                </a:cubicBezTo>
                <a:cubicBezTo>
                  <a:pt x="54" y="58"/>
                  <a:pt x="52" y="61"/>
                  <a:pt x="50" y="63"/>
                </a:cubicBezTo>
                <a:cubicBezTo>
                  <a:pt x="50" y="64"/>
                  <a:pt x="50" y="64"/>
                  <a:pt x="50" y="64"/>
                </a:cubicBezTo>
                <a:cubicBezTo>
                  <a:pt x="47" y="66"/>
                  <a:pt x="44" y="68"/>
                  <a:pt x="41" y="68"/>
                </a:cubicBezTo>
                <a:cubicBezTo>
                  <a:pt x="37" y="69"/>
                  <a:pt x="33" y="68"/>
                  <a:pt x="30" y="67"/>
                </a:cubicBezTo>
                <a:cubicBezTo>
                  <a:pt x="29" y="66"/>
                  <a:pt x="28" y="64"/>
                  <a:pt x="29" y="63"/>
                </a:cubicBezTo>
                <a:cubicBezTo>
                  <a:pt x="29" y="63"/>
                  <a:pt x="29" y="63"/>
                  <a:pt x="29" y="62"/>
                </a:cubicBezTo>
                <a:cubicBezTo>
                  <a:pt x="30" y="61"/>
                  <a:pt x="31" y="60"/>
                  <a:pt x="32" y="59"/>
                </a:cubicBezTo>
                <a:cubicBezTo>
                  <a:pt x="32" y="58"/>
                  <a:pt x="32" y="58"/>
                  <a:pt x="32" y="58"/>
                </a:cubicBezTo>
                <a:cubicBezTo>
                  <a:pt x="31" y="59"/>
                  <a:pt x="30" y="59"/>
                  <a:pt x="30" y="59"/>
                </a:cubicBezTo>
                <a:cubicBezTo>
                  <a:pt x="28" y="59"/>
                  <a:pt x="26" y="59"/>
                  <a:pt x="24" y="59"/>
                </a:cubicBezTo>
                <a:cubicBezTo>
                  <a:pt x="23" y="59"/>
                  <a:pt x="22" y="59"/>
                  <a:pt x="22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6"/>
                  <a:pt x="9" y="46"/>
                  <a:pt x="9" y="45"/>
                </a:cubicBezTo>
                <a:close/>
                <a:moveTo>
                  <a:pt x="15" y="39"/>
                </a:moveTo>
                <a:cubicBezTo>
                  <a:pt x="15" y="39"/>
                  <a:pt x="15" y="39"/>
                  <a:pt x="15" y="39"/>
                </a:cubicBezTo>
                <a:cubicBezTo>
                  <a:pt x="15" y="41"/>
                  <a:pt x="15" y="42"/>
                  <a:pt x="15" y="44"/>
                </a:cubicBezTo>
                <a:cubicBezTo>
                  <a:pt x="25" y="54"/>
                  <a:pt x="25" y="54"/>
                  <a:pt x="25" y="54"/>
                </a:cubicBezTo>
                <a:cubicBezTo>
                  <a:pt x="26" y="54"/>
                  <a:pt x="28" y="54"/>
                  <a:pt x="29" y="54"/>
                </a:cubicBezTo>
                <a:cubicBezTo>
                  <a:pt x="31" y="53"/>
                  <a:pt x="33" y="53"/>
                  <a:pt x="34" y="53"/>
                </a:cubicBezTo>
                <a:cubicBezTo>
                  <a:pt x="35" y="52"/>
                  <a:pt x="35" y="52"/>
                  <a:pt x="35" y="52"/>
                </a:cubicBezTo>
                <a:cubicBezTo>
                  <a:pt x="37" y="52"/>
                  <a:pt x="38" y="54"/>
                  <a:pt x="38" y="55"/>
                </a:cubicBezTo>
                <a:cubicBezTo>
                  <a:pt x="38" y="57"/>
                  <a:pt x="37" y="59"/>
                  <a:pt x="36" y="61"/>
                </a:cubicBezTo>
                <a:cubicBezTo>
                  <a:pt x="36" y="62"/>
                  <a:pt x="36" y="62"/>
                  <a:pt x="35" y="63"/>
                </a:cubicBezTo>
                <a:cubicBezTo>
                  <a:pt x="37" y="63"/>
                  <a:pt x="38" y="63"/>
                  <a:pt x="40" y="63"/>
                </a:cubicBezTo>
                <a:cubicBezTo>
                  <a:pt x="42" y="63"/>
                  <a:pt x="44" y="62"/>
                  <a:pt x="46" y="60"/>
                </a:cubicBezTo>
                <a:cubicBezTo>
                  <a:pt x="46" y="60"/>
                  <a:pt x="46" y="60"/>
                  <a:pt x="46" y="60"/>
                </a:cubicBezTo>
                <a:cubicBezTo>
                  <a:pt x="48" y="58"/>
                  <a:pt x="49" y="56"/>
                  <a:pt x="50" y="54"/>
                </a:cubicBezTo>
                <a:cubicBezTo>
                  <a:pt x="50" y="52"/>
                  <a:pt x="50" y="49"/>
                  <a:pt x="49" y="47"/>
                </a:cubicBezTo>
                <a:cubicBezTo>
                  <a:pt x="49" y="46"/>
                  <a:pt x="49" y="45"/>
                  <a:pt x="50" y="44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1" y="43"/>
                  <a:pt x="51" y="43"/>
                  <a:pt x="51" y="43"/>
                </a:cubicBezTo>
                <a:cubicBezTo>
                  <a:pt x="56" y="38"/>
                  <a:pt x="60" y="32"/>
                  <a:pt x="61" y="25"/>
                </a:cubicBezTo>
                <a:cubicBezTo>
                  <a:pt x="63" y="19"/>
                  <a:pt x="63" y="13"/>
                  <a:pt x="62" y="7"/>
                </a:cubicBezTo>
                <a:cubicBezTo>
                  <a:pt x="56" y="6"/>
                  <a:pt x="49" y="6"/>
                  <a:pt x="43" y="7"/>
                </a:cubicBezTo>
                <a:cubicBezTo>
                  <a:pt x="37" y="9"/>
                  <a:pt x="31" y="12"/>
                  <a:pt x="26" y="17"/>
                </a:cubicBez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20"/>
                  <a:pt x="23" y="20"/>
                  <a:pt x="22" y="20"/>
                </a:cubicBezTo>
                <a:cubicBezTo>
                  <a:pt x="19" y="19"/>
                  <a:pt x="17" y="19"/>
                  <a:pt x="15" y="19"/>
                </a:cubicBezTo>
                <a:cubicBezTo>
                  <a:pt x="13" y="19"/>
                  <a:pt x="11" y="21"/>
                  <a:pt x="9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7" y="24"/>
                  <a:pt x="6" y="26"/>
                  <a:pt x="5" y="29"/>
                </a:cubicBezTo>
                <a:cubicBezTo>
                  <a:pt x="5" y="30"/>
                  <a:pt x="5" y="32"/>
                  <a:pt x="6" y="33"/>
                </a:cubicBezTo>
                <a:cubicBezTo>
                  <a:pt x="6" y="33"/>
                  <a:pt x="7" y="32"/>
                  <a:pt x="8" y="32"/>
                </a:cubicBezTo>
                <a:cubicBezTo>
                  <a:pt x="9" y="31"/>
                  <a:pt x="11" y="31"/>
                  <a:pt x="13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6" y="31"/>
                  <a:pt x="16" y="33"/>
                  <a:pt x="16" y="34"/>
                </a:cubicBezTo>
                <a:cubicBezTo>
                  <a:pt x="16" y="36"/>
                  <a:pt x="15" y="38"/>
                  <a:pt x="15" y="39"/>
                </a:cubicBezTo>
                <a:close/>
                <a:moveTo>
                  <a:pt x="16" y="60"/>
                </a:moveTo>
                <a:cubicBezTo>
                  <a:pt x="16" y="60"/>
                  <a:pt x="16" y="60"/>
                  <a:pt x="16" y="60"/>
                </a:cubicBezTo>
                <a:cubicBezTo>
                  <a:pt x="17" y="59"/>
                  <a:pt x="18" y="59"/>
                  <a:pt x="18" y="60"/>
                </a:cubicBezTo>
                <a:cubicBezTo>
                  <a:pt x="19" y="61"/>
                  <a:pt x="19" y="62"/>
                  <a:pt x="18" y="62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7"/>
                  <a:pt x="13" y="67"/>
                  <a:pt x="12" y="66"/>
                </a:cubicBezTo>
                <a:cubicBezTo>
                  <a:pt x="11" y="65"/>
                  <a:pt x="11" y="64"/>
                  <a:pt x="12" y="64"/>
                </a:cubicBezTo>
                <a:cubicBezTo>
                  <a:pt x="16" y="60"/>
                  <a:pt x="16" y="60"/>
                  <a:pt x="16" y="60"/>
                </a:cubicBezTo>
                <a:close/>
                <a:moveTo>
                  <a:pt x="11" y="55"/>
                </a:moveTo>
                <a:cubicBezTo>
                  <a:pt x="11" y="55"/>
                  <a:pt x="11" y="55"/>
                  <a:pt x="11" y="55"/>
                </a:cubicBezTo>
                <a:cubicBezTo>
                  <a:pt x="12" y="55"/>
                  <a:pt x="13" y="55"/>
                  <a:pt x="13" y="55"/>
                </a:cubicBezTo>
                <a:cubicBezTo>
                  <a:pt x="14" y="56"/>
                  <a:pt x="14" y="57"/>
                  <a:pt x="13" y="57"/>
                </a:cubicBezTo>
                <a:cubicBezTo>
                  <a:pt x="5" y="66"/>
                  <a:pt x="5" y="66"/>
                  <a:pt x="5" y="66"/>
                </a:cubicBezTo>
                <a:cubicBezTo>
                  <a:pt x="4" y="67"/>
                  <a:pt x="3" y="67"/>
                  <a:pt x="2" y="66"/>
                </a:cubicBezTo>
                <a:cubicBezTo>
                  <a:pt x="2" y="66"/>
                  <a:pt x="2" y="65"/>
                  <a:pt x="2" y="64"/>
                </a:cubicBezTo>
                <a:cubicBezTo>
                  <a:pt x="11" y="55"/>
                  <a:pt x="11" y="55"/>
                  <a:pt x="11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4" name="Freeform 78"/>
          <p:cNvSpPr>
            <a:spLocks noEditPoints="1"/>
          </p:cNvSpPr>
          <p:nvPr/>
        </p:nvSpPr>
        <p:spPr bwMode="auto">
          <a:xfrm>
            <a:off x="5119688" y="3484563"/>
            <a:ext cx="317500" cy="344487"/>
          </a:xfrm>
          <a:custGeom>
            <a:avLst/>
            <a:gdLst>
              <a:gd name="T0" fmla="*/ 19 w 85"/>
              <a:gd name="T1" fmla="*/ 29 h 92"/>
              <a:gd name="T2" fmla="*/ 37 w 85"/>
              <a:gd name="T3" fmla="*/ 3 h 92"/>
              <a:gd name="T4" fmla="*/ 51 w 85"/>
              <a:gd name="T5" fmla="*/ 8 h 92"/>
              <a:gd name="T6" fmla="*/ 82 w 85"/>
              <a:gd name="T7" fmla="*/ 29 h 92"/>
              <a:gd name="T8" fmla="*/ 85 w 85"/>
              <a:gd name="T9" fmla="*/ 89 h 92"/>
              <a:gd name="T10" fmla="*/ 4 w 85"/>
              <a:gd name="T11" fmla="*/ 92 h 92"/>
              <a:gd name="T12" fmla="*/ 0 w 85"/>
              <a:gd name="T13" fmla="*/ 32 h 92"/>
              <a:gd name="T14" fmla="*/ 40 w 85"/>
              <a:gd name="T15" fmla="*/ 11 h 92"/>
              <a:gd name="T16" fmla="*/ 43 w 85"/>
              <a:gd name="T17" fmla="*/ 12 h 92"/>
              <a:gd name="T18" fmla="*/ 46 w 85"/>
              <a:gd name="T19" fmla="*/ 11 h 92"/>
              <a:gd name="T20" fmla="*/ 46 w 85"/>
              <a:gd name="T21" fmla="*/ 11 h 92"/>
              <a:gd name="T22" fmla="*/ 46 w 85"/>
              <a:gd name="T23" fmla="*/ 5 h 92"/>
              <a:gd name="T24" fmla="*/ 39 w 85"/>
              <a:gd name="T25" fmla="*/ 8 h 92"/>
              <a:gd name="T26" fmla="*/ 39 w 85"/>
              <a:gd name="T27" fmla="*/ 15 h 92"/>
              <a:gd name="T28" fmla="*/ 47 w 85"/>
              <a:gd name="T29" fmla="*/ 15 h 92"/>
              <a:gd name="T30" fmla="*/ 48 w 85"/>
              <a:gd name="T31" fmla="*/ 70 h 92"/>
              <a:gd name="T32" fmla="*/ 51 w 85"/>
              <a:gd name="T33" fmla="*/ 71 h 92"/>
              <a:gd name="T34" fmla="*/ 54 w 85"/>
              <a:gd name="T35" fmla="*/ 66 h 92"/>
              <a:gd name="T36" fmla="*/ 49 w 85"/>
              <a:gd name="T37" fmla="*/ 64 h 92"/>
              <a:gd name="T38" fmla="*/ 47 w 85"/>
              <a:gd name="T39" fmla="*/ 66 h 92"/>
              <a:gd name="T40" fmla="*/ 66 w 85"/>
              <a:gd name="T41" fmla="*/ 56 h 92"/>
              <a:gd name="T42" fmla="*/ 58 w 85"/>
              <a:gd name="T43" fmla="*/ 65 h 92"/>
              <a:gd name="T44" fmla="*/ 52 w 85"/>
              <a:gd name="T45" fmla="*/ 74 h 92"/>
              <a:gd name="T46" fmla="*/ 47 w 85"/>
              <a:gd name="T47" fmla="*/ 74 h 92"/>
              <a:gd name="T48" fmla="*/ 39 w 85"/>
              <a:gd name="T49" fmla="*/ 60 h 92"/>
              <a:gd name="T50" fmla="*/ 24 w 85"/>
              <a:gd name="T51" fmla="*/ 70 h 92"/>
              <a:gd name="T52" fmla="*/ 19 w 85"/>
              <a:gd name="T53" fmla="*/ 80 h 92"/>
              <a:gd name="T54" fmla="*/ 13 w 85"/>
              <a:gd name="T55" fmla="*/ 79 h 92"/>
              <a:gd name="T56" fmla="*/ 15 w 85"/>
              <a:gd name="T57" fmla="*/ 65 h 92"/>
              <a:gd name="T58" fmla="*/ 29 w 85"/>
              <a:gd name="T59" fmla="*/ 55 h 92"/>
              <a:gd name="T60" fmla="*/ 34 w 85"/>
              <a:gd name="T61" fmla="*/ 46 h 92"/>
              <a:gd name="T62" fmla="*/ 43 w 85"/>
              <a:gd name="T63" fmla="*/ 55 h 92"/>
              <a:gd name="T64" fmla="*/ 48 w 85"/>
              <a:gd name="T65" fmla="*/ 60 h 92"/>
              <a:gd name="T66" fmla="*/ 62 w 85"/>
              <a:gd name="T67" fmla="*/ 51 h 92"/>
              <a:gd name="T68" fmla="*/ 76 w 85"/>
              <a:gd name="T69" fmla="*/ 47 h 92"/>
              <a:gd name="T70" fmla="*/ 71 w 85"/>
              <a:gd name="T71" fmla="*/ 56 h 92"/>
              <a:gd name="T72" fmla="*/ 48 w 85"/>
              <a:gd name="T73" fmla="*/ 70 h 92"/>
              <a:gd name="T74" fmla="*/ 47 w 85"/>
              <a:gd name="T75" fmla="*/ 65 h 92"/>
              <a:gd name="T76" fmla="*/ 47 w 85"/>
              <a:gd name="T77" fmla="*/ 65 h 92"/>
              <a:gd name="T78" fmla="*/ 34 w 85"/>
              <a:gd name="T79" fmla="*/ 56 h 92"/>
              <a:gd name="T80" fmla="*/ 40 w 85"/>
              <a:gd name="T81" fmla="*/ 52 h 92"/>
              <a:gd name="T82" fmla="*/ 33 w 85"/>
              <a:gd name="T83" fmla="*/ 51 h 92"/>
              <a:gd name="T84" fmla="*/ 13 w 85"/>
              <a:gd name="T85" fmla="*/ 73 h 92"/>
              <a:gd name="T86" fmla="*/ 18 w 85"/>
              <a:gd name="T87" fmla="*/ 76 h 92"/>
              <a:gd name="T88" fmla="*/ 20 w 85"/>
              <a:gd name="T89" fmla="*/ 71 h 92"/>
              <a:gd name="T90" fmla="*/ 16 w 85"/>
              <a:gd name="T91" fmla="*/ 69 h 92"/>
              <a:gd name="T92" fmla="*/ 65 w 85"/>
              <a:gd name="T93" fmla="*/ 50 h 92"/>
              <a:gd name="T94" fmla="*/ 72 w 85"/>
              <a:gd name="T95" fmla="*/ 51 h 92"/>
              <a:gd name="T96" fmla="*/ 68 w 85"/>
              <a:gd name="T97" fmla="*/ 45 h 92"/>
              <a:gd name="T98" fmla="*/ 65 w 85"/>
              <a:gd name="T99" fmla="*/ 50 h 92"/>
              <a:gd name="T100" fmla="*/ 7 w 85"/>
              <a:gd name="T101" fmla="*/ 35 h 92"/>
              <a:gd name="T102" fmla="*/ 79 w 85"/>
              <a:gd name="T103" fmla="*/ 35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85" h="92">
                <a:moveTo>
                  <a:pt x="4" y="29"/>
                </a:moveTo>
                <a:cubicBezTo>
                  <a:pt x="4" y="29"/>
                  <a:pt x="4" y="29"/>
                  <a:pt x="4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1"/>
                  <a:pt x="35" y="10"/>
                  <a:pt x="35" y="8"/>
                </a:cubicBezTo>
                <a:cubicBezTo>
                  <a:pt x="35" y="6"/>
                  <a:pt x="36" y="4"/>
                  <a:pt x="37" y="3"/>
                </a:cubicBezTo>
                <a:cubicBezTo>
                  <a:pt x="39" y="1"/>
                  <a:pt x="41" y="0"/>
                  <a:pt x="43" y="0"/>
                </a:cubicBezTo>
                <a:cubicBezTo>
                  <a:pt x="45" y="0"/>
                  <a:pt x="47" y="1"/>
                  <a:pt x="48" y="3"/>
                </a:cubicBezTo>
                <a:cubicBezTo>
                  <a:pt x="50" y="4"/>
                  <a:pt x="51" y="6"/>
                  <a:pt x="51" y="8"/>
                </a:cubicBezTo>
                <a:cubicBezTo>
                  <a:pt x="51" y="10"/>
                  <a:pt x="50" y="11"/>
                  <a:pt x="50" y="12"/>
                </a:cubicBezTo>
                <a:cubicBezTo>
                  <a:pt x="66" y="29"/>
                  <a:pt x="66" y="29"/>
                  <a:pt x="66" y="29"/>
                </a:cubicBezTo>
                <a:cubicBezTo>
                  <a:pt x="82" y="29"/>
                  <a:pt x="82" y="29"/>
                  <a:pt x="82" y="29"/>
                </a:cubicBezTo>
                <a:cubicBezTo>
                  <a:pt x="84" y="29"/>
                  <a:pt x="85" y="30"/>
                  <a:pt x="85" y="32"/>
                </a:cubicBezTo>
                <a:cubicBezTo>
                  <a:pt x="85" y="32"/>
                  <a:pt x="85" y="32"/>
                  <a:pt x="85" y="32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91"/>
                  <a:pt x="84" y="92"/>
                  <a:pt x="82" y="92"/>
                </a:cubicBezTo>
                <a:cubicBezTo>
                  <a:pt x="82" y="92"/>
                  <a:pt x="82" y="92"/>
                  <a:pt x="82" y="92"/>
                </a:cubicBezTo>
                <a:cubicBezTo>
                  <a:pt x="4" y="92"/>
                  <a:pt x="4" y="92"/>
                  <a:pt x="4" y="92"/>
                </a:cubicBezTo>
                <a:cubicBezTo>
                  <a:pt x="2" y="92"/>
                  <a:pt x="0" y="91"/>
                  <a:pt x="0" y="8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0"/>
                  <a:pt x="2" y="29"/>
                  <a:pt x="4" y="29"/>
                </a:cubicBezTo>
                <a:close/>
                <a:moveTo>
                  <a:pt x="40" y="11"/>
                </a:move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1" y="12"/>
                  <a:pt x="42" y="12"/>
                  <a:pt x="43" y="12"/>
                </a:cubicBezTo>
                <a:cubicBezTo>
                  <a:pt x="44" y="12"/>
                  <a:pt x="45" y="12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1"/>
                  <a:pt x="46" y="11"/>
                  <a:pt x="46" y="11"/>
                </a:cubicBezTo>
                <a:cubicBezTo>
                  <a:pt x="46" y="10"/>
                  <a:pt x="47" y="9"/>
                  <a:pt x="47" y="8"/>
                </a:cubicBezTo>
                <a:cubicBezTo>
                  <a:pt x="47" y="7"/>
                  <a:pt x="46" y="6"/>
                  <a:pt x="46" y="5"/>
                </a:cubicBezTo>
                <a:cubicBezTo>
                  <a:pt x="45" y="5"/>
                  <a:pt x="44" y="4"/>
                  <a:pt x="43" y="4"/>
                </a:cubicBezTo>
                <a:cubicBezTo>
                  <a:pt x="42" y="4"/>
                  <a:pt x="41" y="5"/>
                  <a:pt x="40" y="5"/>
                </a:cubicBezTo>
                <a:cubicBezTo>
                  <a:pt x="39" y="6"/>
                  <a:pt x="39" y="7"/>
                  <a:pt x="39" y="8"/>
                </a:cubicBezTo>
                <a:cubicBezTo>
                  <a:pt x="39" y="9"/>
                  <a:pt x="39" y="10"/>
                  <a:pt x="40" y="11"/>
                </a:cubicBezTo>
                <a:close/>
                <a:moveTo>
                  <a:pt x="39" y="15"/>
                </a:moveTo>
                <a:cubicBezTo>
                  <a:pt x="39" y="15"/>
                  <a:pt x="39" y="15"/>
                  <a:pt x="39" y="15"/>
                </a:cubicBezTo>
                <a:cubicBezTo>
                  <a:pt x="25" y="29"/>
                  <a:pt x="25" y="29"/>
                  <a:pt x="25" y="29"/>
                </a:cubicBezTo>
                <a:cubicBezTo>
                  <a:pt x="61" y="29"/>
                  <a:pt x="61" y="29"/>
                  <a:pt x="61" y="29"/>
                </a:cubicBezTo>
                <a:cubicBezTo>
                  <a:pt x="47" y="15"/>
                  <a:pt x="47" y="15"/>
                  <a:pt x="47" y="15"/>
                </a:cubicBezTo>
                <a:cubicBezTo>
                  <a:pt x="46" y="16"/>
                  <a:pt x="44" y="16"/>
                  <a:pt x="43" y="16"/>
                </a:cubicBezTo>
                <a:cubicBezTo>
                  <a:pt x="41" y="16"/>
                  <a:pt x="40" y="16"/>
                  <a:pt x="39" y="15"/>
                </a:cubicBezTo>
                <a:close/>
                <a:moveTo>
                  <a:pt x="48" y="70"/>
                </a:moveTo>
                <a:cubicBezTo>
                  <a:pt x="48" y="70"/>
                  <a:pt x="48" y="70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9" y="71"/>
                  <a:pt x="50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2" y="70"/>
                  <a:pt x="53" y="70"/>
                  <a:pt x="53" y="69"/>
                </a:cubicBezTo>
                <a:cubicBezTo>
                  <a:pt x="54" y="68"/>
                  <a:pt x="54" y="67"/>
                  <a:pt x="54" y="66"/>
                </a:cubicBezTo>
                <a:cubicBezTo>
                  <a:pt x="54" y="65"/>
                  <a:pt x="53" y="65"/>
                  <a:pt x="52" y="64"/>
                </a:cubicBezTo>
                <a:cubicBezTo>
                  <a:pt x="52" y="64"/>
                  <a:pt x="52" y="64"/>
                  <a:pt x="52" y="64"/>
                </a:cubicBezTo>
                <a:cubicBezTo>
                  <a:pt x="51" y="64"/>
                  <a:pt x="50" y="63"/>
                  <a:pt x="49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9" y="64"/>
                  <a:pt x="48" y="64"/>
                  <a:pt x="47" y="65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7" y="67"/>
                  <a:pt x="47" y="68"/>
                </a:cubicBezTo>
                <a:cubicBezTo>
                  <a:pt x="47" y="69"/>
                  <a:pt x="48" y="70"/>
                  <a:pt x="48" y="70"/>
                </a:cubicBezTo>
                <a:close/>
                <a:moveTo>
                  <a:pt x="66" y="56"/>
                </a:moveTo>
                <a:cubicBezTo>
                  <a:pt x="66" y="56"/>
                  <a:pt x="66" y="56"/>
                  <a:pt x="66" y="56"/>
                </a:cubicBezTo>
                <a:cubicBezTo>
                  <a:pt x="57" y="65"/>
                  <a:pt x="57" y="65"/>
                  <a:pt x="57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8" y="67"/>
                  <a:pt x="58" y="69"/>
                  <a:pt x="57" y="71"/>
                </a:cubicBezTo>
                <a:cubicBezTo>
                  <a:pt x="56" y="73"/>
                  <a:pt x="54" y="74"/>
                  <a:pt x="52" y="74"/>
                </a:cubicBezTo>
                <a:cubicBezTo>
                  <a:pt x="52" y="74"/>
                  <a:pt x="52" y="74"/>
                  <a:pt x="52" y="74"/>
                </a:cubicBezTo>
                <a:cubicBezTo>
                  <a:pt x="50" y="75"/>
                  <a:pt x="48" y="75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7" y="74"/>
                  <a:pt x="47" y="74"/>
                  <a:pt x="47" y="74"/>
                </a:cubicBezTo>
                <a:cubicBezTo>
                  <a:pt x="45" y="73"/>
                  <a:pt x="44" y="71"/>
                  <a:pt x="43" y="69"/>
                </a:cubicBezTo>
                <a:cubicBezTo>
                  <a:pt x="43" y="68"/>
                  <a:pt x="43" y="66"/>
                  <a:pt x="43" y="65"/>
                </a:cubicBezTo>
                <a:cubicBezTo>
                  <a:pt x="39" y="60"/>
                  <a:pt x="39" y="60"/>
                  <a:pt x="39" y="60"/>
                </a:cubicBezTo>
                <a:cubicBezTo>
                  <a:pt x="38" y="60"/>
                  <a:pt x="38" y="60"/>
                  <a:pt x="38" y="60"/>
                </a:cubicBezTo>
                <a:cubicBezTo>
                  <a:pt x="37" y="61"/>
                  <a:pt x="35" y="61"/>
                  <a:pt x="34" y="6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0"/>
                  <a:pt x="24" y="70"/>
                  <a:pt x="24" y="70"/>
                </a:cubicBezTo>
                <a:cubicBezTo>
                  <a:pt x="24" y="72"/>
                  <a:pt x="24" y="74"/>
                  <a:pt x="23" y="76"/>
                </a:cubicBezTo>
                <a:cubicBezTo>
                  <a:pt x="22" y="78"/>
                  <a:pt x="21" y="79"/>
                  <a:pt x="19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17" y="80"/>
                  <a:pt x="15" y="80"/>
                  <a:pt x="13" y="79"/>
                </a:cubicBezTo>
                <a:cubicBezTo>
                  <a:pt x="13" y="79"/>
                  <a:pt x="13" y="79"/>
                  <a:pt x="13" y="79"/>
                </a:cubicBezTo>
                <a:cubicBezTo>
                  <a:pt x="11" y="78"/>
                  <a:pt x="10" y="76"/>
                  <a:pt x="10" y="74"/>
                </a:cubicBezTo>
                <a:cubicBezTo>
                  <a:pt x="9" y="72"/>
                  <a:pt x="9" y="70"/>
                  <a:pt x="10" y="69"/>
                </a:cubicBezTo>
                <a:cubicBezTo>
                  <a:pt x="11" y="67"/>
                  <a:pt x="13" y="66"/>
                  <a:pt x="15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6" y="65"/>
                  <a:pt x="18" y="65"/>
                  <a:pt x="19" y="65"/>
                </a:cubicBezTo>
                <a:cubicBezTo>
                  <a:pt x="29" y="55"/>
                  <a:pt x="29" y="55"/>
                  <a:pt x="29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28" y="53"/>
                  <a:pt x="29" y="51"/>
                  <a:pt x="30" y="49"/>
                </a:cubicBezTo>
                <a:cubicBezTo>
                  <a:pt x="31" y="47"/>
                  <a:pt x="32" y="46"/>
                  <a:pt x="34" y="46"/>
                </a:cubicBezTo>
                <a:cubicBezTo>
                  <a:pt x="36" y="45"/>
                  <a:pt x="38" y="45"/>
                  <a:pt x="40" y="47"/>
                </a:cubicBezTo>
                <a:cubicBezTo>
                  <a:pt x="42" y="47"/>
                  <a:pt x="43" y="49"/>
                  <a:pt x="43" y="51"/>
                </a:cubicBezTo>
                <a:cubicBezTo>
                  <a:pt x="44" y="52"/>
                  <a:pt x="44" y="54"/>
                  <a:pt x="43" y="55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50" y="60"/>
                  <a:pt x="51" y="60"/>
                  <a:pt x="53" y="60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61" y="47"/>
                  <a:pt x="63" y="43"/>
                  <a:pt x="67" y="41"/>
                </a:cubicBezTo>
                <a:cubicBezTo>
                  <a:pt x="71" y="40"/>
                  <a:pt x="75" y="43"/>
                  <a:pt x="76" y="47"/>
                </a:cubicBezTo>
                <a:cubicBezTo>
                  <a:pt x="77" y="49"/>
                  <a:pt x="76" y="51"/>
                  <a:pt x="75" y="52"/>
                </a:cubicBezTo>
                <a:cubicBezTo>
                  <a:pt x="75" y="52"/>
                  <a:pt x="75" y="52"/>
                  <a:pt x="75" y="52"/>
                </a:cubicBezTo>
                <a:cubicBezTo>
                  <a:pt x="74" y="54"/>
                  <a:pt x="73" y="55"/>
                  <a:pt x="71" y="56"/>
                </a:cubicBezTo>
                <a:cubicBezTo>
                  <a:pt x="69" y="56"/>
                  <a:pt x="68" y="56"/>
                  <a:pt x="66" y="56"/>
                </a:cubicBezTo>
                <a:close/>
                <a:moveTo>
                  <a:pt x="48" y="70"/>
                </a:moveTo>
                <a:cubicBezTo>
                  <a:pt x="48" y="70"/>
                  <a:pt x="48" y="70"/>
                  <a:pt x="48" y="70"/>
                </a:cubicBezTo>
                <a:cubicBezTo>
                  <a:pt x="49" y="70"/>
                  <a:pt x="49" y="70"/>
                  <a:pt x="49" y="70"/>
                </a:cubicBezTo>
                <a:cubicBezTo>
                  <a:pt x="48" y="70"/>
                  <a:pt x="48" y="70"/>
                  <a:pt x="48" y="70"/>
                </a:cubicBezTo>
                <a:close/>
                <a:moveTo>
                  <a:pt x="47" y="65"/>
                </a:move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lose/>
                <a:moveTo>
                  <a:pt x="33" y="54"/>
                </a:moveTo>
                <a:cubicBezTo>
                  <a:pt x="33" y="54"/>
                  <a:pt x="33" y="54"/>
                  <a:pt x="33" y="54"/>
                </a:cubicBezTo>
                <a:cubicBezTo>
                  <a:pt x="33" y="55"/>
                  <a:pt x="34" y="56"/>
                  <a:pt x="34" y="56"/>
                </a:cubicBezTo>
                <a:cubicBezTo>
                  <a:pt x="35" y="57"/>
                  <a:pt x="36" y="57"/>
                  <a:pt x="37" y="56"/>
                </a:cubicBezTo>
                <a:cubicBezTo>
                  <a:pt x="38" y="56"/>
                  <a:pt x="39" y="56"/>
                  <a:pt x="39" y="55"/>
                </a:cubicBezTo>
                <a:cubicBezTo>
                  <a:pt x="40" y="54"/>
                  <a:pt x="40" y="53"/>
                  <a:pt x="40" y="52"/>
                </a:cubicBezTo>
                <a:cubicBezTo>
                  <a:pt x="39" y="51"/>
                  <a:pt x="39" y="50"/>
                  <a:pt x="38" y="50"/>
                </a:cubicBezTo>
                <a:cubicBezTo>
                  <a:pt x="37" y="49"/>
                  <a:pt x="36" y="49"/>
                  <a:pt x="35" y="50"/>
                </a:cubicBezTo>
                <a:cubicBezTo>
                  <a:pt x="34" y="50"/>
                  <a:pt x="34" y="50"/>
                  <a:pt x="33" y="51"/>
                </a:cubicBezTo>
                <a:cubicBezTo>
                  <a:pt x="33" y="52"/>
                  <a:pt x="32" y="53"/>
                  <a:pt x="33" y="54"/>
                </a:cubicBezTo>
                <a:close/>
                <a:moveTo>
                  <a:pt x="13" y="73"/>
                </a:moveTo>
                <a:cubicBezTo>
                  <a:pt x="13" y="73"/>
                  <a:pt x="13" y="73"/>
                  <a:pt x="13" y="73"/>
                </a:cubicBezTo>
                <a:cubicBezTo>
                  <a:pt x="14" y="74"/>
                  <a:pt x="14" y="75"/>
                  <a:pt x="15" y="75"/>
                </a:cubicBezTo>
                <a:cubicBezTo>
                  <a:pt x="15" y="75"/>
                  <a:pt x="15" y="75"/>
                  <a:pt x="15" y="75"/>
                </a:cubicBezTo>
                <a:cubicBezTo>
                  <a:pt x="16" y="76"/>
                  <a:pt x="17" y="76"/>
                  <a:pt x="18" y="76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5"/>
                  <a:pt x="20" y="74"/>
                </a:cubicBezTo>
                <a:cubicBezTo>
                  <a:pt x="20" y="73"/>
                  <a:pt x="20" y="72"/>
                  <a:pt x="20" y="71"/>
                </a:cubicBezTo>
                <a:cubicBezTo>
                  <a:pt x="20" y="71"/>
                  <a:pt x="19" y="70"/>
                  <a:pt x="19" y="69"/>
                </a:cubicBezTo>
                <a:cubicBezTo>
                  <a:pt x="18" y="69"/>
                  <a:pt x="17" y="69"/>
                  <a:pt x="16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3" y="71"/>
                  <a:pt x="13" y="72"/>
                  <a:pt x="13" y="73"/>
                </a:cubicBezTo>
                <a:close/>
                <a:moveTo>
                  <a:pt x="65" y="50"/>
                </a:moveTo>
                <a:cubicBezTo>
                  <a:pt x="65" y="50"/>
                  <a:pt x="65" y="50"/>
                  <a:pt x="65" y="50"/>
                </a:cubicBezTo>
                <a:cubicBezTo>
                  <a:pt x="66" y="52"/>
                  <a:pt x="68" y="53"/>
                  <a:pt x="70" y="52"/>
                </a:cubicBezTo>
                <a:cubicBezTo>
                  <a:pt x="71" y="52"/>
                  <a:pt x="71" y="51"/>
                  <a:pt x="72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72" y="50"/>
                  <a:pt x="72" y="49"/>
                  <a:pt x="72" y="48"/>
                </a:cubicBezTo>
                <a:cubicBezTo>
                  <a:pt x="72" y="46"/>
                  <a:pt x="70" y="45"/>
                  <a:pt x="68" y="45"/>
                </a:cubicBezTo>
                <a:cubicBezTo>
                  <a:pt x="66" y="46"/>
                  <a:pt x="65" y="48"/>
                  <a:pt x="65" y="50"/>
                </a:cubicBezTo>
                <a:cubicBezTo>
                  <a:pt x="65" y="50"/>
                  <a:pt x="65" y="50"/>
                  <a:pt x="65" y="50"/>
                </a:cubicBezTo>
                <a:cubicBezTo>
                  <a:pt x="65" y="50"/>
                  <a:pt x="65" y="50"/>
                  <a:pt x="65" y="50"/>
                </a:cubicBezTo>
                <a:close/>
                <a:moveTo>
                  <a:pt x="79" y="35"/>
                </a:moveTo>
                <a:cubicBezTo>
                  <a:pt x="79" y="35"/>
                  <a:pt x="79" y="35"/>
                  <a:pt x="79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86"/>
                  <a:pt x="7" y="86"/>
                  <a:pt x="7" y="86"/>
                </a:cubicBezTo>
                <a:cubicBezTo>
                  <a:pt x="79" y="86"/>
                  <a:pt x="79" y="86"/>
                  <a:pt x="79" y="86"/>
                </a:cubicBezTo>
                <a:cubicBezTo>
                  <a:pt x="79" y="35"/>
                  <a:pt x="79" y="35"/>
                  <a:pt x="7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5" name="Freeform 79"/>
          <p:cNvSpPr>
            <a:spLocks noEditPoints="1"/>
          </p:cNvSpPr>
          <p:nvPr/>
        </p:nvSpPr>
        <p:spPr bwMode="auto">
          <a:xfrm>
            <a:off x="4872038" y="4170363"/>
            <a:ext cx="187325" cy="184150"/>
          </a:xfrm>
          <a:custGeom>
            <a:avLst/>
            <a:gdLst>
              <a:gd name="T0" fmla="*/ 2 w 50"/>
              <a:gd name="T1" fmla="*/ 7 h 49"/>
              <a:gd name="T2" fmla="*/ 14 w 50"/>
              <a:gd name="T3" fmla="*/ 5 h 49"/>
              <a:gd name="T4" fmla="*/ 15 w 50"/>
              <a:gd name="T5" fmla="*/ 2 h 49"/>
              <a:gd name="T6" fmla="*/ 31 w 50"/>
              <a:gd name="T7" fmla="*/ 0 h 49"/>
              <a:gd name="T8" fmla="*/ 35 w 50"/>
              <a:gd name="T9" fmla="*/ 2 h 49"/>
              <a:gd name="T10" fmla="*/ 36 w 50"/>
              <a:gd name="T11" fmla="*/ 7 h 49"/>
              <a:gd name="T12" fmla="*/ 50 w 50"/>
              <a:gd name="T13" fmla="*/ 9 h 49"/>
              <a:gd name="T14" fmla="*/ 50 w 50"/>
              <a:gd name="T15" fmla="*/ 29 h 49"/>
              <a:gd name="T16" fmla="*/ 49 w 50"/>
              <a:gd name="T17" fmla="*/ 47 h 49"/>
              <a:gd name="T18" fmla="*/ 47 w 50"/>
              <a:gd name="T19" fmla="*/ 49 h 49"/>
              <a:gd name="T20" fmla="*/ 3 w 50"/>
              <a:gd name="T21" fmla="*/ 49 h 49"/>
              <a:gd name="T22" fmla="*/ 1 w 50"/>
              <a:gd name="T23" fmla="*/ 31 h 49"/>
              <a:gd name="T24" fmla="*/ 0 w 50"/>
              <a:gd name="T25" fmla="*/ 29 h 49"/>
              <a:gd name="T26" fmla="*/ 2 w 50"/>
              <a:gd name="T27" fmla="*/ 7 h 49"/>
              <a:gd name="T28" fmla="*/ 16 w 50"/>
              <a:gd name="T29" fmla="*/ 7 h 49"/>
              <a:gd name="T30" fmla="*/ 34 w 50"/>
              <a:gd name="T31" fmla="*/ 5 h 49"/>
              <a:gd name="T32" fmla="*/ 33 w 50"/>
              <a:gd name="T33" fmla="*/ 3 h 49"/>
              <a:gd name="T34" fmla="*/ 31 w 50"/>
              <a:gd name="T35" fmla="*/ 3 h 49"/>
              <a:gd name="T36" fmla="*/ 17 w 50"/>
              <a:gd name="T37" fmla="*/ 3 h 49"/>
              <a:gd name="T38" fmla="*/ 16 w 50"/>
              <a:gd name="T39" fmla="*/ 5 h 49"/>
              <a:gd name="T40" fmla="*/ 21 w 50"/>
              <a:gd name="T41" fmla="*/ 24 h 49"/>
              <a:gd name="T42" fmla="*/ 21 w 50"/>
              <a:gd name="T43" fmla="*/ 24 h 49"/>
              <a:gd name="T44" fmla="*/ 29 w 50"/>
              <a:gd name="T45" fmla="*/ 24 h 49"/>
              <a:gd name="T46" fmla="*/ 30 w 50"/>
              <a:gd name="T47" fmla="*/ 25 h 49"/>
              <a:gd name="T48" fmla="*/ 46 w 50"/>
              <a:gd name="T49" fmla="*/ 27 h 49"/>
              <a:gd name="T50" fmla="*/ 4 w 50"/>
              <a:gd name="T51" fmla="*/ 11 h 49"/>
              <a:gd name="T52" fmla="*/ 19 w 50"/>
              <a:gd name="T53" fmla="*/ 27 h 49"/>
              <a:gd name="T54" fmla="*/ 21 w 50"/>
              <a:gd name="T55" fmla="*/ 24 h 49"/>
              <a:gd name="T56" fmla="*/ 30 w 50"/>
              <a:gd name="T57" fmla="*/ 31 h 49"/>
              <a:gd name="T58" fmla="*/ 29 w 50"/>
              <a:gd name="T59" fmla="*/ 35 h 49"/>
              <a:gd name="T60" fmla="*/ 25 w 50"/>
              <a:gd name="T61" fmla="*/ 35 h 49"/>
              <a:gd name="T62" fmla="*/ 19 w 50"/>
              <a:gd name="T63" fmla="*/ 33 h 49"/>
              <a:gd name="T64" fmla="*/ 19 w 50"/>
              <a:gd name="T65" fmla="*/ 31 h 49"/>
              <a:gd name="T66" fmla="*/ 5 w 50"/>
              <a:gd name="T67" fmla="*/ 45 h 49"/>
              <a:gd name="T68" fmla="*/ 45 w 50"/>
              <a:gd name="T69" fmla="*/ 31 h 49"/>
              <a:gd name="T70" fmla="*/ 25 w 50"/>
              <a:gd name="T71" fmla="*/ 26 h 49"/>
              <a:gd name="T72" fmla="*/ 22 w 50"/>
              <a:gd name="T73" fmla="*/ 26 h 49"/>
              <a:gd name="T74" fmla="*/ 22 w 50"/>
              <a:gd name="T75" fmla="*/ 32 h 49"/>
              <a:gd name="T76" fmla="*/ 28 w 50"/>
              <a:gd name="T77" fmla="*/ 32 h 49"/>
              <a:gd name="T78" fmla="*/ 28 w 50"/>
              <a:gd name="T79" fmla="*/ 2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0" h="49"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4"/>
                  <a:pt x="14" y="3"/>
                  <a:pt x="15" y="2"/>
                </a:cubicBezTo>
                <a:cubicBezTo>
                  <a:pt x="15" y="2"/>
                  <a:pt x="15" y="2"/>
                  <a:pt x="15" y="2"/>
                </a:cubicBezTo>
                <a:cubicBezTo>
                  <a:pt x="16" y="1"/>
                  <a:pt x="17" y="0"/>
                  <a:pt x="1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5" y="2"/>
                </a:cubicBezTo>
                <a:cubicBezTo>
                  <a:pt x="35" y="2"/>
                  <a:pt x="35" y="2"/>
                  <a:pt x="35" y="2"/>
                </a:cubicBezTo>
                <a:cubicBezTo>
                  <a:pt x="36" y="3"/>
                  <a:pt x="36" y="4"/>
                  <a:pt x="36" y="5"/>
                </a:cubicBezTo>
                <a:cubicBezTo>
                  <a:pt x="36" y="7"/>
                  <a:pt x="36" y="7"/>
                  <a:pt x="36" y="7"/>
                </a:cubicBezTo>
                <a:cubicBezTo>
                  <a:pt x="48" y="7"/>
                  <a:pt x="48" y="7"/>
                  <a:pt x="48" y="7"/>
                </a:cubicBezTo>
                <a:cubicBezTo>
                  <a:pt x="49" y="7"/>
                  <a:pt x="50" y="8"/>
                  <a:pt x="50" y="9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30"/>
                  <a:pt x="49" y="31"/>
                  <a:pt x="49" y="31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7"/>
                  <a:pt x="49" y="47"/>
                  <a:pt x="49" y="47"/>
                </a:cubicBezTo>
                <a:cubicBezTo>
                  <a:pt x="49" y="48"/>
                  <a:pt x="48" y="49"/>
                  <a:pt x="47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3" y="49"/>
                  <a:pt x="3" y="49"/>
                  <a:pt x="3" y="49"/>
                </a:cubicBezTo>
                <a:cubicBezTo>
                  <a:pt x="2" y="49"/>
                  <a:pt x="1" y="48"/>
                  <a:pt x="1" y="47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0" y="30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1" y="7"/>
                  <a:pt x="2" y="7"/>
                </a:cubicBezTo>
                <a:close/>
                <a:moveTo>
                  <a:pt x="16" y="7"/>
                </a:moveTo>
                <a:cubicBezTo>
                  <a:pt x="16" y="7"/>
                  <a:pt x="16" y="7"/>
                  <a:pt x="16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4" y="5"/>
                  <a:pt x="34" y="4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3"/>
                  <a:pt x="32" y="3"/>
                  <a:pt x="31" y="3"/>
                </a:cubicBezTo>
                <a:cubicBezTo>
                  <a:pt x="19" y="3"/>
                  <a:pt x="19" y="3"/>
                  <a:pt x="19" y="3"/>
                </a:cubicBezTo>
                <a:cubicBezTo>
                  <a:pt x="18" y="3"/>
                  <a:pt x="17" y="3"/>
                  <a:pt x="17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4"/>
                  <a:pt x="16" y="5"/>
                  <a:pt x="16" y="5"/>
                </a:cubicBezTo>
                <a:cubicBezTo>
                  <a:pt x="16" y="7"/>
                  <a:pt x="16" y="7"/>
                  <a:pt x="16" y="7"/>
                </a:cubicBezTo>
                <a:close/>
                <a:moveTo>
                  <a:pt x="21" y="24"/>
                </a:moveTo>
                <a:cubicBezTo>
                  <a:pt x="21" y="24"/>
                  <a:pt x="21" y="24"/>
                  <a:pt x="21" y="24"/>
                </a:cubicBezTo>
                <a:cubicBezTo>
                  <a:pt x="21" y="24"/>
                  <a:pt x="21" y="24"/>
                  <a:pt x="21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0" y="24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7"/>
                  <a:pt x="30" y="27"/>
                  <a:pt x="30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6" y="11"/>
                  <a:pt x="46" y="11"/>
                  <a:pt x="46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27"/>
                  <a:pt x="4" y="27"/>
                  <a:pt x="4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9" y="25"/>
                  <a:pt x="19" y="25"/>
                  <a:pt x="19" y="25"/>
                </a:cubicBezTo>
                <a:cubicBezTo>
                  <a:pt x="19" y="24"/>
                  <a:pt x="20" y="24"/>
                  <a:pt x="21" y="24"/>
                </a:cubicBezTo>
                <a:close/>
                <a:moveTo>
                  <a:pt x="30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4"/>
                  <a:pt x="30" y="35"/>
                  <a:pt x="29" y="35"/>
                </a:cubicBezTo>
                <a:cubicBezTo>
                  <a:pt x="29" y="35"/>
                  <a:pt x="29" y="35"/>
                  <a:pt x="2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0" y="35"/>
                  <a:pt x="19" y="34"/>
                  <a:pt x="19" y="33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1"/>
                  <a:pt x="19" y="31"/>
                  <a:pt x="19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45"/>
                  <a:pt x="5" y="45"/>
                  <a:pt x="5" y="45"/>
                </a:cubicBezTo>
                <a:cubicBezTo>
                  <a:pt x="45" y="45"/>
                  <a:pt x="45" y="45"/>
                  <a:pt x="45" y="45"/>
                </a:cubicBezTo>
                <a:cubicBezTo>
                  <a:pt x="45" y="31"/>
                  <a:pt x="45" y="31"/>
                  <a:pt x="45" y="31"/>
                </a:cubicBezTo>
                <a:cubicBezTo>
                  <a:pt x="30" y="31"/>
                  <a:pt x="30" y="31"/>
                  <a:pt x="30" y="31"/>
                </a:cubicBezTo>
                <a:close/>
                <a:moveTo>
                  <a:pt x="25" y="26"/>
                </a:moveTo>
                <a:cubicBezTo>
                  <a:pt x="25" y="26"/>
                  <a:pt x="25" y="26"/>
                  <a:pt x="25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2" y="29"/>
                  <a:pt x="22" y="29"/>
                  <a:pt x="22" y="29"/>
                </a:cubicBezTo>
                <a:cubicBezTo>
                  <a:pt x="22" y="32"/>
                  <a:pt x="22" y="32"/>
                  <a:pt x="22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26"/>
                  <a:pt x="28" y="26"/>
                  <a:pt x="28" y="26"/>
                </a:cubicBezTo>
                <a:cubicBezTo>
                  <a:pt x="25" y="26"/>
                  <a:pt x="25" y="26"/>
                  <a:pt x="25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6" name="Freeform 80"/>
          <p:cNvSpPr>
            <a:spLocks noEditPoints="1"/>
          </p:cNvSpPr>
          <p:nvPr/>
        </p:nvSpPr>
        <p:spPr bwMode="auto">
          <a:xfrm>
            <a:off x="3465513" y="3241675"/>
            <a:ext cx="255587" cy="198438"/>
          </a:xfrm>
          <a:custGeom>
            <a:avLst/>
            <a:gdLst>
              <a:gd name="T0" fmla="*/ 1 w 68"/>
              <a:gd name="T1" fmla="*/ 18 h 53"/>
              <a:gd name="T2" fmla="*/ 10 w 68"/>
              <a:gd name="T3" fmla="*/ 2 h 53"/>
              <a:gd name="T4" fmla="*/ 12 w 68"/>
              <a:gd name="T5" fmla="*/ 0 h 53"/>
              <a:gd name="T6" fmla="*/ 55 w 68"/>
              <a:gd name="T7" fmla="*/ 0 h 53"/>
              <a:gd name="T8" fmla="*/ 58 w 68"/>
              <a:gd name="T9" fmla="*/ 2 h 53"/>
              <a:gd name="T10" fmla="*/ 67 w 68"/>
              <a:gd name="T11" fmla="*/ 18 h 53"/>
              <a:gd name="T12" fmla="*/ 67 w 68"/>
              <a:gd name="T13" fmla="*/ 21 h 53"/>
              <a:gd name="T14" fmla="*/ 67 w 68"/>
              <a:gd name="T15" fmla="*/ 21 h 53"/>
              <a:gd name="T16" fmla="*/ 36 w 68"/>
              <a:gd name="T17" fmla="*/ 52 h 53"/>
              <a:gd name="T18" fmla="*/ 32 w 68"/>
              <a:gd name="T19" fmla="*/ 52 h 53"/>
              <a:gd name="T20" fmla="*/ 32 w 68"/>
              <a:gd name="T21" fmla="*/ 52 h 53"/>
              <a:gd name="T22" fmla="*/ 1 w 68"/>
              <a:gd name="T23" fmla="*/ 21 h 53"/>
              <a:gd name="T24" fmla="*/ 1 w 68"/>
              <a:gd name="T25" fmla="*/ 18 h 53"/>
              <a:gd name="T26" fmla="*/ 7 w 68"/>
              <a:gd name="T27" fmla="*/ 18 h 53"/>
              <a:gd name="T28" fmla="*/ 7 w 68"/>
              <a:gd name="T29" fmla="*/ 18 h 53"/>
              <a:gd name="T30" fmla="*/ 20 w 68"/>
              <a:gd name="T31" fmla="*/ 18 h 53"/>
              <a:gd name="T32" fmla="*/ 13 w 68"/>
              <a:gd name="T33" fmla="*/ 7 h 53"/>
              <a:gd name="T34" fmla="*/ 7 w 68"/>
              <a:gd name="T35" fmla="*/ 18 h 53"/>
              <a:gd name="T36" fmla="*/ 55 w 68"/>
              <a:gd name="T37" fmla="*/ 7 h 53"/>
              <a:gd name="T38" fmla="*/ 55 w 68"/>
              <a:gd name="T39" fmla="*/ 7 h 53"/>
              <a:gd name="T40" fmla="*/ 48 w 68"/>
              <a:gd name="T41" fmla="*/ 18 h 53"/>
              <a:gd name="T42" fmla="*/ 61 w 68"/>
              <a:gd name="T43" fmla="*/ 18 h 53"/>
              <a:gd name="T44" fmla="*/ 55 w 68"/>
              <a:gd name="T45" fmla="*/ 7 h 53"/>
              <a:gd name="T46" fmla="*/ 60 w 68"/>
              <a:gd name="T47" fmla="*/ 21 h 53"/>
              <a:gd name="T48" fmla="*/ 60 w 68"/>
              <a:gd name="T49" fmla="*/ 21 h 53"/>
              <a:gd name="T50" fmla="*/ 46 w 68"/>
              <a:gd name="T51" fmla="*/ 21 h 53"/>
              <a:gd name="T52" fmla="*/ 39 w 68"/>
              <a:gd name="T53" fmla="*/ 42 h 53"/>
              <a:gd name="T54" fmla="*/ 60 w 68"/>
              <a:gd name="T55" fmla="*/ 21 h 53"/>
              <a:gd name="T56" fmla="*/ 29 w 68"/>
              <a:gd name="T57" fmla="*/ 42 h 53"/>
              <a:gd name="T58" fmla="*/ 29 w 68"/>
              <a:gd name="T59" fmla="*/ 42 h 53"/>
              <a:gd name="T60" fmla="*/ 21 w 68"/>
              <a:gd name="T61" fmla="*/ 21 h 53"/>
              <a:gd name="T62" fmla="*/ 8 w 68"/>
              <a:gd name="T63" fmla="*/ 21 h 53"/>
              <a:gd name="T64" fmla="*/ 29 w 68"/>
              <a:gd name="T65" fmla="*/ 42 h 53"/>
              <a:gd name="T66" fmla="*/ 52 w 68"/>
              <a:gd name="T67" fmla="*/ 5 h 53"/>
              <a:gd name="T68" fmla="*/ 52 w 68"/>
              <a:gd name="T69" fmla="*/ 5 h 53"/>
              <a:gd name="T70" fmla="*/ 38 w 68"/>
              <a:gd name="T71" fmla="*/ 5 h 53"/>
              <a:gd name="T72" fmla="*/ 45 w 68"/>
              <a:gd name="T73" fmla="*/ 16 h 53"/>
              <a:gd name="T74" fmla="*/ 52 w 68"/>
              <a:gd name="T75" fmla="*/ 5 h 53"/>
              <a:gd name="T76" fmla="*/ 30 w 68"/>
              <a:gd name="T77" fmla="*/ 5 h 53"/>
              <a:gd name="T78" fmla="*/ 30 w 68"/>
              <a:gd name="T79" fmla="*/ 5 h 53"/>
              <a:gd name="T80" fmla="*/ 16 w 68"/>
              <a:gd name="T81" fmla="*/ 5 h 53"/>
              <a:gd name="T82" fmla="*/ 23 w 68"/>
              <a:gd name="T83" fmla="*/ 16 h 53"/>
              <a:gd name="T84" fmla="*/ 30 w 68"/>
              <a:gd name="T85" fmla="*/ 5 h 53"/>
              <a:gd name="T86" fmla="*/ 25 w 68"/>
              <a:gd name="T87" fmla="*/ 18 h 53"/>
              <a:gd name="T88" fmla="*/ 25 w 68"/>
              <a:gd name="T89" fmla="*/ 18 h 53"/>
              <a:gd name="T90" fmla="*/ 42 w 68"/>
              <a:gd name="T91" fmla="*/ 18 h 53"/>
              <a:gd name="T92" fmla="*/ 34 w 68"/>
              <a:gd name="T93" fmla="*/ 6 h 53"/>
              <a:gd name="T94" fmla="*/ 25 w 68"/>
              <a:gd name="T95" fmla="*/ 18 h 53"/>
              <a:gd name="T96" fmla="*/ 43 w 68"/>
              <a:gd name="T97" fmla="*/ 21 h 53"/>
              <a:gd name="T98" fmla="*/ 43 w 68"/>
              <a:gd name="T99" fmla="*/ 21 h 53"/>
              <a:gd name="T100" fmla="*/ 25 w 68"/>
              <a:gd name="T101" fmla="*/ 21 h 53"/>
              <a:gd name="T102" fmla="*/ 34 w 68"/>
              <a:gd name="T103" fmla="*/ 46 h 53"/>
              <a:gd name="T104" fmla="*/ 43 w 68"/>
              <a:gd name="T105" fmla="*/ 2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" h="53">
                <a:moveTo>
                  <a:pt x="1" y="18"/>
                </a:moveTo>
                <a:cubicBezTo>
                  <a:pt x="10" y="2"/>
                  <a:pt x="10" y="2"/>
                  <a:pt x="10" y="2"/>
                </a:cubicBezTo>
                <a:cubicBezTo>
                  <a:pt x="11" y="1"/>
                  <a:pt x="12" y="0"/>
                  <a:pt x="12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6" y="0"/>
                  <a:pt x="57" y="1"/>
                  <a:pt x="58" y="2"/>
                </a:cubicBezTo>
                <a:cubicBezTo>
                  <a:pt x="67" y="18"/>
                  <a:pt x="67" y="18"/>
                  <a:pt x="67" y="18"/>
                </a:cubicBezTo>
                <a:cubicBezTo>
                  <a:pt x="68" y="19"/>
                  <a:pt x="68" y="20"/>
                  <a:pt x="67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36" y="52"/>
                  <a:pt x="36" y="52"/>
                  <a:pt x="36" y="52"/>
                </a:cubicBezTo>
                <a:cubicBezTo>
                  <a:pt x="35" y="53"/>
                  <a:pt x="33" y="53"/>
                  <a:pt x="32" y="52"/>
                </a:cubicBezTo>
                <a:cubicBezTo>
                  <a:pt x="32" y="52"/>
                  <a:pt x="32" y="52"/>
                  <a:pt x="32" y="52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0"/>
                  <a:pt x="0" y="19"/>
                  <a:pt x="1" y="18"/>
                </a:cubicBezTo>
                <a:close/>
                <a:moveTo>
                  <a:pt x="7" y="18"/>
                </a:moveTo>
                <a:cubicBezTo>
                  <a:pt x="7" y="18"/>
                  <a:pt x="7" y="18"/>
                  <a:pt x="7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3" y="7"/>
                  <a:pt x="13" y="7"/>
                  <a:pt x="13" y="7"/>
                </a:cubicBezTo>
                <a:cubicBezTo>
                  <a:pt x="7" y="18"/>
                  <a:pt x="7" y="18"/>
                  <a:pt x="7" y="18"/>
                </a:cubicBezTo>
                <a:close/>
                <a:moveTo>
                  <a:pt x="55" y="7"/>
                </a:moveTo>
                <a:cubicBezTo>
                  <a:pt x="55" y="7"/>
                  <a:pt x="55" y="7"/>
                  <a:pt x="55" y="7"/>
                </a:cubicBezTo>
                <a:cubicBezTo>
                  <a:pt x="48" y="18"/>
                  <a:pt x="48" y="18"/>
                  <a:pt x="48" y="18"/>
                </a:cubicBezTo>
                <a:cubicBezTo>
                  <a:pt x="61" y="18"/>
                  <a:pt x="61" y="18"/>
                  <a:pt x="61" y="18"/>
                </a:cubicBezTo>
                <a:cubicBezTo>
                  <a:pt x="55" y="7"/>
                  <a:pt x="55" y="7"/>
                  <a:pt x="55" y="7"/>
                </a:cubicBezTo>
                <a:close/>
                <a:moveTo>
                  <a:pt x="60" y="21"/>
                </a:moveTo>
                <a:cubicBezTo>
                  <a:pt x="60" y="21"/>
                  <a:pt x="60" y="21"/>
                  <a:pt x="60" y="21"/>
                </a:cubicBezTo>
                <a:cubicBezTo>
                  <a:pt x="46" y="21"/>
                  <a:pt x="46" y="21"/>
                  <a:pt x="46" y="21"/>
                </a:cubicBezTo>
                <a:cubicBezTo>
                  <a:pt x="39" y="42"/>
                  <a:pt x="39" y="42"/>
                  <a:pt x="39" y="42"/>
                </a:cubicBezTo>
                <a:cubicBezTo>
                  <a:pt x="60" y="21"/>
                  <a:pt x="60" y="21"/>
                  <a:pt x="60" y="21"/>
                </a:cubicBezTo>
                <a:close/>
                <a:moveTo>
                  <a:pt x="29" y="42"/>
                </a:moveTo>
                <a:cubicBezTo>
                  <a:pt x="29" y="42"/>
                  <a:pt x="29" y="42"/>
                  <a:pt x="29" y="42"/>
                </a:cubicBezTo>
                <a:cubicBezTo>
                  <a:pt x="21" y="21"/>
                  <a:pt x="21" y="21"/>
                  <a:pt x="21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29" y="42"/>
                  <a:pt x="29" y="42"/>
                  <a:pt x="29" y="42"/>
                </a:cubicBezTo>
                <a:close/>
                <a:moveTo>
                  <a:pt x="52" y="5"/>
                </a:moveTo>
                <a:cubicBezTo>
                  <a:pt x="52" y="5"/>
                  <a:pt x="52" y="5"/>
                  <a:pt x="52" y="5"/>
                </a:cubicBezTo>
                <a:cubicBezTo>
                  <a:pt x="38" y="5"/>
                  <a:pt x="38" y="5"/>
                  <a:pt x="38" y="5"/>
                </a:cubicBezTo>
                <a:cubicBezTo>
                  <a:pt x="45" y="16"/>
                  <a:pt x="45" y="16"/>
                  <a:pt x="45" y="16"/>
                </a:cubicBezTo>
                <a:cubicBezTo>
                  <a:pt x="52" y="5"/>
                  <a:pt x="52" y="5"/>
                  <a:pt x="52" y="5"/>
                </a:cubicBezTo>
                <a:close/>
                <a:moveTo>
                  <a:pt x="30" y="5"/>
                </a:moveTo>
                <a:cubicBezTo>
                  <a:pt x="30" y="5"/>
                  <a:pt x="30" y="5"/>
                  <a:pt x="3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23" y="16"/>
                  <a:pt x="23" y="16"/>
                  <a:pt x="23" y="16"/>
                </a:cubicBezTo>
                <a:cubicBezTo>
                  <a:pt x="30" y="5"/>
                  <a:pt x="30" y="5"/>
                  <a:pt x="30" y="5"/>
                </a:cubicBezTo>
                <a:close/>
                <a:moveTo>
                  <a:pt x="25" y="18"/>
                </a:moveTo>
                <a:cubicBezTo>
                  <a:pt x="25" y="18"/>
                  <a:pt x="25" y="18"/>
                  <a:pt x="25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34" y="6"/>
                  <a:pt x="34" y="6"/>
                  <a:pt x="34" y="6"/>
                </a:cubicBezTo>
                <a:cubicBezTo>
                  <a:pt x="25" y="18"/>
                  <a:pt x="25" y="18"/>
                  <a:pt x="25" y="18"/>
                </a:cubicBezTo>
                <a:close/>
                <a:moveTo>
                  <a:pt x="43" y="21"/>
                </a:moveTo>
                <a:cubicBezTo>
                  <a:pt x="43" y="21"/>
                  <a:pt x="43" y="21"/>
                  <a:pt x="43" y="21"/>
                </a:cubicBezTo>
                <a:cubicBezTo>
                  <a:pt x="25" y="21"/>
                  <a:pt x="25" y="21"/>
                  <a:pt x="25" y="21"/>
                </a:cubicBezTo>
                <a:cubicBezTo>
                  <a:pt x="34" y="46"/>
                  <a:pt x="34" y="46"/>
                  <a:pt x="34" y="46"/>
                </a:cubicBezTo>
                <a:cubicBezTo>
                  <a:pt x="43" y="21"/>
                  <a:pt x="43" y="21"/>
                  <a:pt x="43" y="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7" name="Freeform 81"/>
          <p:cNvSpPr>
            <a:spLocks noEditPoints="1"/>
          </p:cNvSpPr>
          <p:nvPr/>
        </p:nvSpPr>
        <p:spPr bwMode="auto">
          <a:xfrm>
            <a:off x="2794000" y="3687763"/>
            <a:ext cx="192088" cy="198437"/>
          </a:xfrm>
          <a:custGeom>
            <a:avLst/>
            <a:gdLst>
              <a:gd name="T0" fmla="*/ 28 w 51"/>
              <a:gd name="T1" fmla="*/ 44 h 53"/>
              <a:gd name="T2" fmla="*/ 24 w 51"/>
              <a:gd name="T3" fmla="*/ 44 h 53"/>
              <a:gd name="T4" fmla="*/ 11 w 51"/>
              <a:gd name="T5" fmla="*/ 8 h 53"/>
              <a:gd name="T6" fmla="*/ 13 w 51"/>
              <a:gd name="T7" fmla="*/ 10 h 53"/>
              <a:gd name="T8" fmla="*/ 9 w 51"/>
              <a:gd name="T9" fmla="*/ 10 h 53"/>
              <a:gd name="T10" fmla="*/ 40 w 51"/>
              <a:gd name="T11" fmla="*/ 8 h 53"/>
              <a:gd name="T12" fmla="*/ 42 w 51"/>
              <a:gd name="T13" fmla="*/ 10 h 53"/>
              <a:gd name="T14" fmla="*/ 38 w 51"/>
              <a:gd name="T15" fmla="*/ 10 h 53"/>
              <a:gd name="T16" fmla="*/ 26 w 51"/>
              <a:gd name="T17" fmla="*/ 38 h 53"/>
              <a:gd name="T18" fmla="*/ 33 w 51"/>
              <a:gd name="T19" fmla="*/ 29 h 53"/>
              <a:gd name="T20" fmla="*/ 36 w 51"/>
              <a:gd name="T21" fmla="*/ 15 h 53"/>
              <a:gd name="T22" fmla="*/ 35 w 51"/>
              <a:gd name="T23" fmla="*/ 14 h 53"/>
              <a:gd name="T24" fmla="*/ 15 w 51"/>
              <a:gd name="T25" fmla="*/ 15 h 53"/>
              <a:gd name="T26" fmla="*/ 18 w 51"/>
              <a:gd name="T27" fmla="*/ 29 h 53"/>
              <a:gd name="T28" fmla="*/ 36 w 51"/>
              <a:gd name="T29" fmla="*/ 30 h 53"/>
              <a:gd name="T30" fmla="*/ 26 w 51"/>
              <a:gd name="T31" fmla="*/ 41 h 53"/>
              <a:gd name="T32" fmla="*/ 25 w 51"/>
              <a:gd name="T33" fmla="*/ 41 h 53"/>
              <a:gd name="T34" fmla="*/ 12 w 51"/>
              <a:gd name="T35" fmla="*/ 16 h 53"/>
              <a:gd name="T36" fmla="*/ 13 w 51"/>
              <a:gd name="T37" fmla="*/ 14 h 53"/>
              <a:gd name="T38" fmla="*/ 15 w 51"/>
              <a:gd name="T39" fmla="*/ 12 h 53"/>
              <a:gd name="T40" fmla="*/ 36 w 51"/>
              <a:gd name="T41" fmla="*/ 12 h 53"/>
              <a:gd name="T42" fmla="*/ 38 w 51"/>
              <a:gd name="T43" fmla="*/ 14 h 53"/>
              <a:gd name="T44" fmla="*/ 39 w 51"/>
              <a:gd name="T45" fmla="*/ 15 h 53"/>
              <a:gd name="T46" fmla="*/ 36 w 51"/>
              <a:gd name="T47" fmla="*/ 30 h 53"/>
              <a:gd name="T48" fmla="*/ 26 w 51"/>
              <a:gd name="T49" fmla="*/ 49 h 53"/>
              <a:gd name="T50" fmla="*/ 47 w 51"/>
              <a:gd name="T51" fmla="*/ 11 h 53"/>
              <a:gd name="T52" fmla="*/ 11 w 51"/>
              <a:gd name="T53" fmla="*/ 4 h 53"/>
              <a:gd name="T54" fmla="*/ 5 w 51"/>
              <a:gd name="T55" fmla="*/ 12 h 53"/>
              <a:gd name="T56" fmla="*/ 27 w 51"/>
              <a:gd name="T57" fmla="*/ 53 h 53"/>
              <a:gd name="T58" fmla="*/ 25 w 51"/>
              <a:gd name="T59" fmla="*/ 53 h 53"/>
              <a:gd name="T60" fmla="*/ 1 w 51"/>
              <a:gd name="T61" fmla="*/ 10 h 53"/>
              <a:gd name="T62" fmla="*/ 2 w 51"/>
              <a:gd name="T63" fmla="*/ 7 h 53"/>
              <a:gd name="T64" fmla="*/ 7 w 51"/>
              <a:gd name="T65" fmla="*/ 2 h 53"/>
              <a:gd name="T66" fmla="*/ 42 w 51"/>
              <a:gd name="T67" fmla="*/ 0 h 53"/>
              <a:gd name="T68" fmla="*/ 44 w 51"/>
              <a:gd name="T69" fmla="*/ 2 h 53"/>
              <a:gd name="T70" fmla="*/ 51 w 51"/>
              <a:gd name="T71" fmla="*/ 9 h 53"/>
              <a:gd name="T72" fmla="*/ 51 w 51"/>
              <a:gd name="T73" fmla="*/ 1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1" h="53">
                <a:moveTo>
                  <a:pt x="26" y="42"/>
                </a:moveTo>
                <a:cubicBezTo>
                  <a:pt x="27" y="42"/>
                  <a:pt x="28" y="42"/>
                  <a:pt x="28" y="44"/>
                </a:cubicBezTo>
                <a:cubicBezTo>
                  <a:pt x="28" y="45"/>
                  <a:pt x="27" y="46"/>
                  <a:pt x="26" y="46"/>
                </a:cubicBezTo>
                <a:cubicBezTo>
                  <a:pt x="25" y="46"/>
                  <a:pt x="24" y="45"/>
                  <a:pt x="24" y="44"/>
                </a:cubicBezTo>
                <a:cubicBezTo>
                  <a:pt x="24" y="42"/>
                  <a:pt x="25" y="42"/>
                  <a:pt x="26" y="42"/>
                </a:cubicBezTo>
                <a:close/>
                <a:moveTo>
                  <a:pt x="11" y="8"/>
                </a:moveTo>
                <a:cubicBezTo>
                  <a:pt x="11" y="8"/>
                  <a:pt x="11" y="8"/>
                  <a:pt x="11" y="8"/>
                </a:cubicBezTo>
                <a:cubicBezTo>
                  <a:pt x="12" y="8"/>
                  <a:pt x="13" y="9"/>
                  <a:pt x="13" y="10"/>
                </a:cubicBezTo>
                <a:cubicBezTo>
                  <a:pt x="13" y="11"/>
                  <a:pt x="12" y="12"/>
                  <a:pt x="11" y="12"/>
                </a:cubicBezTo>
                <a:cubicBezTo>
                  <a:pt x="10" y="12"/>
                  <a:pt x="9" y="11"/>
                  <a:pt x="9" y="10"/>
                </a:cubicBezTo>
                <a:cubicBezTo>
                  <a:pt x="9" y="9"/>
                  <a:pt x="10" y="8"/>
                  <a:pt x="11" y="8"/>
                </a:cubicBezTo>
                <a:close/>
                <a:moveTo>
                  <a:pt x="40" y="8"/>
                </a:moveTo>
                <a:cubicBezTo>
                  <a:pt x="40" y="8"/>
                  <a:pt x="40" y="8"/>
                  <a:pt x="40" y="8"/>
                </a:cubicBezTo>
                <a:cubicBezTo>
                  <a:pt x="41" y="8"/>
                  <a:pt x="42" y="9"/>
                  <a:pt x="42" y="10"/>
                </a:cubicBezTo>
                <a:cubicBezTo>
                  <a:pt x="42" y="11"/>
                  <a:pt x="41" y="12"/>
                  <a:pt x="40" y="12"/>
                </a:cubicBezTo>
                <a:cubicBezTo>
                  <a:pt x="39" y="12"/>
                  <a:pt x="38" y="11"/>
                  <a:pt x="38" y="10"/>
                </a:cubicBezTo>
                <a:cubicBezTo>
                  <a:pt x="38" y="9"/>
                  <a:pt x="39" y="8"/>
                  <a:pt x="40" y="8"/>
                </a:cubicBezTo>
                <a:close/>
                <a:moveTo>
                  <a:pt x="26" y="38"/>
                </a:moveTo>
                <a:cubicBezTo>
                  <a:pt x="26" y="38"/>
                  <a:pt x="26" y="38"/>
                  <a:pt x="26" y="38"/>
                </a:cubicBezTo>
                <a:cubicBezTo>
                  <a:pt x="29" y="36"/>
                  <a:pt x="31" y="32"/>
                  <a:pt x="33" y="29"/>
                </a:cubicBezTo>
                <a:cubicBezTo>
                  <a:pt x="35" y="25"/>
                  <a:pt x="37" y="21"/>
                  <a:pt x="37" y="16"/>
                </a:cubicBezTo>
                <a:cubicBezTo>
                  <a:pt x="37" y="16"/>
                  <a:pt x="37" y="16"/>
                  <a:pt x="36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5"/>
                  <a:pt x="35" y="14"/>
                  <a:pt x="35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6" y="14"/>
                  <a:pt x="16" y="15"/>
                  <a:pt x="15" y="15"/>
                </a:cubicBezTo>
                <a:cubicBezTo>
                  <a:pt x="15" y="16"/>
                  <a:pt x="14" y="16"/>
                  <a:pt x="14" y="16"/>
                </a:cubicBezTo>
                <a:cubicBezTo>
                  <a:pt x="15" y="21"/>
                  <a:pt x="16" y="25"/>
                  <a:pt x="18" y="29"/>
                </a:cubicBezTo>
                <a:cubicBezTo>
                  <a:pt x="20" y="32"/>
                  <a:pt x="23" y="36"/>
                  <a:pt x="26" y="38"/>
                </a:cubicBezTo>
                <a:close/>
                <a:moveTo>
                  <a:pt x="36" y="30"/>
                </a:moveTo>
                <a:cubicBezTo>
                  <a:pt x="36" y="30"/>
                  <a:pt x="36" y="30"/>
                  <a:pt x="36" y="30"/>
                </a:cubicBezTo>
                <a:cubicBezTo>
                  <a:pt x="33" y="34"/>
                  <a:pt x="30" y="38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5" y="41"/>
                  <a:pt x="25" y="41"/>
                </a:cubicBezTo>
                <a:cubicBezTo>
                  <a:pt x="21" y="38"/>
                  <a:pt x="18" y="34"/>
                  <a:pt x="16" y="30"/>
                </a:cubicBezTo>
                <a:cubicBezTo>
                  <a:pt x="14" y="26"/>
                  <a:pt x="12" y="21"/>
                  <a:pt x="12" y="16"/>
                </a:cubicBezTo>
                <a:cubicBezTo>
                  <a:pt x="12" y="16"/>
                  <a:pt x="12" y="15"/>
                  <a:pt x="12" y="15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4" y="13"/>
                  <a:pt x="14" y="13"/>
                  <a:pt x="15" y="12"/>
                </a:cubicBezTo>
                <a:cubicBezTo>
                  <a:pt x="15" y="12"/>
                  <a:pt x="15" y="12"/>
                  <a:pt x="1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7" y="12"/>
                </a:cubicBezTo>
                <a:cubicBezTo>
                  <a:pt x="37" y="13"/>
                  <a:pt x="38" y="13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9" y="14"/>
                  <a:pt x="39" y="15"/>
                </a:cubicBezTo>
                <a:cubicBezTo>
                  <a:pt x="40" y="15"/>
                  <a:pt x="40" y="16"/>
                  <a:pt x="40" y="16"/>
                </a:cubicBezTo>
                <a:cubicBezTo>
                  <a:pt x="39" y="21"/>
                  <a:pt x="38" y="26"/>
                  <a:pt x="36" y="30"/>
                </a:cubicBezTo>
                <a:close/>
                <a:moveTo>
                  <a:pt x="26" y="49"/>
                </a:moveTo>
                <a:cubicBezTo>
                  <a:pt x="26" y="49"/>
                  <a:pt x="26" y="49"/>
                  <a:pt x="26" y="49"/>
                </a:cubicBezTo>
                <a:cubicBezTo>
                  <a:pt x="39" y="42"/>
                  <a:pt x="47" y="27"/>
                  <a:pt x="47" y="12"/>
                </a:cubicBezTo>
                <a:cubicBezTo>
                  <a:pt x="47" y="11"/>
                  <a:pt x="47" y="11"/>
                  <a:pt x="47" y="11"/>
                </a:cubicBezTo>
                <a:cubicBezTo>
                  <a:pt x="44" y="10"/>
                  <a:pt x="41" y="7"/>
                  <a:pt x="4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0" y="7"/>
                  <a:pt x="8" y="10"/>
                  <a:pt x="5" y="11"/>
                </a:cubicBezTo>
                <a:cubicBezTo>
                  <a:pt x="5" y="12"/>
                  <a:pt x="5" y="12"/>
                  <a:pt x="5" y="12"/>
                </a:cubicBezTo>
                <a:cubicBezTo>
                  <a:pt x="5" y="27"/>
                  <a:pt x="12" y="42"/>
                  <a:pt x="26" y="49"/>
                </a:cubicBezTo>
                <a:close/>
                <a:moveTo>
                  <a:pt x="27" y="53"/>
                </a:moveTo>
                <a:cubicBezTo>
                  <a:pt x="27" y="53"/>
                  <a:pt x="27" y="53"/>
                  <a:pt x="27" y="53"/>
                </a:cubicBezTo>
                <a:cubicBezTo>
                  <a:pt x="26" y="53"/>
                  <a:pt x="25" y="53"/>
                  <a:pt x="25" y="53"/>
                </a:cubicBezTo>
                <a:cubicBezTo>
                  <a:pt x="10" y="45"/>
                  <a:pt x="0" y="29"/>
                  <a:pt x="0" y="12"/>
                </a:cubicBezTo>
                <a:cubicBezTo>
                  <a:pt x="0" y="12"/>
                  <a:pt x="1" y="11"/>
                  <a:pt x="1" y="10"/>
                </a:cubicBezTo>
                <a:cubicBezTo>
                  <a:pt x="1" y="10"/>
                  <a:pt x="1" y="9"/>
                  <a:pt x="1" y="9"/>
                </a:cubicBezTo>
                <a:cubicBezTo>
                  <a:pt x="1" y="8"/>
                  <a:pt x="1" y="7"/>
                  <a:pt x="2" y="7"/>
                </a:cubicBezTo>
                <a:cubicBezTo>
                  <a:pt x="5" y="7"/>
                  <a:pt x="7" y="4"/>
                  <a:pt x="7" y="2"/>
                </a:cubicBezTo>
                <a:cubicBezTo>
                  <a:pt x="7" y="2"/>
                  <a:pt x="7" y="2"/>
                  <a:pt x="7" y="2"/>
                </a:cubicBezTo>
                <a:cubicBezTo>
                  <a:pt x="7" y="1"/>
                  <a:pt x="8" y="0"/>
                  <a:pt x="9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2" y="0"/>
                  <a:pt x="42" y="0"/>
                  <a:pt x="42" y="0"/>
                </a:cubicBezTo>
                <a:cubicBezTo>
                  <a:pt x="44" y="0"/>
                  <a:pt x="44" y="1"/>
                  <a:pt x="44" y="2"/>
                </a:cubicBezTo>
                <a:cubicBezTo>
                  <a:pt x="44" y="4"/>
                  <a:pt x="46" y="7"/>
                  <a:pt x="49" y="7"/>
                </a:cubicBezTo>
                <a:cubicBezTo>
                  <a:pt x="50" y="7"/>
                  <a:pt x="51" y="8"/>
                  <a:pt x="51" y="9"/>
                </a:cubicBezTo>
                <a:cubicBezTo>
                  <a:pt x="51" y="9"/>
                  <a:pt x="51" y="10"/>
                  <a:pt x="51" y="10"/>
                </a:cubicBezTo>
                <a:cubicBezTo>
                  <a:pt x="51" y="11"/>
                  <a:pt x="51" y="12"/>
                  <a:pt x="51" y="12"/>
                </a:cubicBezTo>
                <a:cubicBezTo>
                  <a:pt x="51" y="29"/>
                  <a:pt x="42" y="45"/>
                  <a:pt x="27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8" name="Freeform 82"/>
          <p:cNvSpPr>
            <a:spLocks noEditPoints="1"/>
          </p:cNvSpPr>
          <p:nvPr/>
        </p:nvSpPr>
        <p:spPr bwMode="auto">
          <a:xfrm>
            <a:off x="5924550" y="3889375"/>
            <a:ext cx="222250" cy="263525"/>
          </a:xfrm>
          <a:custGeom>
            <a:avLst/>
            <a:gdLst>
              <a:gd name="T0" fmla="*/ 37 w 59"/>
              <a:gd name="T1" fmla="*/ 3 h 70"/>
              <a:gd name="T2" fmla="*/ 48 w 59"/>
              <a:gd name="T3" fmla="*/ 8 h 70"/>
              <a:gd name="T4" fmla="*/ 49 w 59"/>
              <a:gd name="T5" fmla="*/ 10 h 70"/>
              <a:gd name="T6" fmla="*/ 56 w 59"/>
              <a:gd name="T7" fmla="*/ 11 h 70"/>
              <a:gd name="T8" fmla="*/ 59 w 59"/>
              <a:gd name="T9" fmla="*/ 14 h 70"/>
              <a:gd name="T10" fmla="*/ 56 w 59"/>
              <a:gd name="T11" fmla="*/ 70 h 70"/>
              <a:gd name="T12" fmla="*/ 2 w 59"/>
              <a:gd name="T13" fmla="*/ 70 h 70"/>
              <a:gd name="T14" fmla="*/ 0 w 59"/>
              <a:gd name="T15" fmla="*/ 67 h 70"/>
              <a:gd name="T16" fmla="*/ 2 w 59"/>
              <a:gd name="T17" fmla="*/ 11 h 70"/>
              <a:gd name="T18" fmla="*/ 9 w 59"/>
              <a:gd name="T19" fmla="*/ 11 h 70"/>
              <a:gd name="T20" fmla="*/ 11 w 59"/>
              <a:gd name="T21" fmla="*/ 8 h 70"/>
              <a:gd name="T22" fmla="*/ 19 w 59"/>
              <a:gd name="T23" fmla="*/ 8 h 70"/>
              <a:gd name="T24" fmla="*/ 29 w 59"/>
              <a:gd name="T25" fmla="*/ 0 h 70"/>
              <a:gd name="T26" fmla="*/ 41 w 59"/>
              <a:gd name="T27" fmla="*/ 30 h 70"/>
              <a:gd name="T28" fmla="*/ 44 w 59"/>
              <a:gd name="T29" fmla="*/ 34 h 70"/>
              <a:gd name="T30" fmla="*/ 23 w 59"/>
              <a:gd name="T31" fmla="*/ 51 h 70"/>
              <a:gd name="T32" fmla="*/ 14 w 59"/>
              <a:gd name="T33" fmla="*/ 43 h 70"/>
              <a:gd name="T34" fmla="*/ 18 w 59"/>
              <a:gd name="T35" fmla="*/ 39 h 70"/>
              <a:gd name="T36" fmla="*/ 41 w 59"/>
              <a:gd name="T37" fmla="*/ 30 h 70"/>
              <a:gd name="T38" fmla="*/ 36 w 59"/>
              <a:gd name="T39" fmla="*/ 8 h 70"/>
              <a:gd name="T40" fmla="*/ 29 w 59"/>
              <a:gd name="T41" fmla="*/ 4 h 70"/>
              <a:gd name="T42" fmla="*/ 23 w 59"/>
              <a:gd name="T43" fmla="*/ 8 h 70"/>
              <a:gd name="T44" fmla="*/ 36 w 59"/>
              <a:gd name="T45" fmla="*/ 8 h 70"/>
              <a:gd name="T46" fmla="*/ 49 w 59"/>
              <a:gd name="T47" fmla="*/ 16 h 70"/>
              <a:gd name="T48" fmla="*/ 48 w 59"/>
              <a:gd name="T49" fmla="*/ 19 h 70"/>
              <a:gd name="T50" fmla="*/ 29 w 59"/>
              <a:gd name="T51" fmla="*/ 19 h 70"/>
              <a:gd name="T52" fmla="*/ 9 w 59"/>
              <a:gd name="T53" fmla="*/ 18 h 70"/>
              <a:gd name="T54" fmla="*/ 9 w 59"/>
              <a:gd name="T55" fmla="*/ 16 h 70"/>
              <a:gd name="T56" fmla="*/ 5 w 59"/>
              <a:gd name="T57" fmla="*/ 65 h 70"/>
              <a:gd name="T58" fmla="*/ 54 w 59"/>
              <a:gd name="T59" fmla="*/ 16 h 70"/>
              <a:gd name="T60" fmla="*/ 29 w 59"/>
              <a:gd name="T61" fmla="*/ 11 h 70"/>
              <a:gd name="T62" fmla="*/ 13 w 59"/>
              <a:gd name="T63" fmla="*/ 11 h 70"/>
              <a:gd name="T64" fmla="*/ 13 w 59"/>
              <a:gd name="T65" fmla="*/ 16 h 70"/>
              <a:gd name="T66" fmla="*/ 46 w 59"/>
              <a:gd name="T67" fmla="*/ 16 h 70"/>
              <a:gd name="T68" fmla="*/ 46 w 59"/>
              <a:gd name="T69" fmla="*/ 1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9" h="70">
                <a:moveTo>
                  <a:pt x="29" y="0"/>
                </a:moveTo>
                <a:cubicBezTo>
                  <a:pt x="32" y="0"/>
                  <a:pt x="35" y="2"/>
                  <a:pt x="37" y="3"/>
                </a:cubicBezTo>
                <a:cubicBezTo>
                  <a:pt x="38" y="5"/>
                  <a:pt x="39" y="6"/>
                  <a:pt x="39" y="8"/>
                </a:cubicBezTo>
                <a:cubicBezTo>
                  <a:pt x="48" y="8"/>
                  <a:pt x="48" y="8"/>
                  <a:pt x="48" y="8"/>
                </a:cubicBezTo>
                <a:cubicBezTo>
                  <a:pt x="48" y="8"/>
                  <a:pt x="49" y="9"/>
                  <a:pt x="49" y="10"/>
                </a:cubicBezTo>
                <a:cubicBezTo>
                  <a:pt x="49" y="10"/>
                  <a:pt x="49" y="10"/>
                  <a:pt x="49" y="10"/>
                </a:cubicBezTo>
                <a:cubicBezTo>
                  <a:pt x="49" y="11"/>
                  <a:pt x="49" y="11"/>
                  <a:pt x="49" y="11"/>
                </a:cubicBezTo>
                <a:cubicBezTo>
                  <a:pt x="56" y="11"/>
                  <a:pt x="56" y="11"/>
                  <a:pt x="56" y="11"/>
                </a:cubicBezTo>
                <a:cubicBezTo>
                  <a:pt x="58" y="11"/>
                  <a:pt x="59" y="12"/>
                  <a:pt x="59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67"/>
                  <a:pt x="59" y="67"/>
                  <a:pt x="59" y="67"/>
                </a:cubicBezTo>
                <a:cubicBezTo>
                  <a:pt x="59" y="69"/>
                  <a:pt x="58" y="70"/>
                  <a:pt x="56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2" y="70"/>
                  <a:pt x="2" y="70"/>
                  <a:pt x="2" y="70"/>
                </a:cubicBezTo>
                <a:cubicBezTo>
                  <a:pt x="1" y="70"/>
                  <a:pt x="0" y="69"/>
                  <a:pt x="0" y="67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10" y="8"/>
                  <a:pt x="11" y="8"/>
                </a:cubicBezTo>
                <a:cubicBezTo>
                  <a:pt x="11" y="8"/>
                  <a:pt x="11" y="8"/>
                  <a:pt x="11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20" y="6"/>
                  <a:pt x="21" y="5"/>
                  <a:pt x="22" y="3"/>
                </a:cubicBezTo>
                <a:cubicBezTo>
                  <a:pt x="24" y="2"/>
                  <a:pt x="27" y="0"/>
                  <a:pt x="29" y="0"/>
                </a:cubicBezTo>
                <a:close/>
                <a:moveTo>
                  <a:pt x="41" y="30"/>
                </a:moveTo>
                <a:cubicBezTo>
                  <a:pt x="41" y="30"/>
                  <a:pt x="41" y="30"/>
                  <a:pt x="41" y="30"/>
                </a:cubicBezTo>
                <a:cubicBezTo>
                  <a:pt x="42" y="29"/>
                  <a:pt x="43" y="29"/>
                  <a:pt x="44" y="30"/>
                </a:cubicBezTo>
                <a:cubicBezTo>
                  <a:pt x="45" y="31"/>
                  <a:pt x="45" y="33"/>
                  <a:pt x="44" y="34"/>
                </a:cubicBezTo>
                <a:cubicBezTo>
                  <a:pt x="27" y="51"/>
                  <a:pt x="27" y="51"/>
                  <a:pt x="27" y="51"/>
                </a:cubicBezTo>
                <a:cubicBezTo>
                  <a:pt x="26" y="52"/>
                  <a:pt x="24" y="52"/>
                  <a:pt x="23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14" y="43"/>
                  <a:pt x="14" y="43"/>
                  <a:pt x="14" y="43"/>
                </a:cubicBezTo>
                <a:cubicBezTo>
                  <a:pt x="13" y="42"/>
                  <a:pt x="13" y="40"/>
                  <a:pt x="14" y="39"/>
                </a:cubicBezTo>
                <a:cubicBezTo>
                  <a:pt x="15" y="38"/>
                  <a:pt x="17" y="38"/>
                  <a:pt x="18" y="39"/>
                </a:cubicBezTo>
                <a:cubicBezTo>
                  <a:pt x="25" y="46"/>
                  <a:pt x="25" y="46"/>
                  <a:pt x="25" y="46"/>
                </a:cubicBezTo>
                <a:cubicBezTo>
                  <a:pt x="41" y="30"/>
                  <a:pt x="41" y="30"/>
                  <a:pt x="41" y="30"/>
                </a:cubicBezTo>
                <a:close/>
                <a:moveTo>
                  <a:pt x="36" y="8"/>
                </a:moveTo>
                <a:cubicBezTo>
                  <a:pt x="36" y="8"/>
                  <a:pt x="36" y="8"/>
                  <a:pt x="36" y="8"/>
                </a:cubicBezTo>
                <a:cubicBezTo>
                  <a:pt x="36" y="7"/>
                  <a:pt x="35" y="6"/>
                  <a:pt x="34" y="6"/>
                </a:cubicBezTo>
                <a:cubicBezTo>
                  <a:pt x="33" y="4"/>
                  <a:pt x="31" y="4"/>
                  <a:pt x="29" y="4"/>
                </a:cubicBezTo>
                <a:cubicBezTo>
                  <a:pt x="27" y="4"/>
                  <a:pt x="26" y="4"/>
                  <a:pt x="24" y="6"/>
                </a:cubicBezTo>
                <a:cubicBezTo>
                  <a:pt x="24" y="6"/>
                  <a:pt x="23" y="7"/>
                  <a:pt x="23" y="8"/>
                </a:cubicBezTo>
                <a:cubicBezTo>
                  <a:pt x="29" y="8"/>
                  <a:pt x="29" y="8"/>
                  <a:pt x="29" y="8"/>
                </a:cubicBezTo>
                <a:cubicBezTo>
                  <a:pt x="36" y="8"/>
                  <a:pt x="36" y="8"/>
                  <a:pt x="36" y="8"/>
                </a:cubicBezTo>
                <a:close/>
                <a:moveTo>
                  <a:pt x="49" y="16"/>
                </a:moveTo>
                <a:cubicBezTo>
                  <a:pt x="49" y="16"/>
                  <a:pt x="49" y="16"/>
                  <a:pt x="49" y="16"/>
                </a:cubicBezTo>
                <a:cubicBezTo>
                  <a:pt x="49" y="18"/>
                  <a:pt x="49" y="18"/>
                  <a:pt x="49" y="18"/>
                </a:cubicBezTo>
                <a:cubicBezTo>
                  <a:pt x="49" y="19"/>
                  <a:pt x="48" y="19"/>
                  <a:pt x="48" y="19"/>
                </a:cubicBezTo>
                <a:cubicBezTo>
                  <a:pt x="48" y="19"/>
                  <a:pt x="48" y="19"/>
                  <a:pt x="48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9" y="19"/>
                  <a:pt x="9" y="18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16"/>
                  <a:pt x="9" y="16"/>
                  <a:pt x="9" y="16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65"/>
                  <a:pt x="5" y="65"/>
                  <a:pt x="5" y="65"/>
                </a:cubicBezTo>
                <a:cubicBezTo>
                  <a:pt x="54" y="65"/>
                  <a:pt x="54" y="65"/>
                  <a:pt x="54" y="65"/>
                </a:cubicBezTo>
                <a:cubicBezTo>
                  <a:pt x="54" y="16"/>
                  <a:pt x="54" y="16"/>
                  <a:pt x="54" y="16"/>
                </a:cubicBezTo>
                <a:cubicBezTo>
                  <a:pt x="49" y="16"/>
                  <a:pt x="49" y="16"/>
                  <a:pt x="49" y="16"/>
                </a:cubicBezTo>
                <a:close/>
                <a:moveTo>
                  <a:pt x="29" y="11"/>
                </a:moveTo>
                <a:cubicBezTo>
                  <a:pt x="29" y="11"/>
                  <a:pt x="29" y="11"/>
                  <a:pt x="29" y="11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6"/>
                  <a:pt x="13" y="16"/>
                  <a:pt x="13" y="16"/>
                </a:cubicBezTo>
                <a:cubicBezTo>
                  <a:pt x="29" y="16"/>
                  <a:pt x="29" y="16"/>
                  <a:pt x="29" y="16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11"/>
                  <a:pt x="46" y="11"/>
                  <a:pt x="46" y="11"/>
                </a:cubicBezTo>
                <a:cubicBezTo>
                  <a:pt x="29" y="11"/>
                  <a:pt x="29" y="11"/>
                  <a:pt x="29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4899" name="Rectangle 83"/>
          <p:cNvSpPr>
            <a:spLocks noChangeArrowheads="1"/>
          </p:cNvSpPr>
          <p:nvPr/>
        </p:nvSpPr>
        <p:spPr bwMode="auto">
          <a:xfrm>
            <a:off x="5942013" y="1444625"/>
            <a:ext cx="19907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4900" name="Rectangle 84"/>
          <p:cNvSpPr>
            <a:spLocks noChangeArrowheads="1"/>
          </p:cNvSpPr>
          <p:nvPr/>
        </p:nvSpPr>
        <p:spPr bwMode="auto">
          <a:xfrm>
            <a:off x="693738" y="2225675"/>
            <a:ext cx="19907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sp>
        <p:nvSpPr>
          <p:cNvPr id="34901" name="Rectangle 85"/>
          <p:cNvSpPr>
            <a:spLocks noChangeArrowheads="1"/>
          </p:cNvSpPr>
          <p:nvPr/>
        </p:nvSpPr>
        <p:spPr bwMode="auto">
          <a:xfrm>
            <a:off x="6516688" y="3813175"/>
            <a:ext cx="1990725" cy="443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8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8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4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4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4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48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48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4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4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4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4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4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4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4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4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4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4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4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4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4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4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4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34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4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4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4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4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4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34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4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4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4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349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3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1" animBg="1"/>
      <p:bldP spid="34859" grpId="1" animBg="1"/>
      <p:bldP spid="34860" grpId="1" animBg="1"/>
      <p:bldP spid="34861" grpId="1" animBg="1"/>
      <p:bldP spid="34862" grpId="1" animBg="1"/>
      <p:bldP spid="34863" grpId="1" animBg="1"/>
      <p:bldP spid="34864" grpId="1" animBg="1"/>
      <p:bldP spid="34865" grpId="1" animBg="1"/>
      <p:bldP spid="34866" grpId="1" animBg="1"/>
      <p:bldP spid="34867" grpId="1" animBg="1"/>
      <p:bldP spid="34868" grpId="1" animBg="1"/>
      <p:bldP spid="34869" grpId="1" animBg="1"/>
      <p:bldP spid="34870" grpId="1" animBg="1"/>
      <p:bldP spid="34871" grpId="1" animBg="1"/>
      <p:bldP spid="34872" grpId="1" animBg="1"/>
      <p:bldP spid="34873" grpId="1" animBg="1"/>
      <p:bldP spid="34874" grpId="1" animBg="1"/>
      <p:bldP spid="34875" grpId="1" animBg="1"/>
      <p:bldP spid="34876" grpId="1" animBg="1"/>
      <p:bldP spid="34877" grpId="1" animBg="1"/>
      <p:bldP spid="34878" grpId="1" animBg="1"/>
      <p:bldP spid="34879" grpId="1" animBg="1"/>
      <p:bldP spid="34880" grpId="1" animBg="1"/>
      <p:bldP spid="34881" grpId="1" animBg="1"/>
      <p:bldP spid="34882" grpId="1" animBg="1"/>
      <p:bldP spid="34883" grpId="1" animBg="1"/>
      <p:bldP spid="34884" grpId="1" animBg="1"/>
      <p:bldP spid="34885" grpId="1" animBg="1"/>
      <p:bldP spid="34886" grpId="1" animBg="1"/>
      <p:bldP spid="34887" grpId="1" animBg="1"/>
      <p:bldP spid="34888" grpId="1" animBg="1"/>
      <p:bldP spid="34889" grpId="1" animBg="1"/>
      <p:bldP spid="34890" grpId="1" animBg="1"/>
      <p:bldP spid="34891" grpId="1" animBg="1"/>
      <p:bldP spid="34892" grpId="1" animBg="1"/>
      <p:bldP spid="34893" grpId="1" animBg="1"/>
      <p:bldP spid="34894" grpId="1" animBg="1"/>
      <p:bldP spid="34895" grpId="1" animBg="1"/>
      <p:bldP spid="34896" grpId="1" animBg="1"/>
      <p:bldP spid="34897" grpId="1" animBg="1"/>
      <p:bldP spid="34898" grpId="1" animBg="1"/>
      <p:bldP spid="34899" grpId="0"/>
      <p:bldP spid="34900" grpId="0"/>
      <p:bldP spid="349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827088" y="1349375"/>
            <a:ext cx="74898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2" name="Freeform 10"/>
          <p:cNvSpPr/>
          <p:nvPr/>
        </p:nvSpPr>
        <p:spPr bwMode="auto">
          <a:xfrm>
            <a:off x="801688" y="2570163"/>
            <a:ext cx="1550987" cy="1557337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3" name="Freeform 11"/>
          <p:cNvSpPr/>
          <p:nvPr/>
        </p:nvSpPr>
        <p:spPr bwMode="auto">
          <a:xfrm>
            <a:off x="382588" y="2570163"/>
            <a:ext cx="371475" cy="373062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4" name="Freeform 12"/>
          <p:cNvSpPr/>
          <p:nvPr/>
        </p:nvSpPr>
        <p:spPr bwMode="auto">
          <a:xfrm>
            <a:off x="2403475" y="3013075"/>
            <a:ext cx="1550988" cy="1557338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5" name="Freeform 13"/>
          <p:cNvSpPr/>
          <p:nvPr/>
        </p:nvSpPr>
        <p:spPr bwMode="auto">
          <a:xfrm>
            <a:off x="1984375" y="4194175"/>
            <a:ext cx="371475" cy="376238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6" name="Freeform 14"/>
          <p:cNvSpPr/>
          <p:nvPr/>
        </p:nvSpPr>
        <p:spPr bwMode="auto">
          <a:xfrm>
            <a:off x="4006850" y="2570163"/>
            <a:ext cx="1550988" cy="1557337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7" name="Freeform 15"/>
          <p:cNvSpPr/>
          <p:nvPr/>
        </p:nvSpPr>
        <p:spPr bwMode="auto">
          <a:xfrm>
            <a:off x="3586163" y="2570163"/>
            <a:ext cx="371475" cy="373062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8" name="Freeform 16"/>
          <p:cNvSpPr/>
          <p:nvPr/>
        </p:nvSpPr>
        <p:spPr bwMode="auto">
          <a:xfrm>
            <a:off x="5608638" y="3013075"/>
            <a:ext cx="1550987" cy="1557338"/>
          </a:xfrm>
          <a:custGeom>
            <a:avLst/>
            <a:gdLst>
              <a:gd name="T0" fmla="*/ 488 w 488"/>
              <a:gd name="T1" fmla="*/ 476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6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6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6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09" name="Freeform 17"/>
          <p:cNvSpPr/>
          <p:nvPr/>
        </p:nvSpPr>
        <p:spPr bwMode="auto">
          <a:xfrm>
            <a:off x="5187950" y="4194175"/>
            <a:ext cx="373063" cy="376238"/>
          </a:xfrm>
          <a:custGeom>
            <a:avLst/>
            <a:gdLst>
              <a:gd name="T0" fmla="*/ 117 w 117"/>
              <a:gd name="T1" fmla="*/ 106 h 118"/>
              <a:gd name="T2" fmla="*/ 106 w 117"/>
              <a:gd name="T3" fmla="*/ 118 h 118"/>
              <a:gd name="T4" fmla="*/ 11 w 117"/>
              <a:gd name="T5" fmla="*/ 118 h 118"/>
              <a:gd name="T6" fmla="*/ 0 w 117"/>
              <a:gd name="T7" fmla="*/ 106 h 118"/>
              <a:gd name="T8" fmla="*/ 0 w 117"/>
              <a:gd name="T9" fmla="*/ 12 h 118"/>
              <a:gd name="T10" fmla="*/ 11 w 117"/>
              <a:gd name="T11" fmla="*/ 0 h 118"/>
              <a:gd name="T12" fmla="*/ 106 w 117"/>
              <a:gd name="T13" fmla="*/ 0 h 118"/>
              <a:gd name="T14" fmla="*/ 117 w 117"/>
              <a:gd name="T15" fmla="*/ 12 h 118"/>
              <a:gd name="T16" fmla="*/ 117 w 117"/>
              <a:gd name="T17" fmla="*/ 10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8">
                <a:moveTo>
                  <a:pt x="117" y="106"/>
                </a:moveTo>
                <a:cubicBezTo>
                  <a:pt x="117" y="113"/>
                  <a:pt x="112" y="118"/>
                  <a:pt x="106" y="118"/>
                </a:cubicBezTo>
                <a:cubicBezTo>
                  <a:pt x="11" y="118"/>
                  <a:pt x="11" y="118"/>
                  <a:pt x="11" y="118"/>
                </a:cubicBezTo>
                <a:cubicBezTo>
                  <a:pt x="5" y="118"/>
                  <a:pt x="0" y="113"/>
                  <a:pt x="0" y="106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2"/>
                </a:cubicBezTo>
                <a:lnTo>
                  <a:pt x="117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10" name="Freeform 18"/>
          <p:cNvSpPr/>
          <p:nvPr/>
        </p:nvSpPr>
        <p:spPr bwMode="auto">
          <a:xfrm>
            <a:off x="7210425" y="2570163"/>
            <a:ext cx="1550988" cy="1557337"/>
          </a:xfrm>
          <a:custGeom>
            <a:avLst/>
            <a:gdLst>
              <a:gd name="T0" fmla="*/ 488 w 488"/>
              <a:gd name="T1" fmla="*/ 477 h 488"/>
              <a:gd name="T2" fmla="*/ 477 w 488"/>
              <a:gd name="T3" fmla="*/ 488 h 488"/>
              <a:gd name="T4" fmla="*/ 11 w 488"/>
              <a:gd name="T5" fmla="*/ 488 h 488"/>
              <a:gd name="T6" fmla="*/ 0 w 488"/>
              <a:gd name="T7" fmla="*/ 477 h 488"/>
              <a:gd name="T8" fmla="*/ 0 w 488"/>
              <a:gd name="T9" fmla="*/ 11 h 488"/>
              <a:gd name="T10" fmla="*/ 11 w 488"/>
              <a:gd name="T11" fmla="*/ 0 h 488"/>
              <a:gd name="T12" fmla="*/ 477 w 488"/>
              <a:gd name="T13" fmla="*/ 0 h 488"/>
              <a:gd name="T14" fmla="*/ 488 w 488"/>
              <a:gd name="T15" fmla="*/ 11 h 488"/>
              <a:gd name="T16" fmla="*/ 488 w 488"/>
              <a:gd name="T17" fmla="*/ 477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8" h="488">
                <a:moveTo>
                  <a:pt x="488" y="477"/>
                </a:moveTo>
                <a:cubicBezTo>
                  <a:pt x="488" y="483"/>
                  <a:pt x="483" y="488"/>
                  <a:pt x="477" y="488"/>
                </a:cubicBezTo>
                <a:cubicBezTo>
                  <a:pt x="11" y="488"/>
                  <a:pt x="11" y="488"/>
                  <a:pt x="11" y="488"/>
                </a:cubicBezTo>
                <a:cubicBezTo>
                  <a:pt x="5" y="488"/>
                  <a:pt x="0" y="483"/>
                  <a:pt x="0" y="477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483" y="0"/>
                  <a:pt x="488" y="5"/>
                  <a:pt x="488" y="11"/>
                </a:cubicBezTo>
                <a:lnTo>
                  <a:pt x="488" y="477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11" name="Freeform 19"/>
          <p:cNvSpPr/>
          <p:nvPr/>
        </p:nvSpPr>
        <p:spPr bwMode="auto">
          <a:xfrm>
            <a:off x="6791325" y="2570163"/>
            <a:ext cx="371475" cy="373062"/>
          </a:xfrm>
          <a:custGeom>
            <a:avLst/>
            <a:gdLst>
              <a:gd name="T0" fmla="*/ 117 w 117"/>
              <a:gd name="T1" fmla="*/ 106 h 117"/>
              <a:gd name="T2" fmla="*/ 106 w 117"/>
              <a:gd name="T3" fmla="*/ 117 h 117"/>
              <a:gd name="T4" fmla="*/ 11 w 117"/>
              <a:gd name="T5" fmla="*/ 117 h 117"/>
              <a:gd name="T6" fmla="*/ 0 w 117"/>
              <a:gd name="T7" fmla="*/ 106 h 117"/>
              <a:gd name="T8" fmla="*/ 0 w 117"/>
              <a:gd name="T9" fmla="*/ 11 h 117"/>
              <a:gd name="T10" fmla="*/ 11 w 117"/>
              <a:gd name="T11" fmla="*/ 0 h 117"/>
              <a:gd name="T12" fmla="*/ 106 w 117"/>
              <a:gd name="T13" fmla="*/ 0 h 117"/>
              <a:gd name="T14" fmla="*/ 117 w 117"/>
              <a:gd name="T15" fmla="*/ 11 h 117"/>
              <a:gd name="T16" fmla="*/ 117 w 117"/>
              <a:gd name="T17" fmla="*/ 106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7" h="117">
                <a:moveTo>
                  <a:pt x="117" y="106"/>
                </a:moveTo>
                <a:cubicBezTo>
                  <a:pt x="117" y="112"/>
                  <a:pt x="112" y="117"/>
                  <a:pt x="106" y="117"/>
                </a:cubicBezTo>
                <a:cubicBezTo>
                  <a:pt x="11" y="117"/>
                  <a:pt x="11" y="117"/>
                  <a:pt x="11" y="117"/>
                </a:cubicBezTo>
                <a:cubicBezTo>
                  <a:pt x="5" y="117"/>
                  <a:pt x="0" y="112"/>
                  <a:pt x="0" y="106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5"/>
                  <a:pt x="5" y="0"/>
                  <a:pt x="1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7" y="5"/>
                  <a:pt x="117" y="11"/>
                </a:cubicBezTo>
                <a:lnTo>
                  <a:pt x="117" y="106"/>
                </a:lnTo>
                <a:close/>
              </a:path>
            </a:pathLst>
          </a:custGeom>
          <a:solidFill>
            <a:srgbClr val="002C42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344488" y="25733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01</a:t>
            </a:r>
          </a:p>
        </p:txBody>
      </p:sp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544888" y="25733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03</a:t>
            </a:r>
          </a:p>
        </p:txBody>
      </p:sp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6751638" y="25733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05</a:t>
            </a:r>
          </a:p>
        </p:txBody>
      </p: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1941513" y="41989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ysClr val="windowText" lastClr="00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02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5148263" y="4198938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ysClr val="windowText" lastClr="000000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04</a:t>
            </a:r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996950" y="2764985"/>
            <a:ext cx="1152525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PowerPoint 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>
            <a:off x="4211638" y="2764985"/>
            <a:ext cx="1152525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PowerPoint 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7412038" y="2764985"/>
            <a:ext cx="1152525" cy="1167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PowerPoint 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2600325" y="3200813"/>
            <a:ext cx="1152525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8221" name="Rectangle 29"/>
          <p:cNvSpPr>
            <a:spLocks noChangeArrowheads="1"/>
          </p:cNvSpPr>
          <p:nvPr/>
        </p:nvSpPr>
        <p:spPr bwMode="auto">
          <a:xfrm>
            <a:off x="5800725" y="3200813"/>
            <a:ext cx="1152525" cy="118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altLang="zh-CN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2" grpId="0" animBg="1"/>
      <p:bldP spid="8203" grpId="0" animBg="1"/>
      <p:bldP spid="8204" grpId="0" animBg="1"/>
      <p:bldP spid="8205" grpId="0" animBg="1"/>
      <p:bldP spid="8206" grpId="0" animBg="1"/>
      <p:bldP spid="8207" grpId="0" animBg="1"/>
      <p:bldP spid="8208" grpId="0" animBg="1"/>
      <p:bldP spid="8209" grpId="0" animBg="1"/>
      <p:bldP spid="8210" grpId="0" animBg="1"/>
      <p:bldP spid="8211" grpId="0" animBg="1"/>
      <p:bldP spid="8212" grpId="0"/>
      <p:bldP spid="8213" grpId="0"/>
      <p:bldP spid="8214" grpId="0"/>
      <p:bldP spid="8215" grpId="0"/>
      <p:bldP spid="8216" grpId="0"/>
      <p:bldP spid="8217" grpId="0"/>
      <p:bldP spid="8218" grpId="0"/>
      <p:bldP spid="8219" grpId="0"/>
      <p:bldP spid="8220" grpId="0"/>
      <p:bldP spid="8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AutoShape 6"/>
          <p:cNvSpPr>
            <a:spLocks noChangeAspect="1" noChangeArrowheads="1" noTextEdit="1"/>
          </p:cNvSpPr>
          <p:nvPr/>
        </p:nvSpPr>
        <p:spPr bwMode="auto">
          <a:xfrm>
            <a:off x="952500" y="1420813"/>
            <a:ext cx="72390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952500" y="1490663"/>
            <a:ext cx="1447800" cy="1452562"/>
          </a:xfrm>
          <a:prstGeom prst="rect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0" name="Rectangle 8" descr="318740-130P60HZ091"/>
          <p:cNvSpPr>
            <a:spLocks noChangeArrowheads="1"/>
          </p:cNvSpPr>
          <p:nvPr/>
        </p:nvSpPr>
        <p:spPr bwMode="auto">
          <a:xfrm>
            <a:off x="2400300" y="1490663"/>
            <a:ext cx="1447800" cy="1452562"/>
          </a:xfrm>
          <a:prstGeom prst="rect">
            <a:avLst/>
          </a:prstGeom>
          <a:blipFill dpi="0" rotWithShape="1">
            <a:blip r:embed="rId4"/>
            <a:srcRect/>
            <a:stretch>
              <a:fillRect r="-11974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3848100" y="1490663"/>
            <a:ext cx="1447800" cy="1452562"/>
          </a:xfrm>
          <a:prstGeom prst="rect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2" name="Rectangle 10" descr="22"/>
          <p:cNvSpPr>
            <a:spLocks noChangeArrowheads="1"/>
          </p:cNvSpPr>
          <p:nvPr/>
        </p:nvSpPr>
        <p:spPr bwMode="auto">
          <a:xfrm>
            <a:off x="5295900" y="1490663"/>
            <a:ext cx="1447800" cy="1452562"/>
          </a:xfrm>
          <a:prstGeom prst="rect">
            <a:avLst/>
          </a:prstGeom>
          <a:blipFill dpi="0" rotWithShape="1">
            <a:blip r:embed="rId5"/>
            <a:srcRect/>
            <a:stretch>
              <a:fillRect r="-329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6743700" y="1490663"/>
            <a:ext cx="1447800" cy="1452562"/>
          </a:xfrm>
          <a:prstGeom prst="rect">
            <a:avLst/>
          </a:prstGeom>
          <a:solidFill>
            <a:srgbClr val="475471"/>
          </a:solid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4" name="Rectangle 12" descr="sy_64934932458副本"/>
          <p:cNvSpPr>
            <a:spLocks noChangeArrowheads="1"/>
          </p:cNvSpPr>
          <p:nvPr/>
        </p:nvSpPr>
        <p:spPr bwMode="auto">
          <a:xfrm>
            <a:off x="952500" y="2943225"/>
            <a:ext cx="1447800" cy="1454150"/>
          </a:xfrm>
          <a:prstGeom prst="rect">
            <a:avLst/>
          </a:prstGeom>
          <a:blipFill dpi="0" rotWithShape="1">
            <a:blip r:embed="rId6"/>
            <a:srcRect/>
            <a:stretch>
              <a:fillRect r="-16887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400300" y="2943225"/>
            <a:ext cx="1447800" cy="145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6" name="Rectangle 14" descr="image0071-1024x682"/>
          <p:cNvSpPr>
            <a:spLocks noChangeArrowheads="1"/>
          </p:cNvSpPr>
          <p:nvPr/>
        </p:nvSpPr>
        <p:spPr bwMode="auto">
          <a:xfrm>
            <a:off x="3848100" y="2943225"/>
            <a:ext cx="1447800" cy="1454150"/>
          </a:xfrm>
          <a:prstGeom prst="rect">
            <a:avLst/>
          </a:prstGeom>
          <a:blipFill dpi="0" rotWithShape="1">
            <a:blip r:embed="rId7"/>
            <a:srcRect/>
            <a:stretch>
              <a:fillRect r="-50805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5295900" y="2943225"/>
            <a:ext cx="1447800" cy="1454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8" name="Rectangle 16" descr="201107060956141686"/>
          <p:cNvSpPr>
            <a:spLocks noChangeArrowheads="1"/>
          </p:cNvSpPr>
          <p:nvPr/>
        </p:nvSpPr>
        <p:spPr bwMode="auto">
          <a:xfrm>
            <a:off x="6743700" y="2943225"/>
            <a:ext cx="1447800" cy="1454150"/>
          </a:xfrm>
          <a:prstGeom prst="rect">
            <a:avLst/>
          </a:prstGeom>
          <a:blipFill dpi="0" rotWithShape="1">
            <a:blip r:embed="rId8"/>
            <a:srcRect/>
            <a:stretch>
              <a:fillRect r="-30256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952500" y="1947863"/>
            <a:ext cx="14414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01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  <a:endParaRPr lang="en-US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3848100" y="1947863"/>
            <a:ext cx="14414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03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  <a:endParaRPr lang="en-US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737350" y="1947863"/>
            <a:ext cx="14414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05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  <a:endParaRPr lang="en-US" sz="800" dirty="0">
              <a:solidFill>
                <a:schemeClr val="bg1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400300" y="3365500"/>
            <a:ext cx="14414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02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5295900" y="3365500"/>
            <a:ext cx="144145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点此替换文本 04</a:t>
            </a:r>
          </a:p>
          <a:p>
            <a:pPr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templates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 that has been specifically designed</a:t>
            </a:r>
            <a:r>
              <a:rPr lang="zh-CN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 animBg="1"/>
      <p:bldP spid="28687" grpId="0" animBg="1"/>
      <p:bldP spid="28688" grpId="0" animBg="1"/>
      <p:bldP spid="28689" grpId="0"/>
      <p:bldP spid="28690" grpId="0"/>
      <p:bldP spid="28691" grpId="0"/>
      <p:bldP spid="28692" grpId="0"/>
      <p:bldP spid="2869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对角圆角矩形 23"/>
          <p:cNvSpPr/>
          <p:nvPr/>
        </p:nvSpPr>
        <p:spPr>
          <a:xfrm>
            <a:off x="2256709" y="1334069"/>
            <a:ext cx="4812761" cy="764261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3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530088" y="1204653"/>
            <a:ext cx="1167734" cy="1019853"/>
            <a:chOff x="7109111" y="2548965"/>
            <a:chExt cx="2397222" cy="2093640"/>
          </a:xfrm>
        </p:grpSpPr>
        <p:grpSp>
          <p:nvGrpSpPr>
            <p:cNvPr id="26" name="组合 25"/>
            <p:cNvGrpSpPr/>
            <p:nvPr/>
          </p:nvGrpSpPr>
          <p:grpSpPr>
            <a:xfrm>
              <a:off x="7109111" y="2548965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9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0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27" name="Freeform 7"/>
            <p:cNvSpPr/>
            <p:nvPr/>
          </p:nvSpPr>
          <p:spPr bwMode="auto">
            <a:xfrm>
              <a:off x="7420792" y="2825471"/>
              <a:ext cx="1773861" cy="1540628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47547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59335" tIns="29668" rIns="59335" bIns="29668" numCol="1" anchor="t" anchorCtr="0" compatLnSpc="1"/>
            <a:lstStyle/>
            <a:p>
              <a:endParaRPr lang="zh-CN" altLang="en-US" sz="103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7802581" y="3142963"/>
              <a:ext cx="1349824" cy="1009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添加</a:t>
              </a:r>
              <a:endParaRPr lang="en-US" altLang="zh-CN" sz="13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  <a:p>
              <a:r>
                <a:rPr lang="zh-CN" altLang="en-US" sz="13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内容</a:t>
              </a:r>
            </a:p>
          </p:txBody>
        </p:sp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2875795" y="1392763"/>
            <a:ext cx="3574590" cy="646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928" tIns="50465" rIns="100928" bIns="50465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91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sp>
        <p:nvSpPr>
          <p:cNvPr id="32" name="对角圆角矩形 31"/>
          <p:cNvSpPr/>
          <p:nvPr/>
        </p:nvSpPr>
        <p:spPr>
          <a:xfrm>
            <a:off x="2272778" y="2523553"/>
            <a:ext cx="4812761" cy="764261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3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3" name="矩形 30"/>
          <p:cNvSpPr>
            <a:spLocks noChangeArrowheads="1"/>
          </p:cNvSpPr>
          <p:nvPr/>
        </p:nvSpPr>
        <p:spPr bwMode="auto">
          <a:xfrm>
            <a:off x="2805642" y="2582247"/>
            <a:ext cx="3574590" cy="646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928" tIns="50465" rIns="100928" bIns="50465">
            <a:spAutoFit/>
          </a:bodyPr>
          <a:lstStyle/>
          <a:p>
            <a:pPr lvl="0" algn="r">
              <a:lnSpc>
                <a:spcPct val="130000"/>
              </a:lnSpc>
            </a:pPr>
            <a:r>
              <a:rPr lang="en-US" altLang="zh-CN" sz="91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742389" y="2406332"/>
            <a:ext cx="1167734" cy="1019853"/>
            <a:chOff x="7109111" y="2548965"/>
            <a:chExt cx="2397222" cy="2093640"/>
          </a:xfrm>
        </p:grpSpPr>
        <p:grpSp>
          <p:nvGrpSpPr>
            <p:cNvPr id="35" name="组合 34"/>
            <p:cNvGrpSpPr/>
            <p:nvPr/>
          </p:nvGrpSpPr>
          <p:grpSpPr>
            <a:xfrm>
              <a:off x="7109111" y="2548965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38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39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36" name="Freeform 7"/>
            <p:cNvSpPr/>
            <p:nvPr/>
          </p:nvSpPr>
          <p:spPr bwMode="auto">
            <a:xfrm>
              <a:off x="7420792" y="2825471"/>
              <a:ext cx="1773861" cy="1540628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47547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59335" tIns="29668" rIns="59335" bIns="29668" numCol="1" anchor="t" anchorCtr="0" compatLnSpc="1"/>
            <a:lstStyle/>
            <a:p>
              <a:endParaRPr lang="zh-CN" altLang="en-US" sz="103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37" name="TextBox 70"/>
            <p:cNvSpPr txBox="1"/>
            <p:nvPr/>
          </p:nvSpPr>
          <p:spPr>
            <a:xfrm>
              <a:off x="7802579" y="3142963"/>
              <a:ext cx="1104885" cy="1009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添加</a:t>
              </a:r>
              <a:endParaRPr lang="en-US" altLang="zh-CN" sz="13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  <a:p>
              <a:r>
                <a:rPr lang="zh-CN" altLang="en-US" sz="13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内容</a:t>
              </a:r>
            </a:p>
          </p:txBody>
        </p:sp>
      </p:grpSp>
      <p:sp>
        <p:nvSpPr>
          <p:cNvPr id="40" name="对角圆角矩形 39"/>
          <p:cNvSpPr/>
          <p:nvPr/>
        </p:nvSpPr>
        <p:spPr>
          <a:xfrm>
            <a:off x="2256709" y="3599865"/>
            <a:ext cx="4812761" cy="764261"/>
          </a:xfrm>
          <a:prstGeom prst="round2Diag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ffectLst>
            <a:outerShdw blurRad="1651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3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1509508" y="3481026"/>
            <a:ext cx="1167734" cy="1019853"/>
            <a:chOff x="7109111" y="2548965"/>
            <a:chExt cx="2397222" cy="2093640"/>
          </a:xfrm>
        </p:grpSpPr>
        <p:grpSp>
          <p:nvGrpSpPr>
            <p:cNvPr id="42" name="组合 41"/>
            <p:cNvGrpSpPr/>
            <p:nvPr/>
          </p:nvGrpSpPr>
          <p:grpSpPr>
            <a:xfrm>
              <a:off x="7109111" y="2548965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4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4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59335" tIns="29668" rIns="59335" bIns="29668" numCol="1" anchor="t" anchorCtr="0" compatLnSpc="1"/>
              <a:lstStyle/>
              <a:p>
                <a:endParaRPr lang="zh-CN" altLang="en-US" sz="1030"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endParaRPr>
              </a:p>
            </p:txBody>
          </p:sp>
        </p:grpSp>
        <p:sp>
          <p:nvSpPr>
            <p:cNvPr id="43" name="Freeform 7"/>
            <p:cNvSpPr/>
            <p:nvPr/>
          </p:nvSpPr>
          <p:spPr bwMode="auto">
            <a:xfrm>
              <a:off x="7420792" y="2825471"/>
              <a:ext cx="1773861" cy="1540628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47547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59335" tIns="29668" rIns="59335" bIns="29668" numCol="1" anchor="t" anchorCtr="0" compatLnSpc="1"/>
            <a:lstStyle/>
            <a:p>
              <a:endParaRPr lang="zh-CN" altLang="en-US" sz="1030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44" name="TextBox 77"/>
            <p:cNvSpPr txBox="1"/>
            <p:nvPr/>
          </p:nvSpPr>
          <p:spPr>
            <a:xfrm>
              <a:off x="7802581" y="3142963"/>
              <a:ext cx="1434321" cy="1009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添加</a:t>
              </a:r>
              <a:endParaRPr lang="en-US" altLang="zh-CN" sz="1300" dirty="0">
                <a:solidFill>
                  <a:schemeClr val="bg1"/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  <a:p>
              <a:r>
                <a:rPr lang="zh-CN" altLang="en-US" sz="1300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内容</a:t>
              </a:r>
            </a:p>
          </p:txBody>
        </p:sp>
      </p:grpSp>
      <p:sp>
        <p:nvSpPr>
          <p:cNvPr id="47" name="矩形 30"/>
          <p:cNvSpPr>
            <a:spLocks noChangeArrowheads="1"/>
          </p:cNvSpPr>
          <p:nvPr/>
        </p:nvSpPr>
        <p:spPr bwMode="auto">
          <a:xfrm>
            <a:off x="2875795" y="3658559"/>
            <a:ext cx="3574590" cy="646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100928" tIns="50465" rIns="100928" bIns="50465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91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We have many PowerPoint templates that has been specifically designed to help anyone that is stepping into the world of PowerPoint for the very first time.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339612" y="266700"/>
            <a:ext cx="2464777" cy="554568"/>
            <a:chOff x="3339612" y="266700"/>
            <a:chExt cx="2464777" cy="554568"/>
          </a:xfrm>
        </p:grpSpPr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3339612" y="266700"/>
              <a:ext cx="246477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  <a:sym typeface="Century Gothic" panose="020B0502020202020204" pitchFamily="34" charset="0"/>
                </a:rPr>
                <a:t>单击此处输入标题名称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endParaRPr>
            </a:p>
          </p:txBody>
        </p:sp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3572848" y="605824"/>
              <a:ext cx="199830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This is a good space for a short subtitle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32" grpId="0" animBg="1"/>
      <p:bldP spid="33" grpId="0"/>
      <p:bldP spid="40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2156311" y="-133931"/>
            <a:ext cx="3035835" cy="5247500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 flipV="1">
            <a:off x="799495" y="-1"/>
            <a:ext cx="4653718" cy="5136222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-619850" y="1863923"/>
            <a:ext cx="10232410" cy="2745281"/>
          </a:xfrm>
          <a:prstGeom prst="line">
            <a:avLst/>
          </a:prstGeom>
          <a:noFill/>
          <a:ln w="7938" cap="flat">
            <a:solidFill>
              <a:srgbClr val="47547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68157" tIns="34078" rIns="68157" bIns="34078" numCol="1" anchor="t" anchorCtr="0" compatLnSpc="1"/>
          <a:lstStyle/>
          <a:p>
            <a:endParaRPr lang="zh-CN" altLang="en-US" sz="1005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Freeform 5"/>
          <p:cNvSpPr/>
          <p:nvPr/>
        </p:nvSpPr>
        <p:spPr bwMode="auto">
          <a:xfrm rot="16200000" flipV="1">
            <a:off x="1271875" y="-660314"/>
            <a:ext cx="4132444" cy="5453074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47547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1490">
              <a:solidFill>
                <a:srgbClr val="00183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2109001" y="1101093"/>
            <a:ext cx="2901756" cy="78053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4470" b="1" i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PART TWO</a:t>
            </a:r>
            <a:endParaRPr lang="zh-CN" altLang="en-US" sz="4470" b="1" i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5400190" y="2785728"/>
            <a:ext cx="3468245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sym typeface="Century Gothic" panose="020B0502020202020204" pitchFamily="34" charset="0"/>
              </a:rPr>
              <a:t>请在此添加标题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5400190" y="3319046"/>
            <a:ext cx="2614818" cy="338554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Please add the title here</a:t>
            </a:r>
          </a:p>
        </p:txBody>
      </p:sp>
      <p:sp>
        <p:nvSpPr>
          <p:cNvPr id="32" name="文本框 21"/>
          <p:cNvSpPr txBox="1"/>
          <p:nvPr/>
        </p:nvSpPr>
        <p:spPr>
          <a:xfrm>
            <a:off x="5400190" y="3691201"/>
            <a:ext cx="2700202" cy="50513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745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Fresh business general template Applicable to enterprise introduction, summary report, sales marketing, chart </a:t>
            </a:r>
            <a:r>
              <a:rPr lang="en-US" altLang="zh-CN" sz="74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dataa</a:t>
            </a:r>
            <a:endParaRPr lang="zh-CN" altLang="en-US" sz="745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850"/>
                                </p:stCondLst>
                                <p:childTnLst>
                                  <p:par>
                                    <p:cTn id="25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10" grpId="0" animBg="1"/>
          <p:bldP spid="26" grpId="0"/>
          <p:bldP spid="28" grpId="0"/>
          <p:bldP spid="30" grpId="0"/>
          <p:bldP spid="3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幻灯片 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B61B22"/>
      </a:accent1>
      <a:accent2>
        <a:srgbClr val="DBDDDF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思源黑体">
      <a:majorFont>
        <a:latin typeface="Century Gothic"/>
        <a:ea typeface="思源黑体 CN Medium"/>
        <a:cs typeface=""/>
      </a:majorFont>
      <a:minorFont>
        <a:latin typeface="Century Gothic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0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1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20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2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2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2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2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3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4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5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6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7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8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ppt/theme/themeOverride9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1F497D"/>
    </a:dk2>
    <a:lt2>
      <a:srgbClr val="EEECE1"/>
    </a:lt2>
    <a:accent1>
      <a:srgbClr val="B61B22"/>
    </a:accent1>
    <a:accent2>
      <a:srgbClr val="DBDDDF"/>
    </a:accent2>
    <a:accent3>
      <a:srgbClr val="7F7F7F"/>
    </a:accent3>
    <a:accent4>
      <a:srgbClr val="7F7F7F"/>
    </a:accent4>
    <a:accent5>
      <a:srgbClr val="7F7F7F"/>
    </a:accent5>
    <a:accent6>
      <a:srgbClr val="7F7F7F"/>
    </a:accent6>
    <a:hlink>
      <a:srgbClr val="17365D"/>
    </a:hlink>
    <a:folHlink>
      <a:srgbClr val="548DD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2679</Words>
  <Application>Microsoft Office PowerPoint</Application>
  <PresentationFormat>自定义</PresentationFormat>
  <Paragraphs>324</Paragraphs>
  <Slides>28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演示设计工作室</dc:creator>
  <cp:lastModifiedBy>ASUS</cp:lastModifiedBy>
  <cp:revision>88</cp:revision>
  <dcterms:created xsi:type="dcterms:W3CDTF">2015-07-19T05:26:00Z</dcterms:created>
  <dcterms:modified xsi:type="dcterms:W3CDTF">2020-06-19T03:51:58Z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